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67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40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69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84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708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86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3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25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79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5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2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6139-D797-4E0D-AD5C-006CC8E2DE13}" type="datetimeFigureOut">
              <a:rPr lang="es-MX" smtClean="0"/>
              <a:t>29/01/2022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766B-2DA6-492D-82FD-69E3B2E8A5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21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7" y="0"/>
            <a:ext cx="10089754" cy="7772400"/>
          </a:xfrm>
          <a:prstGeom prst="rect">
            <a:avLst/>
          </a:prstGeom>
        </p:spPr>
      </p:pic>
      <p:sp>
        <p:nvSpPr>
          <p:cNvPr id="3" name="Terminador 2"/>
          <p:cNvSpPr/>
          <p:nvPr/>
        </p:nvSpPr>
        <p:spPr>
          <a:xfrm>
            <a:off x="3275462" y="1813196"/>
            <a:ext cx="3575714" cy="1047110"/>
          </a:xfrm>
          <a:prstGeom prst="flowChartTerminator">
            <a:avLst/>
          </a:prstGeom>
          <a:solidFill>
            <a:srgbClr val="C189A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/>
          <p:cNvGrpSpPr/>
          <p:nvPr/>
        </p:nvGrpSpPr>
        <p:grpSpPr>
          <a:xfrm>
            <a:off x="715264" y="4003042"/>
            <a:ext cx="8627872" cy="3382496"/>
            <a:chOff x="715264" y="3451701"/>
            <a:chExt cx="8627872" cy="2437182"/>
          </a:xfrm>
        </p:grpSpPr>
        <p:sp>
          <p:nvSpPr>
            <p:cNvPr id="5" name="Rectángulo redondeado 4"/>
            <p:cNvSpPr/>
            <p:nvPr/>
          </p:nvSpPr>
          <p:spPr>
            <a:xfrm>
              <a:off x="715264" y="3451701"/>
              <a:ext cx="1854000" cy="2437182"/>
            </a:xfrm>
            <a:prstGeom prst="roundRect">
              <a:avLst/>
            </a:prstGeom>
            <a:solidFill>
              <a:srgbClr val="90C2C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973001" y="3451701"/>
              <a:ext cx="1854000" cy="2437182"/>
            </a:xfrm>
            <a:prstGeom prst="roundRect">
              <a:avLst/>
            </a:prstGeom>
            <a:solidFill>
              <a:srgbClr val="EBAB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5231399" y="3451701"/>
              <a:ext cx="1854000" cy="2437182"/>
            </a:xfrm>
            <a:prstGeom prst="roundRect">
              <a:avLst/>
            </a:prstGeom>
            <a:solidFill>
              <a:srgbClr val="F4D9A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redondeado 7"/>
            <p:cNvSpPr/>
            <p:nvPr/>
          </p:nvSpPr>
          <p:spPr>
            <a:xfrm>
              <a:off x="7489136" y="3451701"/>
              <a:ext cx="1854000" cy="2437182"/>
            </a:xfrm>
            <a:prstGeom prst="roundRect">
              <a:avLst/>
            </a:prstGeom>
            <a:solidFill>
              <a:srgbClr val="CDB3D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1681200" y="2848433"/>
            <a:ext cx="6696000" cy="394846"/>
            <a:chOff x="1681200" y="2619485"/>
            <a:chExt cx="6696000" cy="394846"/>
          </a:xfrm>
        </p:grpSpPr>
        <p:grpSp>
          <p:nvGrpSpPr>
            <p:cNvPr id="10" name="Grupo 9"/>
            <p:cNvGrpSpPr/>
            <p:nvPr/>
          </p:nvGrpSpPr>
          <p:grpSpPr>
            <a:xfrm>
              <a:off x="1681200" y="2792038"/>
              <a:ext cx="6696000" cy="222293"/>
              <a:chOff x="1681200" y="2792038"/>
              <a:chExt cx="6696000" cy="222293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1681200" y="2792038"/>
                <a:ext cx="6696000" cy="214846"/>
                <a:chOff x="1681200" y="2792038"/>
                <a:chExt cx="6696000" cy="214846"/>
              </a:xfrm>
            </p:grpSpPr>
            <p:cxnSp>
              <p:nvCxnSpPr>
                <p:cNvPr id="16" name="Conector recto 15"/>
                <p:cNvCxnSpPr/>
                <p:nvPr/>
              </p:nvCxnSpPr>
              <p:spPr>
                <a:xfrm>
                  <a:off x="1681200" y="2805686"/>
                  <a:ext cx="6696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de flecha 16"/>
                <p:cNvCxnSpPr/>
                <p:nvPr/>
              </p:nvCxnSpPr>
              <p:spPr>
                <a:xfrm>
                  <a:off x="1681200" y="2792038"/>
                  <a:ext cx="0" cy="21484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Conector recto de flecha 12"/>
              <p:cNvCxnSpPr/>
              <p:nvPr/>
            </p:nvCxnSpPr>
            <p:spPr>
              <a:xfrm>
                <a:off x="3910265" y="2799485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>
                <a:off x="6148134" y="2792038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8377200" y="2792038"/>
                <a:ext cx="0" cy="21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ector recto 10"/>
            <p:cNvCxnSpPr/>
            <p:nvPr/>
          </p:nvCxnSpPr>
          <p:spPr>
            <a:xfrm>
              <a:off x="5029200" y="261948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/>
          <p:cNvGrpSpPr/>
          <p:nvPr/>
        </p:nvGrpSpPr>
        <p:grpSpPr>
          <a:xfrm>
            <a:off x="715264" y="3264612"/>
            <a:ext cx="8627872" cy="416618"/>
            <a:chOff x="372318" y="2713271"/>
            <a:chExt cx="8627872" cy="416618"/>
          </a:xfrm>
          <a:solidFill>
            <a:srgbClr val="F7DDC3"/>
          </a:solidFill>
        </p:grpSpPr>
        <p:sp>
          <p:nvSpPr>
            <p:cNvPr id="40" name="Terminador 39"/>
            <p:cNvSpPr/>
            <p:nvPr/>
          </p:nvSpPr>
          <p:spPr>
            <a:xfrm>
              <a:off x="372318" y="2713274"/>
              <a:ext cx="1854661" cy="416615"/>
            </a:xfrm>
            <a:prstGeom prst="flowChartTerminator">
              <a:avLst/>
            </a:prstGeom>
            <a:solidFill>
              <a:srgbClr val="90C2C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Terminador 40"/>
            <p:cNvSpPr/>
            <p:nvPr/>
          </p:nvSpPr>
          <p:spPr>
            <a:xfrm>
              <a:off x="2630055" y="2713273"/>
              <a:ext cx="1854661" cy="416615"/>
            </a:xfrm>
            <a:prstGeom prst="flowChartTerminator">
              <a:avLst/>
            </a:prstGeom>
            <a:solidFill>
              <a:srgbClr val="EBABA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Terminador 41"/>
            <p:cNvSpPr/>
            <p:nvPr/>
          </p:nvSpPr>
          <p:spPr>
            <a:xfrm>
              <a:off x="4887792" y="2713272"/>
              <a:ext cx="1854661" cy="416615"/>
            </a:xfrm>
            <a:prstGeom prst="flowChartTerminator">
              <a:avLst/>
            </a:prstGeom>
            <a:solidFill>
              <a:srgbClr val="F4D9A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Terminador 42"/>
            <p:cNvSpPr/>
            <p:nvPr/>
          </p:nvSpPr>
          <p:spPr>
            <a:xfrm>
              <a:off x="7145529" y="2713271"/>
              <a:ext cx="1854661" cy="416615"/>
            </a:xfrm>
            <a:prstGeom prst="flowChartTerminator">
              <a:avLst/>
            </a:prstGeom>
            <a:solidFill>
              <a:srgbClr val="CDB3D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681200" y="3716292"/>
            <a:ext cx="6696000" cy="252000"/>
            <a:chOff x="1681200" y="2792038"/>
            <a:chExt cx="6696000" cy="220418"/>
          </a:xfrm>
        </p:grpSpPr>
        <p:cxnSp>
          <p:nvCxnSpPr>
            <p:cNvPr id="19" name="Conector recto de flecha 18"/>
            <p:cNvCxnSpPr/>
            <p:nvPr/>
          </p:nvCxnSpPr>
          <p:spPr>
            <a:xfrm>
              <a:off x="1681200" y="2792038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3910265" y="2797610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6148134" y="2792038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8377200" y="2792038"/>
              <a:ext cx="0" cy="21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748594" y="3206637"/>
            <a:ext cx="8594542" cy="465405"/>
            <a:chOff x="740732" y="2990839"/>
            <a:chExt cx="8594542" cy="465405"/>
          </a:xfrm>
        </p:grpSpPr>
        <p:sp>
          <p:nvSpPr>
            <p:cNvPr id="24" name="CuadroTexto 23"/>
            <p:cNvSpPr txBox="1"/>
            <p:nvPr/>
          </p:nvSpPr>
          <p:spPr>
            <a:xfrm>
              <a:off x="740732" y="2990839"/>
              <a:ext cx="1872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latin typeface="Florence Regular" panose="02000000000000000000" pitchFamily="50" charset="0"/>
                </a:rPr>
                <a:t>Texto</a:t>
              </a:r>
              <a:endParaRPr lang="es-MX" sz="2400" dirty="0">
                <a:latin typeface="Florence Regular" panose="02000000000000000000" pitchFamily="50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2983002" y="2994215"/>
              <a:ext cx="1872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latin typeface="Florence Regular" panose="02000000000000000000" pitchFamily="50" charset="0"/>
                </a:rPr>
                <a:t>Texto</a:t>
              </a:r>
              <a:endParaRPr lang="es-MX" sz="2400" dirty="0">
                <a:latin typeface="Florence Regular" panose="02000000000000000000" pitchFamily="50" charset="0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220870" y="2991203"/>
              <a:ext cx="1872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latin typeface="Florence Regular" panose="02000000000000000000" pitchFamily="50" charset="0"/>
                </a:rPr>
                <a:t>Texto</a:t>
              </a:r>
              <a:endParaRPr lang="es-MX" sz="2400" dirty="0">
                <a:latin typeface="Florence Regular" panose="02000000000000000000" pitchFamily="50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7463140" y="2994579"/>
              <a:ext cx="1872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latin typeface="Florence Regular" panose="02000000000000000000" pitchFamily="50" charset="0"/>
                </a:rPr>
                <a:t>Texto</a:t>
              </a:r>
              <a:endParaRPr lang="es-MX" sz="2400" dirty="0">
                <a:latin typeface="Florence Regular" panose="02000000000000000000" pitchFamily="50" charset="0"/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31928" y="5481184"/>
            <a:ext cx="8594542" cy="465405"/>
            <a:chOff x="740732" y="2990839"/>
            <a:chExt cx="8594542" cy="465405"/>
          </a:xfrm>
        </p:grpSpPr>
        <p:sp>
          <p:nvSpPr>
            <p:cNvPr id="29" name="CuadroTexto 28"/>
            <p:cNvSpPr txBox="1"/>
            <p:nvPr/>
          </p:nvSpPr>
          <p:spPr>
            <a:xfrm>
              <a:off x="740732" y="2990839"/>
              <a:ext cx="1872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latin typeface="Florence Regular" panose="02000000000000000000" pitchFamily="50" charset="0"/>
                </a:rPr>
                <a:t>Texto</a:t>
              </a:r>
              <a:endParaRPr lang="es-MX" sz="2400" dirty="0">
                <a:latin typeface="Florence Regular" panose="02000000000000000000" pitchFamily="50" charset="0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983002" y="2994215"/>
              <a:ext cx="1872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latin typeface="Florence Regular" panose="02000000000000000000" pitchFamily="50" charset="0"/>
                </a:rPr>
                <a:t>Texto</a:t>
              </a:r>
              <a:endParaRPr lang="es-MX" sz="2400" dirty="0">
                <a:latin typeface="Florence Regular" panose="02000000000000000000" pitchFamily="50" charset="0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220870" y="2991203"/>
              <a:ext cx="1872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latin typeface="Florence Regular" panose="02000000000000000000" pitchFamily="50" charset="0"/>
                </a:rPr>
                <a:t>Texto</a:t>
              </a:r>
              <a:endParaRPr lang="es-MX" sz="2400" dirty="0">
                <a:latin typeface="Florence Regular" panose="02000000000000000000" pitchFamily="50" charset="0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7463140" y="2994579"/>
              <a:ext cx="1872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latin typeface="Florence Regular" panose="02000000000000000000" pitchFamily="50" charset="0"/>
                </a:rPr>
                <a:t>Texto</a:t>
              </a:r>
              <a:endParaRPr lang="es-MX" sz="2400" dirty="0">
                <a:latin typeface="Florence Regular" panose="02000000000000000000" pitchFamily="50" charset="0"/>
              </a:endParaRPr>
            </a:p>
          </p:txBody>
        </p:sp>
      </p:grpSp>
      <p:sp>
        <p:nvSpPr>
          <p:cNvPr id="33" name="CuadroTexto 32"/>
          <p:cNvSpPr txBox="1"/>
          <p:nvPr/>
        </p:nvSpPr>
        <p:spPr>
          <a:xfrm>
            <a:off x="3275463" y="2064542"/>
            <a:ext cx="357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Florence Regular" panose="02000000000000000000" pitchFamily="50" charset="0"/>
              </a:rPr>
              <a:t>Texto</a:t>
            </a:r>
            <a:endParaRPr lang="es-MX" sz="2400" dirty="0">
              <a:latin typeface="Florence Regular" panose="02000000000000000000" pitchFamily="50" charset="0"/>
            </a:endParaRPr>
          </a:p>
        </p:txBody>
      </p:sp>
      <p:cxnSp>
        <p:nvCxnSpPr>
          <p:cNvPr id="48" name="Conector recto 47"/>
          <p:cNvCxnSpPr/>
          <p:nvPr/>
        </p:nvCxnSpPr>
        <p:spPr>
          <a:xfrm>
            <a:off x="5029200" y="1633196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o 46"/>
          <p:cNvGrpSpPr/>
          <p:nvPr/>
        </p:nvGrpSpPr>
        <p:grpSpPr>
          <a:xfrm>
            <a:off x="2245235" y="-8187"/>
            <a:ext cx="5641611" cy="1599004"/>
            <a:chOff x="2245235" y="220416"/>
            <a:chExt cx="5641611" cy="1599004"/>
          </a:xfrm>
        </p:grpSpPr>
        <p:sp>
          <p:nvSpPr>
            <p:cNvPr id="46" name="CuadroTexto 45"/>
            <p:cNvSpPr txBox="1"/>
            <p:nvPr/>
          </p:nvSpPr>
          <p:spPr>
            <a:xfrm>
              <a:off x="2245235" y="220416"/>
              <a:ext cx="55679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600" dirty="0" smtClean="0">
                  <a:solidFill>
                    <a:srgbClr val="CDB3D6"/>
                  </a:solidFill>
                  <a:latin typeface="Hey Haters" pitchFamily="2" charset="0"/>
                </a:rPr>
                <a:t>T</a:t>
              </a:r>
              <a:r>
                <a:rPr lang="es-MX" sz="9600" dirty="0" smtClean="0">
                  <a:solidFill>
                    <a:srgbClr val="90C2C1"/>
                  </a:solidFill>
                  <a:latin typeface="Hey Haters" pitchFamily="2" charset="0"/>
                </a:rPr>
                <a:t>i</a:t>
              </a:r>
              <a:r>
                <a:rPr lang="es-MX" sz="9600" dirty="0" smtClean="0">
                  <a:solidFill>
                    <a:srgbClr val="F4D9A4"/>
                  </a:solidFill>
                  <a:latin typeface="Hey Haters" pitchFamily="2" charset="0"/>
                </a:rPr>
                <a:t>t</a:t>
              </a:r>
              <a:r>
                <a:rPr lang="es-MX" sz="9600" dirty="0" smtClean="0">
                  <a:solidFill>
                    <a:srgbClr val="EBABA9"/>
                  </a:solidFill>
                  <a:latin typeface="Hey Haters" pitchFamily="2" charset="0"/>
                </a:rPr>
                <a:t>u</a:t>
              </a:r>
              <a:r>
                <a:rPr lang="es-MX" sz="9600" dirty="0" smtClean="0">
                  <a:solidFill>
                    <a:srgbClr val="C189A4"/>
                  </a:solidFill>
                  <a:latin typeface="Hey Haters" pitchFamily="2" charset="0"/>
                </a:rPr>
                <a:t>l</a:t>
              </a:r>
              <a:r>
                <a:rPr lang="es-MX" sz="9600" dirty="0" smtClean="0">
                  <a:solidFill>
                    <a:srgbClr val="90C2C1"/>
                  </a:solidFill>
                  <a:latin typeface="Hey Haters" pitchFamily="2" charset="0"/>
                </a:rPr>
                <a:t>o</a:t>
              </a:r>
              <a:endParaRPr lang="es-MX" sz="9600" dirty="0">
                <a:solidFill>
                  <a:srgbClr val="90C2C1"/>
                </a:solidFill>
                <a:latin typeface="Hey Haters" pitchFamily="2" charset="0"/>
              </a:endParaRP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2318917" y="249760"/>
              <a:ext cx="55679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600" dirty="0" smtClean="0">
                  <a:ln>
                    <a:solidFill>
                      <a:schemeClr val="tx1"/>
                    </a:solidFill>
                  </a:ln>
                  <a:noFill/>
                  <a:latin typeface="Hey Haters" pitchFamily="2" charset="0"/>
                </a:rPr>
                <a:t>Titulo</a:t>
              </a:r>
              <a:endParaRPr lang="es-MX" sz="9600" dirty="0">
                <a:ln>
                  <a:solidFill>
                    <a:schemeClr val="tx1"/>
                  </a:solidFill>
                </a:ln>
                <a:noFill/>
                <a:latin typeface="Hey Haters" pitchFamily="2" charset="0"/>
              </a:endParaRP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136478" y="-6147"/>
            <a:ext cx="2987136" cy="2316209"/>
            <a:chOff x="136478" y="-6147"/>
            <a:chExt cx="2987136" cy="2316209"/>
          </a:xfrm>
        </p:grpSpPr>
        <p:sp>
          <p:nvSpPr>
            <p:cNvPr id="50" name="Rectángulo 49"/>
            <p:cNvSpPr/>
            <p:nvPr/>
          </p:nvSpPr>
          <p:spPr>
            <a:xfrm>
              <a:off x="136478" y="0"/>
              <a:ext cx="313898" cy="2064542"/>
            </a:xfrm>
            <a:prstGeom prst="rect">
              <a:avLst/>
            </a:prstGeom>
            <a:solidFill>
              <a:srgbClr val="CDB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672152" y="0"/>
              <a:ext cx="313898" cy="1763948"/>
            </a:xfrm>
            <a:prstGeom prst="rect">
              <a:avLst/>
            </a:prstGeom>
            <a:solidFill>
              <a:srgbClr val="F4D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204414" y="-1"/>
              <a:ext cx="313898" cy="2310063"/>
            </a:xfrm>
            <a:prstGeom prst="rect">
              <a:avLst/>
            </a:prstGeom>
            <a:solidFill>
              <a:srgbClr val="C18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737286" y="-6147"/>
              <a:ext cx="313898" cy="1470808"/>
            </a:xfrm>
            <a:prstGeom prst="rect">
              <a:avLst/>
            </a:prstGeom>
            <a:solidFill>
              <a:srgbClr val="90C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2269548" y="-1"/>
              <a:ext cx="313898" cy="1973179"/>
            </a:xfrm>
            <a:prstGeom prst="rect">
              <a:avLst/>
            </a:prstGeom>
            <a:solidFill>
              <a:srgbClr val="EBA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2809716" y="-6147"/>
              <a:ext cx="313898" cy="1639343"/>
            </a:xfrm>
            <a:prstGeom prst="rect">
              <a:avLst/>
            </a:prstGeom>
            <a:solidFill>
              <a:srgbClr val="B16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8" name="Grupo 57"/>
          <p:cNvGrpSpPr/>
          <p:nvPr/>
        </p:nvGrpSpPr>
        <p:grpSpPr>
          <a:xfrm flipH="1">
            <a:off x="6969058" y="-7681"/>
            <a:ext cx="2987136" cy="2316209"/>
            <a:chOff x="136478" y="-6147"/>
            <a:chExt cx="2987136" cy="2316209"/>
          </a:xfrm>
        </p:grpSpPr>
        <p:sp>
          <p:nvSpPr>
            <p:cNvPr id="59" name="Rectángulo 58"/>
            <p:cNvSpPr/>
            <p:nvPr/>
          </p:nvSpPr>
          <p:spPr>
            <a:xfrm>
              <a:off x="136478" y="0"/>
              <a:ext cx="313898" cy="2064542"/>
            </a:xfrm>
            <a:prstGeom prst="rect">
              <a:avLst/>
            </a:prstGeom>
            <a:solidFill>
              <a:srgbClr val="CDB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672152" y="0"/>
              <a:ext cx="313898" cy="1763948"/>
            </a:xfrm>
            <a:prstGeom prst="rect">
              <a:avLst/>
            </a:prstGeom>
            <a:solidFill>
              <a:srgbClr val="F4D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1204414" y="-1"/>
              <a:ext cx="313898" cy="2310063"/>
            </a:xfrm>
            <a:prstGeom prst="rect">
              <a:avLst/>
            </a:prstGeom>
            <a:solidFill>
              <a:srgbClr val="C18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737286" y="-6147"/>
              <a:ext cx="313898" cy="1470808"/>
            </a:xfrm>
            <a:prstGeom prst="rect">
              <a:avLst/>
            </a:prstGeom>
            <a:solidFill>
              <a:srgbClr val="90C2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2269548" y="-1"/>
              <a:ext cx="313898" cy="1973179"/>
            </a:xfrm>
            <a:prstGeom prst="rect">
              <a:avLst/>
            </a:prstGeom>
            <a:solidFill>
              <a:srgbClr val="EBA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2809716" y="-6147"/>
              <a:ext cx="313898" cy="1639343"/>
            </a:xfrm>
            <a:prstGeom prst="rect">
              <a:avLst/>
            </a:prstGeom>
            <a:solidFill>
              <a:srgbClr val="B16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24" y="2764497"/>
            <a:ext cx="1682642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Florence Regular</vt:lpstr>
      <vt:lpstr>Hey Haters</vt:lpstr>
      <vt:lpstr>Tema de Office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Rosario Galvez Martinez</dc:creator>
  <cp:lastModifiedBy>Rosario Galvez Martinez</cp:lastModifiedBy>
  <cp:revision>1</cp:revision>
  <dcterms:created xsi:type="dcterms:W3CDTF">2022-01-30T03:31:43Z</dcterms:created>
  <dcterms:modified xsi:type="dcterms:W3CDTF">2022-01-30T03:33:40Z</dcterms:modified>
</cp:coreProperties>
</file>