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BD4-BE0F-4C04-9038-9C4F2723D677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601E-F1EF-4D80-B15F-82C2A95FD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455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BD4-BE0F-4C04-9038-9C4F2723D677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601E-F1EF-4D80-B15F-82C2A95FD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59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BD4-BE0F-4C04-9038-9C4F2723D677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601E-F1EF-4D80-B15F-82C2A95FD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307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BD4-BE0F-4C04-9038-9C4F2723D677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601E-F1EF-4D80-B15F-82C2A95FD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12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BD4-BE0F-4C04-9038-9C4F2723D677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601E-F1EF-4D80-B15F-82C2A95FD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49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BD4-BE0F-4C04-9038-9C4F2723D677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601E-F1EF-4D80-B15F-82C2A95FD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752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BD4-BE0F-4C04-9038-9C4F2723D677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601E-F1EF-4D80-B15F-82C2A95FD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72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BD4-BE0F-4C04-9038-9C4F2723D677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601E-F1EF-4D80-B15F-82C2A95FD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54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BD4-BE0F-4C04-9038-9C4F2723D677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601E-F1EF-4D80-B15F-82C2A95FD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24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BD4-BE0F-4C04-9038-9C4F2723D677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601E-F1EF-4D80-B15F-82C2A95FD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63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1BD4-BE0F-4C04-9038-9C4F2723D677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601E-F1EF-4D80-B15F-82C2A95FD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888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01BD4-BE0F-4C04-9038-9C4F2723D677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601E-F1EF-4D80-B15F-82C2A95FD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7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n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77" y="0"/>
            <a:ext cx="10089754" cy="7772400"/>
          </a:xfrm>
          <a:prstGeom prst="rect">
            <a:avLst/>
          </a:prstGeom>
        </p:spPr>
      </p:pic>
      <p:grpSp>
        <p:nvGrpSpPr>
          <p:cNvPr id="50" name="Grupo 49"/>
          <p:cNvGrpSpPr/>
          <p:nvPr/>
        </p:nvGrpSpPr>
        <p:grpSpPr>
          <a:xfrm>
            <a:off x="7550057" y="4210512"/>
            <a:ext cx="1542197" cy="213383"/>
            <a:chOff x="2257199" y="3335127"/>
            <a:chExt cx="5546327" cy="390791"/>
          </a:xfrm>
        </p:grpSpPr>
        <p:cxnSp>
          <p:nvCxnSpPr>
            <p:cNvPr id="51" name="Conector recto 50"/>
            <p:cNvCxnSpPr/>
            <p:nvPr/>
          </p:nvCxnSpPr>
          <p:spPr>
            <a:xfrm>
              <a:off x="2257200" y="3521328"/>
              <a:ext cx="55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2257199" y="3511072"/>
              <a:ext cx="0" cy="21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>
              <a:off x="7803526" y="3511071"/>
              <a:ext cx="0" cy="21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5029200" y="333512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4258102" y="4221134"/>
            <a:ext cx="1542197" cy="213383"/>
            <a:chOff x="2257199" y="3335127"/>
            <a:chExt cx="5546327" cy="390791"/>
          </a:xfrm>
        </p:grpSpPr>
        <p:cxnSp>
          <p:nvCxnSpPr>
            <p:cNvPr id="46" name="Conector recto 45"/>
            <p:cNvCxnSpPr/>
            <p:nvPr/>
          </p:nvCxnSpPr>
          <p:spPr>
            <a:xfrm>
              <a:off x="2257200" y="3521328"/>
              <a:ext cx="55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257199" y="3511072"/>
              <a:ext cx="0" cy="21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>
              <a:off x="7803526" y="3511071"/>
              <a:ext cx="0" cy="21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5029200" y="333512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o 39"/>
          <p:cNvGrpSpPr/>
          <p:nvPr/>
        </p:nvGrpSpPr>
        <p:grpSpPr>
          <a:xfrm>
            <a:off x="1023582" y="4211485"/>
            <a:ext cx="1542197" cy="213383"/>
            <a:chOff x="2257199" y="3335127"/>
            <a:chExt cx="5546327" cy="390791"/>
          </a:xfrm>
        </p:grpSpPr>
        <p:cxnSp>
          <p:nvCxnSpPr>
            <p:cNvPr id="41" name="Conector recto 40"/>
            <p:cNvCxnSpPr/>
            <p:nvPr/>
          </p:nvCxnSpPr>
          <p:spPr>
            <a:xfrm>
              <a:off x="2257200" y="3521328"/>
              <a:ext cx="55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>
              <a:off x="2257199" y="3511072"/>
              <a:ext cx="0" cy="21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>
              <a:off x="7803526" y="3511071"/>
              <a:ext cx="0" cy="21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5029200" y="333512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/>
          <p:cNvGrpSpPr/>
          <p:nvPr/>
        </p:nvGrpSpPr>
        <p:grpSpPr>
          <a:xfrm>
            <a:off x="3527440" y="3292256"/>
            <a:ext cx="3003522" cy="4167238"/>
            <a:chOff x="496637" y="3444656"/>
            <a:chExt cx="3586916" cy="4167238"/>
          </a:xfrm>
          <a:solidFill>
            <a:srgbClr val="FFB72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ctángulo redondeado 5"/>
            <p:cNvSpPr/>
            <p:nvPr/>
          </p:nvSpPr>
          <p:spPr>
            <a:xfrm>
              <a:off x="738444" y="3444656"/>
              <a:ext cx="3103302" cy="905581"/>
            </a:xfrm>
            <a:prstGeom prst="roundRect">
              <a:avLst>
                <a:gd name="adj" fmla="val 2188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496637" y="4593119"/>
              <a:ext cx="3586916" cy="3018775"/>
              <a:chOff x="470981" y="4634457"/>
              <a:chExt cx="3733238" cy="2712241"/>
            </a:xfrm>
            <a:grpFill/>
          </p:grpSpPr>
          <p:sp>
            <p:nvSpPr>
              <p:cNvPr id="8" name="Rectángulo redondeado 7"/>
              <p:cNvSpPr/>
              <p:nvPr/>
            </p:nvSpPr>
            <p:spPr>
              <a:xfrm>
                <a:off x="470981" y="4634457"/>
                <a:ext cx="1798279" cy="2712241"/>
              </a:xfrm>
              <a:prstGeom prst="roundRect">
                <a:avLst>
                  <a:gd name="adj" fmla="val 17785"/>
                </a:avLst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" name="Rectángulo redondeado 8"/>
              <p:cNvSpPr/>
              <p:nvPr/>
            </p:nvSpPr>
            <p:spPr>
              <a:xfrm>
                <a:off x="2405940" y="4634457"/>
                <a:ext cx="1798279" cy="2712241"/>
              </a:xfrm>
              <a:prstGeom prst="roundRect">
                <a:avLst>
                  <a:gd name="adj" fmla="val 17785"/>
                </a:avLst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87710" y="3292256"/>
            <a:ext cx="3003522" cy="4167238"/>
            <a:chOff x="496637" y="3444656"/>
            <a:chExt cx="3586916" cy="4167238"/>
          </a:xfrm>
          <a:solidFill>
            <a:srgbClr val="94CEB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Rectángulo redondeado 22"/>
            <p:cNvSpPr/>
            <p:nvPr/>
          </p:nvSpPr>
          <p:spPr>
            <a:xfrm>
              <a:off x="738444" y="3444656"/>
              <a:ext cx="3103302" cy="905581"/>
            </a:xfrm>
            <a:prstGeom prst="roundRect">
              <a:avLst>
                <a:gd name="adj" fmla="val 2188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496637" y="4593119"/>
              <a:ext cx="3586916" cy="3018775"/>
              <a:chOff x="470981" y="4634457"/>
              <a:chExt cx="3733238" cy="2712241"/>
            </a:xfrm>
            <a:grpFill/>
          </p:grpSpPr>
          <p:sp>
            <p:nvSpPr>
              <p:cNvPr id="25" name="Rectángulo redondeado 24"/>
              <p:cNvSpPr/>
              <p:nvPr/>
            </p:nvSpPr>
            <p:spPr>
              <a:xfrm>
                <a:off x="470981" y="4634457"/>
                <a:ext cx="1798279" cy="2712241"/>
              </a:xfrm>
              <a:prstGeom prst="roundRect">
                <a:avLst>
                  <a:gd name="adj" fmla="val 17785"/>
                </a:avLst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6" name="Rectángulo redondeado 25"/>
              <p:cNvSpPr/>
              <p:nvPr/>
            </p:nvSpPr>
            <p:spPr>
              <a:xfrm>
                <a:off x="2405940" y="4634457"/>
                <a:ext cx="1798279" cy="2712241"/>
              </a:xfrm>
              <a:prstGeom prst="roundRect">
                <a:avLst>
                  <a:gd name="adj" fmla="val 17785"/>
                </a:avLst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7" name="Grupo 26"/>
          <p:cNvGrpSpPr/>
          <p:nvPr/>
        </p:nvGrpSpPr>
        <p:grpSpPr>
          <a:xfrm>
            <a:off x="6767168" y="3292256"/>
            <a:ext cx="3003522" cy="4167238"/>
            <a:chOff x="496637" y="3444656"/>
            <a:chExt cx="3586916" cy="4167238"/>
          </a:xfrm>
          <a:solidFill>
            <a:srgbClr val="FF915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Rectángulo redondeado 27"/>
            <p:cNvSpPr/>
            <p:nvPr/>
          </p:nvSpPr>
          <p:spPr>
            <a:xfrm>
              <a:off x="738444" y="3444656"/>
              <a:ext cx="3103302" cy="905581"/>
            </a:xfrm>
            <a:prstGeom prst="roundRect">
              <a:avLst>
                <a:gd name="adj" fmla="val 2188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496637" y="4593119"/>
              <a:ext cx="3586916" cy="3018775"/>
              <a:chOff x="470981" y="4634457"/>
              <a:chExt cx="3733238" cy="2712241"/>
            </a:xfrm>
            <a:grpFill/>
          </p:grpSpPr>
          <p:sp>
            <p:nvSpPr>
              <p:cNvPr id="30" name="Rectángulo redondeado 29"/>
              <p:cNvSpPr/>
              <p:nvPr/>
            </p:nvSpPr>
            <p:spPr>
              <a:xfrm>
                <a:off x="470981" y="4634457"/>
                <a:ext cx="1798279" cy="2712241"/>
              </a:xfrm>
              <a:prstGeom prst="roundRect">
                <a:avLst>
                  <a:gd name="adj" fmla="val 17785"/>
                </a:avLst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Rectángulo redondeado 30"/>
              <p:cNvSpPr/>
              <p:nvPr/>
            </p:nvSpPr>
            <p:spPr>
              <a:xfrm>
                <a:off x="2405940" y="4634457"/>
                <a:ext cx="1798279" cy="2712241"/>
              </a:xfrm>
              <a:prstGeom prst="roundRect">
                <a:avLst>
                  <a:gd name="adj" fmla="val 17785"/>
                </a:avLst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39" name="Grupo 38"/>
          <p:cNvGrpSpPr/>
          <p:nvPr/>
        </p:nvGrpSpPr>
        <p:grpSpPr>
          <a:xfrm>
            <a:off x="1717201" y="2892671"/>
            <a:ext cx="6623999" cy="394846"/>
            <a:chOff x="1717201" y="2892671"/>
            <a:chExt cx="6623999" cy="394846"/>
          </a:xfrm>
        </p:grpSpPr>
        <p:grpSp>
          <p:nvGrpSpPr>
            <p:cNvPr id="33" name="Grupo 32"/>
            <p:cNvGrpSpPr/>
            <p:nvPr/>
          </p:nvGrpSpPr>
          <p:grpSpPr>
            <a:xfrm>
              <a:off x="1717201" y="2892671"/>
              <a:ext cx="6623999" cy="394846"/>
              <a:chOff x="2225530" y="3335127"/>
              <a:chExt cx="5592594" cy="394846"/>
            </a:xfrm>
          </p:grpSpPr>
          <p:cxnSp>
            <p:nvCxnSpPr>
              <p:cNvPr id="34" name="Conector recto 33"/>
              <p:cNvCxnSpPr/>
              <p:nvPr/>
            </p:nvCxnSpPr>
            <p:spPr>
              <a:xfrm>
                <a:off x="2225530" y="3521328"/>
                <a:ext cx="55925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/>
              <p:nvPr/>
            </p:nvCxnSpPr>
            <p:spPr>
              <a:xfrm>
                <a:off x="2240126" y="3515127"/>
                <a:ext cx="0" cy="21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/>
              <p:cNvCxnSpPr/>
              <p:nvPr/>
            </p:nvCxnSpPr>
            <p:spPr>
              <a:xfrm>
                <a:off x="7803526" y="3511071"/>
                <a:ext cx="0" cy="21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/>
              <p:nvPr/>
            </p:nvCxnSpPr>
            <p:spPr>
              <a:xfrm>
                <a:off x="5021827" y="3335127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Conector recto de flecha 37"/>
            <p:cNvCxnSpPr/>
            <p:nvPr/>
          </p:nvCxnSpPr>
          <p:spPr>
            <a:xfrm>
              <a:off x="5029200" y="3068615"/>
              <a:ext cx="0" cy="21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Rectángulo redondeado 54"/>
          <p:cNvSpPr/>
          <p:nvPr/>
        </p:nvSpPr>
        <p:spPr>
          <a:xfrm>
            <a:off x="2820320" y="1769801"/>
            <a:ext cx="4417761" cy="1120877"/>
          </a:xfrm>
          <a:prstGeom prst="roundRect">
            <a:avLst>
              <a:gd name="adj" fmla="val 21886"/>
            </a:avLst>
          </a:prstGeom>
          <a:solidFill>
            <a:srgbClr val="F55153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6" name="Conector recto 55"/>
          <p:cNvCxnSpPr/>
          <p:nvPr/>
        </p:nvCxnSpPr>
        <p:spPr>
          <a:xfrm>
            <a:off x="5029200" y="1544700"/>
            <a:ext cx="0" cy="2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2208394" y="-9737"/>
            <a:ext cx="5659753" cy="1569660"/>
            <a:chOff x="2245235" y="220416"/>
            <a:chExt cx="5659753" cy="1569660"/>
          </a:xfrm>
        </p:grpSpPr>
        <p:sp>
          <p:nvSpPr>
            <p:cNvPr id="58" name="CuadroTexto 57"/>
            <p:cNvSpPr txBox="1"/>
            <p:nvPr/>
          </p:nvSpPr>
          <p:spPr>
            <a:xfrm>
              <a:off x="2245235" y="220416"/>
              <a:ext cx="55679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600" dirty="0" smtClean="0">
                  <a:solidFill>
                    <a:srgbClr val="FFB72D"/>
                  </a:solidFill>
                  <a:latin typeface="Happy markers" panose="03000600000000000000" pitchFamily="66" charset="0"/>
                </a:rPr>
                <a:t>T</a:t>
              </a:r>
              <a:r>
                <a:rPr lang="es-MX" sz="9600" dirty="0" smtClean="0">
                  <a:solidFill>
                    <a:srgbClr val="94CEBF"/>
                  </a:solidFill>
                  <a:latin typeface="Happy markers" panose="03000600000000000000" pitchFamily="66" charset="0"/>
                </a:rPr>
                <a:t>i</a:t>
              </a:r>
              <a:r>
                <a:rPr lang="es-MX" sz="9600" dirty="0" smtClean="0">
                  <a:solidFill>
                    <a:srgbClr val="F55153"/>
                  </a:solidFill>
                  <a:latin typeface="Happy markers" panose="03000600000000000000" pitchFamily="66" charset="0"/>
                </a:rPr>
                <a:t>t</a:t>
              </a:r>
              <a:r>
                <a:rPr lang="es-MX" sz="9600" dirty="0" smtClean="0">
                  <a:solidFill>
                    <a:srgbClr val="FF915E"/>
                  </a:solidFill>
                  <a:latin typeface="Happy markers" panose="03000600000000000000" pitchFamily="66" charset="0"/>
                </a:rPr>
                <a:t>u</a:t>
              </a:r>
              <a:r>
                <a:rPr lang="es-MX" sz="9600" dirty="0" smtClean="0">
                  <a:solidFill>
                    <a:srgbClr val="FFB72D"/>
                  </a:solidFill>
                  <a:latin typeface="Happy markers" panose="03000600000000000000" pitchFamily="66" charset="0"/>
                </a:rPr>
                <a:t>l</a:t>
              </a:r>
              <a:r>
                <a:rPr lang="es-MX" sz="9600" dirty="0" smtClean="0">
                  <a:solidFill>
                    <a:srgbClr val="94CEBF"/>
                  </a:solidFill>
                  <a:latin typeface="Happy markers" panose="03000600000000000000" pitchFamily="66" charset="0"/>
                </a:rPr>
                <a:t>o</a:t>
              </a:r>
              <a:endParaRPr lang="es-MX" sz="9600" dirty="0">
                <a:solidFill>
                  <a:srgbClr val="94CEBF"/>
                </a:solidFill>
                <a:latin typeface="Happy markers" panose="03000600000000000000" pitchFamily="66" charset="0"/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2337059" y="220416"/>
              <a:ext cx="55679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600" dirty="0" smtClean="0">
                  <a:ln>
                    <a:solidFill>
                      <a:schemeClr val="tx1"/>
                    </a:solidFill>
                  </a:ln>
                  <a:noFill/>
                  <a:latin typeface="Happy markers" panose="03000600000000000000" pitchFamily="66" charset="0"/>
                </a:rPr>
                <a:t>Titulo</a:t>
              </a:r>
              <a:endParaRPr lang="es-MX" sz="9600" dirty="0">
                <a:ln>
                  <a:solidFill>
                    <a:schemeClr val="tx1"/>
                  </a:solidFill>
                </a:ln>
                <a:noFill/>
                <a:latin typeface="Happy markers" panose="03000600000000000000" pitchFamily="66" charset="0"/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04972" y="211457"/>
            <a:ext cx="2419372" cy="2374625"/>
            <a:chOff x="73198" y="79817"/>
            <a:chExt cx="2419372" cy="2374625"/>
          </a:xfrm>
        </p:grpSpPr>
        <p:sp>
          <p:nvSpPr>
            <p:cNvPr id="67" name="Elipse 59"/>
            <p:cNvSpPr/>
            <p:nvPr/>
          </p:nvSpPr>
          <p:spPr>
            <a:xfrm>
              <a:off x="210504" y="79817"/>
              <a:ext cx="796880" cy="788788"/>
            </a:xfrm>
            <a:custGeom>
              <a:avLst/>
              <a:gdLst>
                <a:gd name="connsiteX0" fmla="*/ 0 w 1188164"/>
                <a:gd name="connsiteY0" fmla="*/ 537411 h 1074821"/>
                <a:gd name="connsiteX1" fmla="*/ 594082 w 1188164"/>
                <a:gd name="connsiteY1" fmla="*/ 0 h 1074821"/>
                <a:gd name="connsiteX2" fmla="*/ 1188164 w 1188164"/>
                <a:gd name="connsiteY2" fmla="*/ 537411 h 1074821"/>
                <a:gd name="connsiteX3" fmla="*/ 594082 w 1188164"/>
                <a:gd name="connsiteY3" fmla="*/ 1074822 h 1074821"/>
                <a:gd name="connsiteX4" fmla="*/ 0 w 1188164"/>
                <a:gd name="connsiteY4" fmla="*/ 537411 h 1074821"/>
                <a:gd name="connsiteX0" fmla="*/ 23224 w 1211388"/>
                <a:gd name="connsiteY0" fmla="*/ 553642 h 1091053"/>
                <a:gd name="connsiteX1" fmla="*/ 168651 w 1211388"/>
                <a:gd name="connsiteY1" fmla="*/ 176652 h 1091053"/>
                <a:gd name="connsiteX2" fmla="*/ 617306 w 1211388"/>
                <a:gd name="connsiteY2" fmla="*/ 16231 h 1091053"/>
                <a:gd name="connsiteX3" fmla="*/ 1211388 w 1211388"/>
                <a:gd name="connsiteY3" fmla="*/ 553642 h 1091053"/>
                <a:gd name="connsiteX4" fmla="*/ 617306 w 1211388"/>
                <a:gd name="connsiteY4" fmla="*/ 1091053 h 1091053"/>
                <a:gd name="connsiteX5" fmla="*/ 23224 w 1211388"/>
                <a:gd name="connsiteY5" fmla="*/ 553642 h 1091053"/>
                <a:gd name="connsiteX0" fmla="*/ 23224 w 1224722"/>
                <a:gd name="connsiteY0" fmla="*/ 537501 h 1074912"/>
                <a:gd name="connsiteX1" fmla="*/ 168651 w 1224722"/>
                <a:gd name="connsiteY1" fmla="*/ 160511 h 1074912"/>
                <a:gd name="connsiteX2" fmla="*/ 617306 w 1224722"/>
                <a:gd name="connsiteY2" fmla="*/ 90 h 1074912"/>
                <a:gd name="connsiteX3" fmla="*/ 1034925 w 1224722"/>
                <a:gd name="connsiteY3" fmla="*/ 144469 h 1074912"/>
                <a:gd name="connsiteX4" fmla="*/ 1211388 w 1224722"/>
                <a:gd name="connsiteY4" fmla="*/ 537501 h 1074912"/>
                <a:gd name="connsiteX5" fmla="*/ 617306 w 1224722"/>
                <a:gd name="connsiteY5" fmla="*/ 1074912 h 1074912"/>
                <a:gd name="connsiteX6" fmla="*/ 23224 w 1224722"/>
                <a:gd name="connsiteY6" fmla="*/ 537501 h 1074912"/>
                <a:gd name="connsiteX0" fmla="*/ 23224 w 1211388"/>
                <a:gd name="connsiteY0" fmla="*/ 537501 h 1085386"/>
                <a:gd name="connsiteX1" fmla="*/ 168651 w 1211388"/>
                <a:gd name="connsiteY1" fmla="*/ 160511 h 1085386"/>
                <a:gd name="connsiteX2" fmla="*/ 617306 w 1211388"/>
                <a:gd name="connsiteY2" fmla="*/ 90 h 1085386"/>
                <a:gd name="connsiteX3" fmla="*/ 1034925 w 1211388"/>
                <a:gd name="connsiteY3" fmla="*/ 144469 h 1085386"/>
                <a:gd name="connsiteX4" fmla="*/ 1211388 w 1211388"/>
                <a:gd name="connsiteY4" fmla="*/ 537501 h 1085386"/>
                <a:gd name="connsiteX5" fmla="*/ 1067009 w 1211388"/>
                <a:gd name="connsiteY5" fmla="*/ 866363 h 1085386"/>
                <a:gd name="connsiteX6" fmla="*/ 617306 w 1211388"/>
                <a:gd name="connsiteY6" fmla="*/ 1074912 h 1085386"/>
                <a:gd name="connsiteX7" fmla="*/ 23224 w 1211388"/>
                <a:gd name="connsiteY7" fmla="*/ 537501 h 1085386"/>
                <a:gd name="connsiteX0" fmla="*/ 377 w 1188541"/>
                <a:gd name="connsiteY0" fmla="*/ 537501 h 1074912"/>
                <a:gd name="connsiteX1" fmla="*/ 145804 w 1188541"/>
                <a:gd name="connsiteY1" fmla="*/ 160511 h 1074912"/>
                <a:gd name="connsiteX2" fmla="*/ 594459 w 1188541"/>
                <a:gd name="connsiteY2" fmla="*/ 90 h 1074912"/>
                <a:gd name="connsiteX3" fmla="*/ 1012078 w 1188541"/>
                <a:gd name="connsiteY3" fmla="*/ 144469 h 1074912"/>
                <a:gd name="connsiteX4" fmla="*/ 1188541 w 1188541"/>
                <a:gd name="connsiteY4" fmla="*/ 537501 h 1074912"/>
                <a:gd name="connsiteX5" fmla="*/ 1044162 w 1188541"/>
                <a:gd name="connsiteY5" fmla="*/ 866363 h 1074912"/>
                <a:gd name="connsiteX6" fmla="*/ 594459 w 1188541"/>
                <a:gd name="connsiteY6" fmla="*/ 1074912 h 1074912"/>
                <a:gd name="connsiteX7" fmla="*/ 177888 w 1188541"/>
                <a:gd name="connsiteY7" fmla="*/ 866363 h 1074912"/>
                <a:gd name="connsiteX8" fmla="*/ 377 w 1188541"/>
                <a:gd name="connsiteY8" fmla="*/ 537501 h 107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541" h="1074912">
                  <a:moveTo>
                    <a:pt x="377" y="537501"/>
                  </a:moveTo>
                  <a:cubicBezTo>
                    <a:pt x="-4970" y="419859"/>
                    <a:pt x="46790" y="250079"/>
                    <a:pt x="145804" y="160511"/>
                  </a:cubicBezTo>
                  <a:cubicBezTo>
                    <a:pt x="244818" y="70943"/>
                    <a:pt x="450080" y="2764"/>
                    <a:pt x="594459" y="90"/>
                  </a:cubicBezTo>
                  <a:cubicBezTo>
                    <a:pt x="738838" y="-2584"/>
                    <a:pt x="913064" y="54901"/>
                    <a:pt x="1012078" y="144469"/>
                  </a:cubicBezTo>
                  <a:cubicBezTo>
                    <a:pt x="1111092" y="234037"/>
                    <a:pt x="1188541" y="430554"/>
                    <a:pt x="1188541" y="537501"/>
                  </a:cubicBezTo>
                  <a:cubicBezTo>
                    <a:pt x="1188541" y="644448"/>
                    <a:pt x="1143176" y="776795"/>
                    <a:pt x="1044162" y="866363"/>
                  </a:cubicBezTo>
                  <a:cubicBezTo>
                    <a:pt x="945148" y="955931"/>
                    <a:pt x="738838" y="1074912"/>
                    <a:pt x="594459" y="1074912"/>
                  </a:cubicBezTo>
                  <a:cubicBezTo>
                    <a:pt x="450080" y="1074912"/>
                    <a:pt x="276902" y="955931"/>
                    <a:pt x="177888" y="866363"/>
                  </a:cubicBezTo>
                  <a:cubicBezTo>
                    <a:pt x="78874" y="776795"/>
                    <a:pt x="5724" y="655143"/>
                    <a:pt x="377" y="537501"/>
                  </a:cubicBezTo>
                  <a:close/>
                </a:path>
              </a:pathLst>
            </a:custGeom>
            <a:solidFill>
              <a:srgbClr val="F5515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Elipse 59"/>
            <p:cNvSpPr/>
            <p:nvPr/>
          </p:nvSpPr>
          <p:spPr>
            <a:xfrm>
              <a:off x="1200427" y="350773"/>
              <a:ext cx="1099791" cy="825999"/>
            </a:xfrm>
            <a:custGeom>
              <a:avLst/>
              <a:gdLst>
                <a:gd name="connsiteX0" fmla="*/ 0 w 1188164"/>
                <a:gd name="connsiteY0" fmla="*/ 537411 h 1074821"/>
                <a:gd name="connsiteX1" fmla="*/ 594082 w 1188164"/>
                <a:gd name="connsiteY1" fmla="*/ 0 h 1074821"/>
                <a:gd name="connsiteX2" fmla="*/ 1188164 w 1188164"/>
                <a:gd name="connsiteY2" fmla="*/ 537411 h 1074821"/>
                <a:gd name="connsiteX3" fmla="*/ 594082 w 1188164"/>
                <a:gd name="connsiteY3" fmla="*/ 1074822 h 1074821"/>
                <a:gd name="connsiteX4" fmla="*/ 0 w 1188164"/>
                <a:gd name="connsiteY4" fmla="*/ 537411 h 1074821"/>
                <a:gd name="connsiteX0" fmla="*/ 23224 w 1211388"/>
                <a:gd name="connsiteY0" fmla="*/ 553642 h 1091053"/>
                <a:gd name="connsiteX1" fmla="*/ 168651 w 1211388"/>
                <a:gd name="connsiteY1" fmla="*/ 176652 h 1091053"/>
                <a:gd name="connsiteX2" fmla="*/ 617306 w 1211388"/>
                <a:gd name="connsiteY2" fmla="*/ 16231 h 1091053"/>
                <a:gd name="connsiteX3" fmla="*/ 1211388 w 1211388"/>
                <a:gd name="connsiteY3" fmla="*/ 553642 h 1091053"/>
                <a:gd name="connsiteX4" fmla="*/ 617306 w 1211388"/>
                <a:gd name="connsiteY4" fmla="*/ 1091053 h 1091053"/>
                <a:gd name="connsiteX5" fmla="*/ 23224 w 1211388"/>
                <a:gd name="connsiteY5" fmla="*/ 553642 h 1091053"/>
                <a:gd name="connsiteX0" fmla="*/ 23224 w 1224722"/>
                <a:gd name="connsiteY0" fmla="*/ 537501 h 1074912"/>
                <a:gd name="connsiteX1" fmla="*/ 168651 w 1224722"/>
                <a:gd name="connsiteY1" fmla="*/ 160511 h 1074912"/>
                <a:gd name="connsiteX2" fmla="*/ 617306 w 1224722"/>
                <a:gd name="connsiteY2" fmla="*/ 90 h 1074912"/>
                <a:gd name="connsiteX3" fmla="*/ 1034925 w 1224722"/>
                <a:gd name="connsiteY3" fmla="*/ 144469 h 1074912"/>
                <a:gd name="connsiteX4" fmla="*/ 1211388 w 1224722"/>
                <a:gd name="connsiteY4" fmla="*/ 537501 h 1074912"/>
                <a:gd name="connsiteX5" fmla="*/ 617306 w 1224722"/>
                <a:gd name="connsiteY5" fmla="*/ 1074912 h 1074912"/>
                <a:gd name="connsiteX6" fmla="*/ 23224 w 1224722"/>
                <a:gd name="connsiteY6" fmla="*/ 537501 h 1074912"/>
                <a:gd name="connsiteX0" fmla="*/ 23224 w 1211388"/>
                <a:gd name="connsiteY0" fmla="*/ 537501 h 1085386"/>
                <a:gd name="connsiteX1" fmla="*/ 168651 w 1211388"/>
                <a:gd name="connsiteY1" fmla="*/ 160511 h 1085386"/>
                <a:gd name="connsiteX2" fmla="*/ 617306 w 1211388"/>
                <a:gd name="connsiteY2" fmla="*/ 90 h 1085386"/>
                <a:gd name="connsiteX3" fmla="*/ 1034925 w 1211388"/>
                <a:gd name="connsiteY3" fmla="*/ 144469 h 1085386"/>
                <a:gd name="connsiteX4" fmla="*/ 1211388 w 1211388"/>
                <a:gd name="connsiteY4" fmla="*/ 537501 h 1085386"/>
                <a:gd name="connsiteX5" fmla="*/ 1067009 w 1211388"/>
                <a:gd name="connsiteY5" fmla="*/ 866363 h 1085386"/>
                <a:gd name="connsiteX6" fmla="*/ 617306 w 1211388"/>
                <a:gd name="connsiteY6" fmla="*/ 1074912 h 1085386"/>
                <a:gd name="connsiteX7" fmla="*/ 23224 w 1211388"/>
                <a:gd name="connsiteY7" fmla="*/ 537501 h 1085386"/>
                <a:gd name="connsiteX0" fmla="*/ 377 w 1188541"/>
                <a:gd name="connsiteY0" fmla="*/ 537501 h 1074912"/>
                <a:gd name="connsiteX1" fmla="*/ 145804 w 1188541"/>
                <a:gd name="connsiteY1" fmla="*/ 160511 h 1074912"/>
                <a:gd name="connsiteX2" fmla="*/ 594459 w 1188541"/>
                <a:gd name="connsiteY2" fmla="*/ 90 h 1074912"/>
                <a:gd name="connsiteX3" fmla="*/ 1012078 w 1188541"/>
                <a:gd name="connsiteY3" fmla="*/ 144469 h 1074912"/>
                <a:gd name="connsiteX4" fmla="*/ 1188541 w 1188541"/>
                <a:gd name="connsiteY4" fmla="*/ 537501 h 1074912"/>
                <a:gd name="connsiteX5" fmla="*/ 1044162 w 1188541"/>
                <a:gd name="connsiteY5" fmla="*/ 866363 h 1074912"/>
                <a:gd name="connsiteX6" fmla="*/ 594459 w 1188541"/>
                <a:gd name="connsiteY6" fmla="*/ 1074912 h 1074912"/>
                <a:gd name="connsiteX7" fmla="*/ 177888 w 1188541"/>
                <a:gd name="connsiteY7" fmla="*/ 866363 h 1074912"/>
                <a:gd name="connsiteX8" fmla="*/ 377 w 1188541"/>
                <a:gd name="connsiteY8" fmla="*/ 537501 h 107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541" h="1074912">
                  <a:moveTo>
                    <a:pt x="377" y="537501"/>
                  </a:moveTo>
                  <a:cubicBezTo>
                    <a:pt x="-4970" y="419859"/>
                    <a:pt x="46790" y="250079"/>
                    <a:pt x="145804" y="160511"/>
                  </a:cubicBezTo>
                  <a:cubicBezTo>
                    <a:pt x="244818" y="70943"/>
                    <a:pt x="450080" y="2764"/>
                    <a:pt x="594459" y="90"/>
                  </a:cubicBezTo>
                  <a:cubicBezTo>
                    <a:pt x="738838" y="-2584"/>
                    <a:pt x="913064" y="54901"/>
                    <a:pt x="1012078" y="144469"/>
                  </a:cubicBezTo>
                  <a:cubicBezTo>
                    <a:pt x="1111092" y="234037"/>
                    <a:pt x="1188541" y="430554"/>
                    <a:pt x="1188541" y="537501"/>
                  </a:cubicBezTo>
                  <a:cubicBezTo>
                    <a:pt x="1188541" y="644448"/>
                    <a:pt x="1143176" y="776795"/>
                    <a:pt x="1044162" y="866363"/>
                  </a:cubicBezTo>
                  <a:cubicBezTo>
                    <a:pt x="945148" y="955931"/>
                    <a:pt x="738838" y="1074912"/>
                    <a:pt x="594459" y="1074912"/>
                  </a:cubicBezTo>
                  <a:cubicBezTo>
                    <a:pt x="450080" y="1074912"/>
                    <a:pt x="276902" y="955931"/>
                    <a:pt x="177888" y="866363"/>
                  </a:cubicBezTo>
                  <a:cubicBezTo>
                    <a:pt x="78874" y="776795"/>
                    <a:pt x="5724" y="655143"/>
                    <a:pt x="377" y="537501"/>
                  </a:cubicBezTo>
                  <a:close/>
                </a:path>
              </a:pathLst>
            </a:custGeom>
            <a:solidFill>
              <a:srgbClr val="94CEB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Elipse 59"/>
            <p:cNvSpPr/>
            <p:nvPr/>
          </p:nvSpPr>
          <p:spPr>
            <a:xfrm>
              <a:off x="287333" y="352837"/>
              <a:ext cx="1429868" cy="1416964"/>
            </a:xfrm>
            <a:custGeom>
              <a:avLst/>
              <a:gdLst>
                <a:gd name="connsiteX0" fmla="*/ 0 w 1188164"/>
                <a:gd name="connsiteY0" fmla="*/ 537411 h 1074821"/>
                <a:gd name="connsiteX1" fmla="*/ 594082 w 1188164"/>
                <a:gd name="connsiteY1" fmla="*/ 0 h 1074821"/>
                <a:gd name="connsiteX2" fmla="*/ 1188164 w 1188164"/>
                <a:gd name="connsiteY2" fmla="*/ 537411 h 1074821"/>
                <a:gd name="connsiteX3" fmla="*/ 594082 w 1188164"/>
                <a:gd name="connsiteY3" fmla="*/ 1074822 h 1074821"/>
                <a:gd name="connsiteX4" fmla="*/ 0 w 1188164"/>
                <a:gd name="connsiteY4" fmla="*/ 537411 h 1074821"/>
                <a:gd name="connsiteX0" fmla="*/ 23224 w 1211388"/>
                <a:gd name="connsiteY0" fmla="*/ 553642 h 1091053"/>
                <a:gd name="connsiteX1" fmla="*/ 168651 w 1211388"/>
                <a:gd name="connsiteY1" fmla="*/ 176652 h 1091053"/>
                <a:gd name="connsiteX2" fmla="*/ 617306 w 1211388"/>
                <a:gd name="connsiteY2" fmla="*/ 16231 h 1091053"/>
                <a:gd name="connsiteX3" fmla="*/ 1211388 w 1211388"/>
                <a:gd name="connsiteY3" fmla="*/ 553642 h 1091053"/>
                <a:gd name="connsiteX4" fmla="*/ 617306 w 1211388"/>
                <a:gd name="connsiteY4" fmla="*/ 1091053 h 1091053"/>
                <a:gd name="connsiteX5" fmla="*/ 23224 w 1211388"/>
                <a:gd name="connsiteY5" fmla="*/ 553642 h 1091053"/>
                <a:gd name="connsiteX0" fmla="*/ 23224 w 1224722"/>
                <a:gd name="connsiteY0" fmla="*/ 537501 h 1074912"/>
                <a:gd name="connsiteX1" fmla="*/ 168651 w 1224722"/>
                <a:gd name="connsiteY1" fmla="*/ 160511 h 1074912"/>
                <a:gd name="connsiteX2" fmla="*/ 617306 w 1224722"/>
                <a:gd name="connsiteY2" fmla="*/ 90 h 1074912"/>
                <a:gd name="connsiteX3" fmla="*/ 1034925 w 1224722"/>
                <a:gd name="connsiteY3" fmla="*/ 144469 h 1074912"/>
                <a:gd name="connsiteX4" fmla="*/ 1211388 w 1224722"/>
                <a:gd name="connsiteY4" fmla="*/ 537501 h 1074912"/>
                <a:gd name="connsiteX5" fmla="*/ 617306 w 1224722"/>
                <a:gd name="connsiteY5" fmla="*/ 1074912 h 1074912"/>
                <a:gd name="connsiteX6" fmla="*/ 23224 w 1224722"/>
                <a:gd name="connsiteY6" fmla="*/ 537501 h 1074912"/>
                <a:gd name="connsiteX0" fmla="*/ 23224 w 1211388"/>
                <a:gd name="connsiteY0" fmla="*/ 537501 h 1085386"/>
                <a:gd name="connsiteX1" fmla="*/ 168651 w 1211388"/>
                <a:gd name="connsiteY1" fmla="*/ 160511 h 1085386"/>
                <a:gd name="connsiteX2" fmla="*/ 617306 w 1211388"/>
                <a:gd name="connsiteY2" fmla="*/ 90 h 1085386"/>
                <a:gd name="connsiteX3" fmla="*/ 1034925 w 1211388"/>
                <a:gd name="connsiteY3" fmla="*/ 144469 h 1085386"/>
                <a:gd name="connsiteX4" fmla="*/ 1211388 w 1211388"/>
                <a:gd name="connsiteY4" fmla="*/ 537501 h 1085386"/>
                <a:gd name="connsiteX5" fmla="*/ 1067009 w 1211388"/>
                <a:gd name="connsiteY5" fmla="*/ 866363 h 1085386"/>
                <a:gd name="connsiteX6" fmla="*/ 617306 w 1211388"/>
                <a:gd name="connsiteY6" fmla="*/ 1074912 h 1085386"/>
                <a:gd name="connsiteX7" fmla="*/ 23224 w 1211388"/>
                <a:gd name="connsiteY7" fmla="*/ 537501 h 1085386"/>
                <a:gd name="connsiteX0" fmla="*/ 377 w 1188541"/>
                <a:gd name="connsiteY0" fmla="*/ 537501 h 1074912"/>
                <a:gd name="connsiteX1" fmla="*/ 145804 w 1188541"/>
                <a:gd name="connsiteY1" fmla="*/ 160511 h 1074912"/>
                <a:gd name="connsiteX2" fmla="*/ 594459 w 1188541"/>
                <a:gd name="connsiteY2" fmla="*/ 90 h 1074912"/>
                <a:gd name="connsiteX3" fmla="*/ 1012078 w 1188541"/>
                <a:gd name="connsiteY3" fmla="*/ 144469 h 1074912"/>
                <a:gd name="connsiteX4" fmla="*/ 1188541 w 1188541"/>
                <a:gd name="connsiteY4" fmla="*/ 537501 h 1074912"/>
                <a:gd name="connsiteX5" fmla="*/ 1044162 w 1188541"/>
                <a:gd name="connsiteY5" fmla="*/ 866363 h 1074912"/>
                <a:gd name="connsiteX6" fmla="*/ 594459 w 1188541"/>
                <a:gd name="connsiteY6" fmla="*/ 1074912 h 1074912"/>
                <a:gd name="connsiteX7" fmla="*/ 177888 w 1188541"/>
                <a:gd name="connsiteY7" fmla="*/ 866363 h 1074912"/>
                <a:gd name="connsiteX8" fmla="*/ 377 w 1188541"/>
                <a:gd name="connsiteY8" fmla="*/ 537501 h 107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541" h="1074912">
                  <a:moveTo>
                    <a:pt x="377" y="537501"/>
                  </a:moveTo>
                  <a:cubicBezTo>
                    <a:pt x="-4970" y="419859"/>
                    <a:pt x="46790" y="250079"/>
                    <a:pt x="145804" y="160511"/>
                  </a:cubicBezTo>
                  <a:cubicBezTo>
                    <a:pt x="244818" y="70943"/>
                    <a:pt x="450080" y="2764"/>
                    <a:pt x="594459" y="90"/>
                  </a:cubicBezTo>
                  <a:cubicBezTo>
                    <a:pt x="738838" y="-2584"/>
                    <a:pt x="913064" y="54901"/>
                    <a:pt x="1012078" y="144469"/>
                  </a:cubicBezTo>
                  <a:cubicBezTo>
                    <a:pt x="1111092" y="234037"/>
                    <a:pt x="1188541" y="430554"/>
                    <a:pt x="1188541" y="537501"/>
                  </a:cubicBezTo>
                  <a:cubicBezTo>
                    <a:pt x="1188541" y="644448"/>
                    <a:pt x="1143176" y="776795"/>
                    <a:pt x="1044162" y="866363"/>
                  </a:cubicBezTo>
                  <a:cubicBezTo>
                    <a:pt x="945148" y="955931"/>
                    <a:pt x="738838" y="1074912"/>
                    <a:pt x="594459" y="1074912"/>
                  </a:cubicBezTo>
                  <a:cubicBezTo>
                    <a:pt x="450080" y="1074912"/>
                    <a:pt x="276902" y="955931"/>
                    <a:pt x="177888" y="866363"/>
                  </a:cubicBezTo>
                  <a:cubicBezTo>
                    <a:pt x="78874" y="776795"/>
                    <a:pt x="5724" y="655143"/>
                    <a:pt x="377" y="537501"/>
                  </a:cubicBezTo>
                  <a:close/>
                </a:path>
              </a:pathLst>
            </a:custGeom>
            <a:solidFill>
              <a:srgbClr val="FFB72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Elipse 59"/>
            <p:cNvSpPr/>
            <p:nvPr/>
          </p:nvSpPr>
          <p:spPr>
            <a:xfrm>
              <a:off x="73198" y="1181511"/>
              <a:ext cx="1178086" cy="1272931"/>
            </a:xfrm>
            <a:custGeom>
              <a:avLst/>
              <a:gdLst>
                <a:gd name="connsiteX0" fmla="*/ 0 w 1188164"/>
                <a:gd name="connsiteY0" fmla="*/ 537411 h 1074821"/>
                <a:gd name="connsiteX1" fmla="*/ 594082 w 1188164"/>
                <a:gd name="connsiteY1" fmla="*/ 0 h 1074821"/>
                <a:gd name="connsiteX2" fmla="*/ 1188164 w 1188164"/>
                <a:gd name="connsiteY2" fmla="*/ 537411 h 1074821"/>
                <a:gd name="connsiteX3" fmla="*/ 594082 w 1188164"/>
                <a:gd name="connsiteY3" fmla="*/ 1074822 h 1074821"/>
                <a:gd name="connsiteX4" fmla="*/ 0 w 1188164"/>
                <a:gd name="connsiteY4" fmla="*/ 537411 h 1074821"/>
                <a:gd name="connsiteX0" fmla="*/ 23224 w 1211388"/>
                <a:gd name="connsiteY0" fmla="*/ 553642 h 1091053"/>
                <a:gd name="connsiteX1" fmla="*/ 168651 w 1211388"/>
                <a:gd name="connsiteY1" fmla="*/ 176652 h 1091053"/>
                <a:gd name="connsiteX2" fmla="*/ 617306 w 1211388"/>
                <a:gd name="connsiteY2" fmla="*/ 16231 h 1091053"/>
                <a:gd name="connsiteX3" fmla="*/ 1211388 w 1211388"/>
                <a:gd name="connsiteY3" fmla="*/ 553642 h 1091053"/>
                <a:gd name="connsiteX4" fmla="*/ 617306 w 1211388"/>
                <a:gd name="connsiteY4" fmla="*/ 1091053 h 1091053"/>
                <a:gd name="connsiteX5" fmla="*/ 23224 w 1211388"/>
                <a:gd name="connsiteY5" fmla="*/ 553642 h 1091053"/>
                <a:gd name="connsiteX0" fmla="*/ 23224 w 1224722"/>
                <a:gd name="connsiteY0" fmla="*/ 537501 h 1074912"/>
                <a:gd name="connsiteX1" fmla="*/ 168651 w 1224722"/>
                <a:gd name="connsiteY1" fmla="*/ 160511 h 1074912"/>
                <a:gd name="connsiteX2" fmla="*/ 617306 w 1224722"/>
                <a:gd name="connsiteY2" fmla="*/ 90 h 1074912"/>
                <a:gd name="connsiteX3" fmla="*/ 1034925 w 1224722"/>
                <a:gd name="connsiteY3" fmla="*/ 144469 h 1074912"/>
                <a:gd name="connsiteX4" fmla="*/ 1211388 w 1224722"/>
                <a:gd name="connsiteY4" fmla="*/ 537501 h 1074912"/>
                <a:gd name="connsiteX5" fmla="*/ 617306 w 1224722"/>
                <a:gd name="connsiteY5" fmla="*/ 1074912 h 1074912"/>
                <a:gd name="connsiteX6" fmla="*/ 23224 w 1224722"/>
                <a:gd name="connsiteY6" fmla="*/ 537501 h 1074912"/>
                <a:gd name="connsiteX0" fmla="*/ 23224 w 1211388"/>
                <a:gd name="connsiteY0" fmla="*/ 537501 h 1085386"/>
                <a:gd name="connsiteX1" fmla="*/ 168651 w 1211388"/>
                <a:gd name="connsiteY1" fmla="*/ 160511 h 1085386"/>
                <a:gd name="connsiteX2" fmla="*/ 617306 w 1211388"/>
                <a:gd name="connsiteY2" fmla="*/ 90 h 1085386"/>
                <a:gd name="connsiteX3" fmla="*/ 1034925 w 1211388"/>
                <a:gd name="connsiteY3" fmla="*/ 144469 h 1085386"/>
                <a:gd name="connsiteX4" fmla="*/ 1211388 w 1211388"/>
                <a:gd name="connsiteY4" fmla="*/ 537501 h 1085386"/>
                <a:gd name="connsiteX5" fmla="*/ 1067009 w 1211388"/>
                <a:gd name="connsiteY5" fmla="*/ 866363 h 1085386"/>
                <a:gd name="connsiteX6" fmla="*/ 617306 w 1211388"/>
                <a:gd name="connsiteY6" fmla="*/ 1074912 h 1085386"/>
                <a:gd name="connsiteX7" fmla="*/ 23224 w 1211388"/>
                <a:gd name="connsiteY7" fmla="*/ 537501 h 1085386"/>
                <a:gd name="connsiteX0" fmla="*/ 377 w 1188541"/>
                <a:gd name="connsiteY0" fmla="*/ 537501 h 1074912"/>
                <a:gd name="connsiteX1" fmla="*/ 145804 w 1188541"/>
                <a:gd name="connsiteY1" fmla="*/ 160511 h 1074912"/>
                <a:gd name="connsiteX2" fmla="*/ 594459 w 1188541"/>
                <a:gd name="connsiteY2" fmla="*/ 90 h 1074912"/>
                <a:gd name="connsiteX3" fmla="*/ 1012078 w 1188541"/>
                <a:gd name="connsiteY3" fmla="*/ 144469 h 1074912"/>
                <a:gd name="connsiteX4" fmla="*/ 1188541 w 1188541"/>
                <a:gd name="connsiteY4" fmla="*/ 537501 h 1074912"/>
                <a:gd name="connsiteX5" fmla="*/ 1044162 w 1188541"/>
                <a:gd name="connsiteY5" fmla="*/ 866363 h 1074912"/>
                <a:gd name="connsiteX6" fmla="*/ 594459 w 1188541"/>
                <a:gd name="connsiteY6" fmla="*/ 1074912 h 1074912"/>
                <a:gd name="connsiteX7" fmla="*/ 177888 w 1188541"/>
                <a:gd name="connsiteY7" fmla="*/ 866363 h 1074912"/>
                <a:gd name="connsiteX8" fmla="*/ 377 w 1188541"/>
                <a:gd name="connsiteY8" fmla="*/ 537501 h 107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541" h="1074912">
                  <a:moveTo>
                    <a:pt x="377" y="537501"/>
                  </a:moveTo>
                  <a:cubicBezTo>
                    <a:pt x="-4970" y="419859"/>
                    <a:pt x="46790" y="250079"/>
                    <a:pt x="145804" y="160511"/>
                  </a:cubicBezTo>
                  <a:cubicBezTo>
                    <a:pt x="244818" y="70943"/>
                    <a:pt x="450080" y="2764"/>
                    <a:pt x="594459" y="90"/>
                  </a:cubicBezTo>
                  <a:cubicBezTo>
                    <a:pt x="738838" y="-2584"/>
                    <a:pt x="913064" y="54901"/>
                    <a:pt x="1012078" y="144469"/>
                  </a:cubicBezTo>
                  <a:cubicBezTo>
                    <a:pt x="1111092" y="234037"/>
                    <a:pt x="1188541" y="430554"/>
                    <a:pt x="1188541" y="537501"/>
                  </a:cubicBezTo>
                  <a:cubicBezTo>
                    <a:pt x="1188541" y="644448"/>
                    <a:pt x="1143176" y="776795"/>
                    <a:pt x="1044162" y="866363"/>
                  </a:cubicBezTo>
                  <a:cubicBezTo>
                    <a:pt x="945148" y="955931"/>
                    <a:pt x="738838" y="1074912"/>
                    <a:pt x="594459" y="1074912"/>
                  </a:cubicBezTo>
                  <a:cubicBezTo>
                    <a:pt x="450080" y="1074912"/>
                    <a:pt x="276902" y="955931"/>
                    <a:pt x="177888" y="866363"/>
                  </a:cubicBezTo>
                  <a:cubicBezTo>
                    <a:pt x="78874" y="776795"/>
                    <a:pt x="5724" y="655143"/>
                    <a:pt x="377" y="537501"/>
                  </a:cubicBezTo>
                  <a:close/>
                </a:path>
              </a:pathLst>
            </a:custGeom>
            <a:solidFill>
              <a:srgbClr val="FF915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Elipse 59"/>
            <p:cNvSpPr/>
            <p:nvPr/>
          </p:nvSpPr>
          <p:spPr>
            <a:xfrm>
              <a:off x="1023582" y="1190420"/>
              <a:ext cx="1468988" cy="1150726"/>
            </a:xfrm>
            <a:custGeom>
              <a:avLst/>
              <a:gdLst>
                <a:gd name="connsiteX0" fmla="*/ 0 w 1188164"/>
                <a:gd name="connsiteY0" fmla="*/ 537411 h 1074821"/>
                <a:gd name="connsiteX1" fmla="*/ 594082 w 1188164"/>
                <a:gd name="connsiteY1" fmla="*/ 0 h 1074821"/>
                <a:gd name="connsiteX2" fmla="*/ 1188164 w 1188164"/>
                <a:gd name="connsiteY2" fmla="*/ 537411 h 1074821"/>
                <a:gd name="connsiteX3" fmla="*/ 594082 w 1188164"/>
                <a:gd name="connsiteY3" fmla="*/ 1074822 h 1074821"/>
                <a:gd name="connsiteX4" fmla="*/ 0 w 1188164"/>
                <a:gd name="connsiteY4" fmla="*/ 537411 h 1074821"/>
                <a:gd name="connsiteX0" fmla="*/ 23224 w 1211388"/>
                <a:gd name="connsiteY0" fmla="*/ 553642 h 1091053"/>
                <a:gd name="connsiteX1" fmla="*/ 168651 w 1211388"/>
                <a:gd name="connsiteY1" fmla="*/ 176652 h 1091053"/>
                <a:gd name="connsiteX2" fmla="*/ 617306 w 1211388"/>
                <a:gd name="connsiteY2" fmla="*/ 16231 h 1091053"/>
                <a:gd name="connsiteX3" fmla="*/ 1211388 w 1211388"/>
                <a:gd name="connsiteY3" fmla="*/ 553642 h 1091053"/>
                <a:gd name="connsiteX4" fmla="*/ 617306 w 1211388"/>
                <a:gd name="connsiteY4" fmla="*/ 1091053 h 1091053"/>
                <a:gd name="connsiteX5" fmla="*/ 23224 w 1211388"/>
                <a:gd name="connsiteY5" fmla="*/ 553642 h 1091053"/>
                <a:gd name="connsiteX0" fmla="*/ 23224 w 1224722"/>
                <a:gd name="connsiteY0" fmla="*/ 537501 h 1074912"/>
                <a:gd name="connsiteX1" fmla="*/ 168651 w 1224722"/>
                <a:gd name="connsiteY1" fmla="*/ 160511 h 1074912"/>
                <a:gd name="connsiteX2" fmla="*/ 617306 w 1224722"/>
                <a:gd name="connsiteY2" fmla="*/ 90 h 1074912"/>
                <a:gd name="connsiteX3" fmla="*/ 1034925 w 1224722"/>
                <a:gd name="connsiteY3" fmla="*/ 144469 h 1074912"/>
                <a:gd name="connsiteX4" fmla="*/ 1211388 w 1224722"/>
                <a:gd name="connsiteY4" fmla="*/ 537501 h 1074912"/>
                <a:gd name="connsiteX5" fmla="*/ 617306 w 1224722"/>
                <a:gd name="connsiteY5" fmla="*/ 1074912 h 1074912"/>
                <a:gd name="connsiteX6" fmla="*/ 23224 w 1224722"/>
                <a:gd name="connsiteY6" fmla="*/ 537501 h 1074912"/>
                <a:gd name="connsiteX0" fmla="*/ 23224 w 1211388"/>
                <a:gd name="connsiteY0" fmla="*/ 537501 h 1085386"/>
                <a:gd name="connsiteX1" fmla="*/ 168651 w 1211388"/>
                <a:gd name="connsiteY1" fmla="*/ 160511 h 1085386"/>
                <a:gd name="connsiteX2" fmla="*/ 617306 w 1211388"/>
                <a:gd name="connsiteY2" fmla="*/ 90 h 1085386"/>
                <a:gd name="connsiteX3" fmla="*/ 1034925 w 1211388"/>
                <a:gd name="connsiteY3" fmla="*/ 144469 h 1085386"/>
                <a:gd name="connsiteX4" fmla="*/ 1211388 w 1211388"/>
                <a:gd name="connsiteY4" fmla="*/ 537501 h 1085386"/>
                <a:gd name="connsiteX5" fmla="*/ 1067009 w 1211388"/>
                <a:gd name="connsiteY5" fmla="*/ 866363 h 1085386"/>
                <a:gd name="connsiteX6" fmla="*/ 617306 w 1211388"/>
                <a:gd name="connsiteY6" fmla="*/ 1074912 h 1085386"/>
                <a:gd name="connsiteX7" fmla="*/ 23224 w 1211388"/>
                <a:gd name="connsiteY7" fmla="*/ 537501 h 1085386"/>
                <a:gd name="connsiteX0" fmla="*/ 377 w 1188541"/>
                <a:gd name="connsiteY0" fmla="*/ 537501 h 1074912"/>
                <a:gd name="connsiteX1" fmla="*/ 145804 w 1188541"/>
                <a:gd name="connsiteY1" fmla="*/ 160511 h 1074912"/>
                <a:gd name="connsiteX2" fmla="*/ 594459 w 1188541"/>
                <a:gd name="connsiteY2" fmla="*/ 90 h 1074912"/>
                <a:gd name="connsiteX3" fmla="*/ 1012078 w 1188541"/>
                <a:gd name="connsiteY3" fmla="*/ 144469 h 1074912"/>
                <a:gd name="connsiteX4" fmla="*/ 1188541 w 1188541"/>
                <a:gd name="connsiteY4" fmla="*/ 537501 h 1074912"/>
                <a:gd name="connsiteX5" fmla="*/ 1044162 w 1188541"/>
                <a:gd name="connsiteY5" fmla="*/ 866363 h 1074912"/>
                <a:gd name="connsiteX6" fmla="*/ 594459 w 1188541"/>
                <a:gd name="connsiteY6" fmla="*/ 1074912 h 1074912"/>
                <a:gd name="connsiteX7" fmla="*/ 177888 w 1188541"/>
                <a:gd name="connsiteY7" fmla="*/ 866363 h 1074912"/>
                <a:gd name="connsiteX8" fmla="*/ 377 w 1188541"/>
                <a:gd name="connsiteY8" fmla="*/ 537501 h 107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541" h="1074912">
                  <a:moveTo>
                    <a:pt x="377" y="537501"/>
                  </a:moveTo>
                  <a:cubicBezTo>
                    <a:pt x="-4970" y="419859"/>
                    <a:pt x="46790" y="250079"/>
                    <a:pt x="145804" y="160511"/>
                  </a:cubicBezTo>
                  <a:cubicBezTo>
                    <a:pt x="244818" y="70943"/>
                    <a:pt x="450080" y="2764"/>
                    <a:pt x="594459" y="90"/>
                  </a:cubicBezTo>
                  <a:cubicBezTo>
                    <a:pt x="738838" y="-2584"/>
                    <a:pt x="913064" y="54901"/>
                    <a:pt x="1012078" y="144469"/>
                  </a:cubicBezTo>
                  <a:cubicBezTo>
                    <a:pt x="1111092" y="234037"/>
                    <a:pt x="1188541" y="430554"/>
                    <a:pt x="1188541" y="537501"/>
                  </a:cubicBezTo>
                  <a:cubicBezTo>
                    <a:pt x="1188541" y="644448"/>
                    <a:pt x="1143176" y="776795"/>
                    <a:pt x="1044162" y="866363"/>
                  </a:cubicBezTo>
                  <a:cubicBezTo>
                    <a:pt x="945148" y="955931"/>
                    <a:pt x="738838" y="1074912"/>
                    <a:pt x="594459" y="1074912"/>
                  </a:cubicBezTo>
                  <a:cubicBezTo>
                    <a:pt x="450080" y="1074912"/>
                    <a:pt x="276902" y="955931"/>
                    <a:pt x="177888" y="866363"/>
                  </a:cubicBezTo>
                  <a:cubicBezTo>
                    <a:pt x="78874" y="776795"/>
                    <a:pt x="5724" y="655143"/>
                    <a:pt x="377" y="537501"/>
                  </a:cubicBezTo>
                  <a:close/>
                </a:path>
              </a:pathLst>
            </a:custGeom>
            <a:solidFill>
              <a:srgbClr val="F5515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5" name="Grupo 74"/>
          <p:cNvGrpSpPr/>
          <p:nvPr/>
        </p:nvGrpSpPr>
        <p:grpSpPr>
          <a:xfrm flipH="1">
            <a:off x="7502457" y="211457"/>
            <a:ext cx="2419372" cy="2374625"/>
            <a:chOff x="73198" y="79817"/>
            <a:chExt cx="2419372" cy="2374625"/>
          </a:xfrm>
        </p:grpSpPr>
        <p:sp>
          <p:nvSpPr>
            <p:cNvPr id="76" name="Elipse 59"/>
            <p:cNvSpPr/>
            <p:nvPr/>
          </p:nvSpPr>
          <p:spPr>
            <a:xfrm>
              <a:off x="210504" y="79817"/>
              <a:ext cx="796880" cy="788788"/>
            </a:xfrm>
            <a:custGeom>
              <a:avLst/>
              <a:gdLst>
                <a:gd name="connsiteX0" fmla="*/ 0 w 1188164"/>
                <a:gd name="connsiteY0" fmla="*/ 537411 h 1074821"/>
                <a:gd name="connsiteX1" fmla="*/ 594082 w 1188164"/>
                <a:gd name="connsiteY1" fmla="*/ 0 h 1074821"/>
                <a:gd name="connsiteX2" fmla="*/ 1188164 w 1188164"/>
                <a:gd name="connsiteY2" fmla="*/ 537411 h 1074821"/>
                <a:gd name="connsiteX3" fmla="*/ 594082 w 1188164"/>
                <a:gd name="connsiteY3" fmla="*/ 1074822 h 1074821"/>
                <a:gd name="connsiteX4" fmla="*/ 0 w 1188164"/>
                <a:gd name="connsiteY4" fmla="*/ 537411 h 1074821"/>
                <a:gd name="connsiteX0" fmla="*/ 23224 w 1211388"/>
                <a:gd name="connsiteY0" fmla="*/ 553642 h 1091053"/>
                <a:gd name="connsiteX1" fmla="*/ 168651 w 1211388"/>
                <a:gd name="connsiteY1" fmla="*/ 176652 h 1091053"/>
                <a:gd name="connsiteX2" fmla="*/ 617306 w 1211388"/>
                <a:gd name="connsiteY2" fmla="*/ 16231 h 1091053"/>
                <a:gd name="connsiteX3" fmla="*/ 1211388 w 1211388"/>
                <a:gd name="connsiteY3" fmla="*/ 553642 h 1091053"/>
                <a:gd name="connsiteX4" fmla="*/ 617306 w 1211388"/>
                <a:gd name="connsiteY4" fmla="*/ 1091053 h 1091053"/>
                <a:gd name="connsiteX5" fmla="*/ 23224 w 1211388"/>
                <a:gd name="connsiteY5" fmla="*/ 553642 h 1091053"/>
                <a:gd name="connsiteX0" fmla="*/ 23224 w 1224722"/>
                <a:gd name="connsiteY0" fmla="*/ 537501 h 1074912"/>
                <a:gd name="connsiteX1" fmla="*/ 168651 w 1224722"/>
                <a:gd name="connsiteY1" fmla="*/ 160511 h 1074912"/>
                <a:gd name="connsiteX2" fmla="*/ 617306 w 1224722"/>
                <a:gd name="connsiteY2" fmla="*/ 90 h 1074912"/>
                <a:gd name="connsiteX3" fmla="*/ 1034925 w 1224722"/>
                <a:gd name="connsiteY3" fmla="*/ 144469 h 1074912"/>
                <a:gd name="connsiteX4" fmla="*/ 1211388 w 1224722"/>
                <a:gd name="connsiteY4" fmla="*/ 537501 h 1074912"/>
                <a:gd name="connsiteX5" fmla="*/ 617306 w 1224722"/>
                <a:gd name="connsiteY5" fmla="*/ 1074912 h 1074912"/>
                <a:gd name="connsiteX6" fmla="*/ 23224 w 1224722"/>
                <a:gd name="connsiteY6" fmla="*/ 537501 h 1074912"/>
                <a:gd name="connsiteX0" fmla="*/ 23224 w 1211388"/>
                <a:gd name="connsiteY0" fmla="*/ 537501 h 1085386"/>
                <a:gd name="connsiteX1" fmla="*/ 168651 w 1211388"/>
                <a:gd name="connsiteY1" fmla="*/ 160511 h 1085386"/>
                <a:gd name="connsiteX2" fmla="*/ 617306 w 1211388"/>
                <a:gd name="connsiteY2" fmla="*/ 90 h 1085386"/>
                <a:gd name="connsiteX3" fmla="*/ 1034925 w 1211388"/>
                <a:gd name="connsiteY3" fmla="*/ 144469 h 1085386"/>
                <a:gd name="connsiteX4" fmla="*/ 1211388 w 1211388"/>
                <a:gd name="connsiteY4" fmla="*/ 537501 h 1085386"/>
                <a:gd name="connsiteX5" fmla="*/ 1067009 w 1211388"/>
                <a:gd name="connsiteY5" fmla="*/ 866363 h 1085386"/>
                <a:gd name="connsiteX6" fmla="*/ 617306 w 1211388"/>
                <a:gd name="connsiteY6" fmla="*/ 1074912 h 1085386"/>
                <a:gd name="connsiteX7" fmla="*/ 23224 w 1211388"/>
                <a:gd name="connsiteY7" fmla="*/ 537501 h 1085386"/>
                <a:gd name="connsiteX0" fmla="*/ 377 w 1188541"/>
                <a:gd name="connsiteY0" fmla="*/ 537501 h 1074912"/>
                <a:gd name="connsiteX1" fmla="*/ 145804 w 1188541"/>
                <a:gd name="connsiteY1" fmla="*/ 160511 h 1074912"/>
                <a:gd name="connsiteX2" fmla="*/ 594459 w 1188541"/>
                <a:gd name="connsiteY2" fmla="*/ 90 h 1074912"/>
                <a:gd name="connsiteX3" fmla="*/ 1012078 w 1188541"/>
                <a:gd name="connsiteY3" fmla="*/ 144469 h 1074912"/>
                <a:gd name="connsiteX4" fmla="*/ 1188541 w 1188541"/>
                <a:gd name="connsiteY4" fmla="*/ 537501 h 1074912"/>
                <a:gd name="connsiteX5" fmla="*/ 1044162 w 1188541"/>
                <a:gd name="connsiteY5" fmla="*/ 866363 h 1074912"/>
                <a:gd name="connsiteX6" fmla="*/ 594459 w 1188541"/>
                <a:gd name="connsiteY6" fmla="*/ 1074912 h 1074912"/>
                <a:gd name="connsiteX7" fmla="*/ 177888 w 1188541"/>
                <a:gd name="connsiteY7" fmla="*/ 866363 h 1074912"/>
                <a:gd name="connsiteX8" fmla="*/ 377 w 1188541"/>
                <a:gd name="connsiteY8" fmla="*/ 537501 h 107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541" h="1074912">
                  <a:moveTo>
                    <a:pt x="377" y="537501"/>
                  </a:moveTo>
                  <a:cubicBezTo>
                    <a:pt x="-4970" y="419859"/>
                    <a:pt x="46790" y="250079"/>
                    <a:pt x="145804" y="160511"/>
                  </a:cubicBezTo>
                  <a:cubicBezTo>
                    <a:pt x="244818" y="70943"/>
                    <a:pt x="450080" y="2764"/>
                    <a:pt x="594459" y="90"/>
                  </a:cubicBezTo>
                  <a:cubicBezTo>
                    <a:pt x="738838" y="-2584"/>
                    <a:pt x="913064" y="54901"/>
                    <a:pt x="1012078" y="144469"/>
                  </a:cubicBezTo>
                  <a:cubicBezTo>
                    <a:pt x="1111092" y="234037"/>
                    <a:pt x="1188541" y="430554"/>
                    <a:pt x="1188541" y="537501"/>
                  </a:cubicBezTo>
                  <a:cubicBezTo>
                    <a:pt x="1188541" y="644448"/>
                    <a:pt x="1143176" y="776795"/>
                    <a:pt x="1044162" y="866363"/>
                  </a:cubicBezTo>
                  <a:cubicBezTo>
                    <a:pt x="945148" y="955931"/>
                    <a:pt x="738838" y="1074912"/>
                    <a:pt x="594459" y="1074912"/>
                  </a:cubicBezTo>
                  <a:cubicBezTo>
                    <a:pt x="450080" y="1074912"/>
                    <a:pt x="276902" y="955931"/>
                    <a:pt x="177888" y="866363"/>
                  </a:cubicBezTo>
                  <a:cubicBezTo>
                    <a:pt x="78874" y="776795"/>
                    <a:pt x="5724" y="655143"/>
                    <a:pt x="377" y="537501"/>
                  </a:cubicBezTo>
                  <a:close/>
                </a:path>
              </a:pathLst>
            </a:custGeom>
            <a:solidFill>
              <a:srgbClr val="F5515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7" name="Elipse 59"/>
            <p:cNvSpPr/>
            <p:nvPr/>
          </p:nvSpPr>
          <p:spPr>
            <a:xfrm>
              <a:off x="1200427" y="350773"/>
              <a:ext cx="1099791" cy="825999"/>
            </a:xfrm>
            <a:custGeom>
              <a:avLst/>
              <a:gdLst>
                <a:gd name="connsiteX0" fmla="*/ 0 w 1188164"/>
                <a:gd name="connsiteY0" fmla="*/ 537411 h 1074821"/>
                <a:gd name="connsiteX1" fmla="*/ 594082 w 1188164"/>
                <a:gd name="connsiteY1" fmla="*/ 0 h 1074821"/>
                <a:gd name="connsiteX2" fmla="*/ 1188164 w 1188164"/>
                <a:gd name="connsiteY2" fmla="*/ 537411 h 1074821"/>
                <a:gd name="connsiteX3" fmla="*/ 594082 w 1188164"/>
                <a:gd name="connsiteY3" fmla="*/ 1074822 h 1074821"/>
                <a:gd name="connsiteX4" fmla="*/ 0 w 1188164"/>
                <a:gd name="connsiteY4" fmla="*/ 537411 h 1074821"/>
                <a:gd name="connsiteX0" fmla="*/ 23224 w 1211388"/>
                <a:gd name="connsiteY0" fmla="*/ 553642 h 1091053"/>
                <a:gd name="connsiteX1" fmla="*/ 168651 w 1211388"/>
                <a:gd name="connsiteY1" fmla="*/ 176652 h 1091053"/>
                <a:gd name="connsiteX2" fmla="*/ 617306 w 1211388"/>
                <a:gd name="connsiteY2" fmla="*/ 16231 h 1091053"/>
                <a:gd name="connsiteX3" fmla="*/ 1211388 w 1211388"/>
                <a:gd name="connsiteY3" fmla="*/ 553642 h 1091053"/>
                <a:gd name="connsiteX4" fmla="*/ 617306 w 1211388"/>
                <a:gd name="connsiteY4" fmla="*/ 1091053 h 1091053"/>
                <a:gd name="connsiteX5" fmla="*/ 23224 w 1211388"/>
                <a:gd name="connsiteY5" fmla="*/ 553642 h 1091053"/>
                <a:gd name="connsiteX0" fmla="*/ 23224 w 1224722"/>
                <a:gd name="connsiteY0" fmla="*/ 537501 h 1074912"/>
                <a:gd name="connsiteX1" fmla="*/ 168651 w 1224722"/>
                <a:gd name="connsiteY1" fmla="*/ 160511 h 1074912"/>
                <a:gd name="connsiteX2" fmla="*/ 617306 w 1224722"/>
                <a:gd name="connsiteY2" fmla="*/ 90 h 1074912"/>
                <a:gd name="connsiteX3" fmla="*/ 1034925 w 1224722"/>
                <a:gd name="connsiteY3" fmla="*/ 144469 h 1074912"/>
                <a:gd name="connsiteX4" fmla="*/ 1211388 w 1224722"/>
                <a:gd name="connsiteY4" fmla="*/ 537501 h 1074912"/>
                <a:gd name="connsiteX5" fmla="*/ 617306 w 1224722"/>
                <a:gd name="connsiteY5" fmla="*/ 1074912 h 1074912"/>
                <a:gd name="connsiteX6" fmla="*/ 23224 w 1224722"/>
                <a:gd name="connsiteY6" fmla="*/ 537501 h 1074912"/>
                <a:gd name="connsiteX0" fmla="*/ 23224 w 1211388"/>
                <a:gd name="connsiteY0" fmla="*/ 537501 h 1085386"/>
                <a:gd name="connsiteX1" fmla="*/ 168651 w 1211388"/>
                <a:gd name="connsiteY1" fmla="*/ 160511 h 1085386"/>
                <a:gd name="connsiteX2" fmla="*/ 617306 w 1211388"/>
                <a:gd name="connsiteY2" fmla="*/ 90 h 1085386"/>
                <a:gd name="connsiteX3" fmla="*/ 1034925 w 1211388"/>
                <a:gd name="connsiteY3" fmla="*/ 144469 h 1085386"/>
                <a:gd name="connsiteX4" fmla="*/ 1211388 w 1211388"/>
                <a:gd name="connsiteY4" fmla="*/ 537501 h 1085386"/>
                <a:gd name="connsiteX5" fmla="*/ 1067009 w 1211388"/>
                <a:gd name="connsiteY5" fmla="*/ 866363 h 1085386"/>
                <a:gd name="connsiteX6" fmla="*/ 617306 w 1211388"/>
                <a:gd name="connsiteY6" fmla="*/ 1074912 h 1085386"/>
                <a:gd name="connsiteX7" fmla="*/ 23224 w 1211388"/>
                <a:gd name="connsiteY7" fmla="*/ 537501 h 1085386"/>
                <a:gd name="connsiteX0" fmla="*/ 377 w 1188541"/>
                <a:gd name="connsiteY0" fmla="*/ 537501 h 1074912"/>
                <a:gd name="connsiteX1" fmla="*/ 145804 w 1188541"/>
                <a:gd name="connsiteY1" fmla="*/ 160511 h 1074912"/>
                <a:gd name="connsiteX2" fmla="*/ 594459 w 1188541"/>
                <a:gd name="connsiteY2" fmla="*/ 90 h 1074912"/>
                <a:gd name="connsiteX3" fmla="*/ 1012078 w 1188541"/>
                <a:gd name="connsiteY3" fmla="*/ 144469 h 1074912"/>
                <a:gd name="connsiteX4" fmla="*/ 1188541 w 1188541"/>
                <a:gd name="connsiteY4" fmla="*/ 537501 h 1074912"/>
                <a:gd name="connsiteX5" fmla="*/ 1044162 w 1188541"/>
                <a:gd name="connsiteY5" fmla="*/ 866363 h 1074912"/>
                <a:gd name="connsiteX6" fmla="*/ 594459 w 1188541"/>
                <a:gd name="connsiteY6" fmla="*/ 1074912 h 1074912"/>
                <a:gd name="connsiteX7" fmla="*/ 177888 w 1188541"/>
                <a:gd name="connsiteY7" fmla="*/ 866363 h 1074912"/>
                <a:gd name="connsiteX8" fmla="*/ 377 w 1188541"/>
                <a:gd name="connsiteY8" fmla="*/ 537501 h 107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541" h="1074912">
                  <a:moveTo>
                    <a:pt x="377" y="537501"/>
                  </a:moveTo>
                  <a:cubicBezTo>
                    <a:pt x="-4970" y="419859"/>
                    <a:pt x="46790" y="250079"/>
                    <a:pt x="145804" y="160511"/>
                  </a:cubicBezTo>
                  <a:cubicBezTo>
                    <a:pt x="244818" y="70943"/>
                    <a:pt x="450080" y="2764"/>
                    <a:pt x="594459" y="90"/>
                  </a:cubicBezTo>
                  <a:cubicBezTo>
                    <a:pt x="738838" y="-2584"/>
                    <a:pt x="913064" y="54901"/>
                    <a:pt x="1012078" y="144469"/>
                  </a:cubicBezTo>
                  <a:cubicBezTo>
                    <a:pt x="1111092" y="234037"/>
                    <a:pt x="1188541" y="430554"/>
                    <a:pt x="1188541" y="537501"/>
                  </a:cubicBezTo>
                  <a:cubicBezTo>
                    <a:pt x="1188541" y="644448"/>
                    <a:pt x="1143176" y="776795"/>
                    <a:pt x="1044162" y="866363"/>
                  </a:cubicBezTo>
                  <a:cubicBezTo>
                    <a:pt x="945148" y="955931"/>
                    <a:pt x="738838" y="1074912"/>
                    <a:pt x="594459" y="1074912"/>
                  </a:cubicBezTo>
                  <a:cubicBezTo>
                    <a:pt x="450080" y="1074912"/>
                    <a:pt x="276902" y="955931"/>
                    <a:pt x="177888" y="866363"/>
                  </a:cubicBezTo>
                  <a:cubicBezTo>
                    <a:pt x="78874" y="776795"/>
                    <a:pt x="5724" y="655143"/>
                    <a:pt x="377" y="537501"/>
                  </a:cubicBezTo>
                  <a:close/>
                </a:path>
              </a:pathLst>
            </a:custGeom>
            <a:solidFill>
              <a:srgbClr val="94CEB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8" name="Elipse 59"/>
            <p:cNvSpPr/>
            <p:nvPr/>
          </p:nvSpPr>
          <p:spPr>
            <a:xfrm>
              <a:off x="287333" y="352837"/>
              <a:ext cx="1429868" cy="1416964"/>
            </a:xfrm>
            <a:custGeom>
              <a:avLst/>
              <a:gdLst>
                <a:gd name="connsiteX0" fmla="*/ 0 w 1188164"/>
                <a:gd name="connsiteY0" fmla="*/ 537411 h 1074821"/>
                <a:gd name="connsiteX1" fmla="*/ 594082 w 1188164"/>
                <a:gd name="connsiteY1" fmla="*/ 0 h 1074821"/>
                <a:gd name="connsiteX2" fmla="*/ 1188164 w 1188164"/>
                <a:gd name="connsiteY2" fmla="*/ 537411 h 1074821"/>
                <a:gd name="connsiteX3" fmla="*/ 594082 w 1188164"/>
                <a:gd name="connsiteY3" fmla="*/ 1074822 h 1074821"/>
                <a:gd name="connsiteX4" fmla="*/ 0 w 1188164"/>
                <a:gd name="connsiteY4" fmla="*/ 537411 h 1074821"/>
                <a:gd name="connsiteX0" fmla="*/ 23224 w 1211388"/>
                <a:gd name="connsiteY0" fmla="*/ 553642 h 1091053"/>
                <a:gd name="connsiteX1" fmla="*/ 168651 w 1211388"/>
                <a:gd name="connsiteY1" fmla="*/ 176652 h 1091053"/>
                <a:gd name="connsiteX2" fmla="*/ 617306 w 1211388"/>
                <a:gd name="connsiteY2" fmla="*/ 16231 h 1091053"/>
                <a:gd name="connsiteX3" fmla="*/ 1211388 w 1211388"/>
                <a:gd name="connsiteY3" fmla="*/ 553642 h 1091053"/>
                <a:gd name="connsiteX4" fmla="*/ 617306 w 1211388"/>
                <a:gd name="connsiteY4" fmla="*/ 1091053 h 1091053"/>
                <a:gd name="connsiteX5" fmla="*/ 23224 w 1211388"/>
                <a:gd name="connsiteY5" fmla="*/ 553642 h 1091053"/>
                <a:gd name="connsiteX0" fmla="*/ 23224 w 1224722"/>
                <a:gd name="connsiteY0" fmla="*/ 537501 h 1074912"/>
                <a:gd name="connsiteX1" fmla="*/ 168651 w 1224722"/>
                <a:gd name="connsiteY1" fmla="*/ 160511 h 1074912"/>
                <a:gd name="connsiteX2" fmla="*/ 617306 w 1224722"/>
                <a:gd name="connsiteY2" fmla="*/ 90 h 1074912"/>
                <a:gd name="connsiteX3" fmla="*/ 1034925 w 1224722"/>
                <a:gd name="connsiteY3" fmla="*/ 144469 h 1074912"/>
                <a:gd name="connsiteX4" fmla="*/ 1211388 w 1224722"/>
                <a:gd name="connsiteY4" fmla="*/ 537501 h 1074912"/>
                <a:gd name="connsiteX5" fmla="*/ 617306 w 1224722"/>
                <a:gd name="connsiteY5" fmla="*/ 1074912 h 1074912"/>
                <a:gd name="connsiteX6" fmla="*/ 23224 w 1224722"/>
                <a:gd name="connsiteY6" fmla="*/ 537501 h 1074912"/>
                <a:gd name="connsiteX0" fmla="*/ 23224 w 1211388"/>
                <a:gd name="connsiteY0" fmla="*/ 537501 h 1085386"/>
                <a:gd name="connsiteX1" fmla="*/ 168651 w 1211388"/>
                <a:gd name="connsiteY1" fmla="*/ 160511 h 1085386"/>
                <a:gd name="connsiteX2" fmla="*/ 617306 w 1211388"/>
                <a:gd name="connsiteY2" fmla="*/ 90 h 1085386"/>
                <a:gd name="connsiteX3" fmla="*/ 1034925 w 1211388"/>
                <a:gd name="connsiteY3" fmla="*/ 144469 h 1085386"/>
                <a:gd name="connsiteX4" fmla="*/ 1211388 w 1211388"/>
                <a:gd name="connsiteY4" fmla="*/ 537501 h 1085386"/>
                <a:gd name="connsiteX5" fmla="*/ 1067009 w 1211388"/>
                <a:gd name="connsiteY5" fmla="*/ 866363 h 1085386"/>
                <a:gd name="connsiteX6" fmla="*/ 617306 w 1211388"/>
                <a:gd name="connsiteY6" fmla="*/ 1074912 h 1085386"/>
                <a:gd name="connsiteX7" fmla="*/ 23224 w 1211388"/>
                <a:gd name="connsiteY7" fmla="*/ 537501 h 1085386"/>
                <a:gd name="connsiteX0" fmla="*/ 377 w 1188541"/>
                <a:gd name="connsiteY0" fmla="*/ 537501 h 1074912"/>
                <a:gd name="connsiteX1" fmla="*/ 145804 w 1188541"/>
                <a:gd name="connsiteY1" fmla="*/ 160511 h 1074912"/>
                <a:gd name="connsiteX2" fmla="*/ 594459 w 1188541"/>
                <a:gd name="connsiteY2" fmla="*/ 90 h 1074912"/>
                <a:gd name="connsiteX3" fmla="*/ 1012078 w 1188541"/>
                <a:gd name="connsiteY3" fmla="*/ 144469 h 1074912"/>
                <a:gd name="connsiteX4" fmla="*/ 1188541 w 1188541"/>
                <a:gd name="connsiteY4" fmla="*/ 537501 h 1074912"/>
                <a:gd name="connsiteX5" fmla="*/ 1044162 w 1188541"/>
                <a:gd name="connsiteY5" fmla="*/ 866363 h 1074912"/>
                <a:gd name="connsiteX6" fmla="*/ 594459 w 1188541"/>
                <a:gd name="connsiteY6" fmla="*/ 1074912 h 1074912"/>
                <a:gd name="connsiteX7" fmla="*/ 177888 w 1188541"/>
                <a:gd name="connsiteY7" fmla="*/ 866363 h 1074912"/>
                <a:gd name="connsiteX8" fmla="*/ 377 w 1188541"/>
                <a:gd name="connsiteY8" fmla="*/ 537501 h 107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541" h="1074912">
                  <a:moveTo>
                    <a:pt x="377" y="537501"/>
                  </a:moveTo>
                  <a:cubicBezTo>
                    <a:pt x="-4970" y="419859"/>
                    <a:pt x="46790" y="250079"/>
                    <a:pt x="145804" y="160511"/>
                  </a:cubicBezTo>
                  <a:cubicBezTo>
                    <a:pt x="244818" y="70943"/>
                    <a:pt x="450080" y="2764"/>
                    <a:pt x="594459" y="90"/>
                  </a:cubicBezTo>
                  <a:cubicBezTo>
                    <a:pt x="738838" y="-2584"/>
                    <a:pt x="913064" y="54901"/>
                    <a:pt x="1012078" y="144469"/>
                  </a:cubicBezTo>
                  <a:cubicBezTo>
                    <a:pt x="1111092" y="234037"/>
                    <a:pt x="1188541" y="430554"/>
                    <a:pt x="1188541" y="537501"/>
                  </a:cubicBezTo>
                  <a:cubicBezTo>
                    <a:pt x="1188541" y="644448"/>
                    <a:pt x="1143176" y="776795"/>
                    <a:pt x="1044162" y="866363"/>
                  </a:cubicBezTo>
                  <a:cubicBezTo>
                    <a:pt x="945148" y="955931"/>
                    <a:pt x="738838" y="1074912"/>
                    <a:pt x="594459" y="1074912"/>
                  </a:cubicBezTo>
                  <a:cubicBezTo>
                    <a:pt x="450080" y="1074912"/>
                    <a:pt x="276902" y="955931"/>
                    <a:pt x="177888" y="866363"/>
                  </a:cubicBezTo>
                  <a:cubicBezTo>
                    <a:pt x="78874" y="776795"/>
                    <a:pt x="5724" y="655143"/>
                    <a:pt x="377" y="537501"/>
                  </a:cubicBezTo>
                  <a:close/>
                </a:path>
              </a:pathLst>
            </a:custGeom>
            <a:solidFill>
              <a:srgbClr val="FFB72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Elipse 59"/>
            <p:cNvSpPr/>
            <p:nvPr/>
          </p:nvSpPr>
          <p:spPr>
            <a:xfrm>
              <a:off x="73198" y="1181511"/>
              <a:ext cx="1178086" cy="1272931"/>
            </a:xfrm>
            <a:custGeom>
              <a:avLst/>
              <a:gdLst>
                <a:gd name="connsiteX0" fmla="*/ 0 w 1188164"/>
                <a:gd name="connsiteY0" fmla="*/ 537411 h 1074821"/>
                <a:gd name="connsiteX1" fmla="*/ 594082 w 1188164"/>
                <a:gd name="connsiteY1" fmla="*/ 0 h 1074821"/>
                <a:gd name="connsiteX2" fmla="*/ 1188164 w 1188164"/>
                <a:gd name="connsiteY2" fmla="*/ 537411 h 1074821"/>
                <a:gd name="connsiteX3" fmla="*/ 594082 w 1188164"/>
                <a:gd name="connsiteY3" fmla="*/ 1074822 h 1074821"/>
                <a:gd name="connsiteX4" fmla="*/ 0 w 1188164"/>
                <a:gd name="connsiteY4" fmla="*/ 537411 h 1074821"/>
                <a:gd name="connsiteX0" fmla="*/ 23224 w 1211388"/>
                <a:gd name="connsiteY0" fmla="*/ 553642 h 1091053"/>
                <a:gd name="connsiteX1" fmla="*/ 168651 w 1211388"/>
                <a:gd name="connsiteY1" fmla="*/ 176652 h 1091053"/>
                <a:gd name="connsiteX2" fmla="*/ 617306 w 1211388"/>
                <a:gd name="connsiteY2" fmla="*/ 16231 h 1091053"/>
                <a:gd name="connsiteX3" fmla="*/ 1211388 w 1211388"/>
                <a:gd name="connsiteY3" fmla="*/ 553642 h 1091053"/>
                <a:gd name="connsiteX4" fmla="*/ 617306 w 1211388"/>
                <a:gd name="connsiteY4" fmla="*/ 1091053 h 1091053"/>
                <a:gd name="connsiteX5" fmla="*/ 23224 w 1211388"/>
                <a:gd name="connsiteY5" fmla="*/ 553642 h 1091053"/>
                <a:gd name="connsiteX0" fmla="*/ 23224 w 1224722"/>
                <a:gd name="connsiteY0" fmla="*/ 537501 h 1074912"/>
                <a:gd name="connsiteX1" fmla="*/ 168651 w 1224722"/>
                <a:gd name="connsiteY1" fmla="*/ 160511 h 1074912"/>
                <a:gd name="connsiteX2" fmla="*/ 617306 w 1224722"/>
                <a:gd name="connsiteY2" fmla="*/ 90 h 1074912"/>
                <a:gd name="connsiteX3" fmla="*/ 1034925 w 1224722"/>
                <a:gd name="connsiteY3" fmla="*/ 144469 h 1074912"/>
                <a:gd name="connsiteX4" fmla="*/ 1211388 w 1224722"/>
                <a:gd name="connsiteY4" fmla="*/ 537501 h 1074912"/>
                <a:gd name="connsiteX5" fmla="*/ 617306 w 1224722"/>
                <a:gd name="connsiteY5" fmla="*/ 1074912 h 1074912"/>
                <a:gd name="connsiteX6" fmla="*/ 23224 w 1224722"/>
                <a:gd name="connsiteY6" fmla="*/ 537501 h 1074912"/>
                <a:gd name="connsiteX0" fmla="*/ 23224 w 1211388"/>
                <a:gd name="connsiteY0" fmla="*/ 537501 h 1085386"/>
                <a:gd name="connsiteX1" fmla="*/ 168651 w 1211388"/>
                <a:gd name="connsiteY1" fmla="*/ 160511 h 1085386"/>
                <a:gd name="connsiteX2" fmla="*/ 617306 w 1211388"/>
                <a:gd name="connsiteY2" fmla="*/ 90 h 1085386"/>
                <a:gd name="connsiteX3" fmla="*/ 1034925 w 1211388"/>
                <a:gd name="connsiteY3" fmla="*/ 144469 h 1085386"/>
                <a:gd name="connsiteX4" fmla="*/ 1211388 w 1211388"/>
                <a:gd name="connsiteY4" fmla="*/ 537501 h 1085386"/>
                <a:gd name="connsiteX5" fmla="*/ 1067009 w 1211388"/>
                <a:gd name="connsiteY5" fmla="*/ 866363 h 1085386"/>
                <a:gd name="connsiteX6" fmla="*/ 617306 w 1211388"/>
                <a:gd name="connsiteY6" fmla="*/ 1074912 h 1085386"/>
                <a:gd name="connsiteX7" fmla="*/ 23224 w 1211388"/>
                <a:gd name="connsiteY7" fmla="*/ 537501 h 1085386"/>
                <a:gd name="connsiteX0" fmla="*/ 377 w 1188541"/>
                <a:gd name="connsiteY0" fmla="*/ 537501 h 1074912"/>
                <a:gd name="connsiteX1" fmla="*/ 145804 w 1188541"/>
                <a:gd name="connsiteY1" fmla="*/ 160511 h 1074912"/>
                <a:gd name="connsiteX2" fmla="*/ 594459 w 1188541"/>
                <a:gd name="connsiteY2" fmla="*/ 90 h 1074912"/>
                <a:gd name="connsiteX3" fmla="*/ 1012078 w 1188541"/>
                <a:gd name="connsiteY3" fmla="*/ 144469 h 1074912"/>
                <a:gd name="connsiteX4" fmla="*/ 1188541 w 1188541"/>
                <a:gd name="connsiteY4" fmla="*/ 537501 h 1074912"/>
                <a:gd name="connsiteX5" fmla="*/ 1044162 w 1188541"/>
                <a:gd name="connsiteY5" fmla="*/ 866363 h 1074912"/>
                <a:gd name="connsiteX6" fmla="*/ 594459 w 1188541"/>
                <a:gd name="connsiteY6" fmla="*/ 1074912 h 1074912"/>
                <a:gd name="connsiteX7" fmla="*/ 177888 w 1188541"/>
                <a:gd name="connsiteY7" fmla="*/ 866363 h 1074912"/>
                <a:gd name="connsiteX8" fmla="*/ 377 w 1188541"/>
                <a:gd name="connsiteY8" fmla="*/ 537501 h 107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541" h="1074912">
                  <a:moveTo>
                    <a:pt x="377" y="537501"/>
                  </a:moveTo>
                  <a:cubicBezTo>
                    <a:pt x="-4970" y="419859"/>
                    <a:pt x="46790" y="250079"/>
                    <a:pt x="145804" y="160511"/>
                  </a:cubicBezTo>
                  <a:cubicBezTo>
                    <a:pt x="244818" y="70943"/>
                    <a:pt x="450080" y="2764"/>
                    <a:pt x="594459" y="90"/>
                  </a:cubicBezTo>
                  <a:cubicBezTo>
                    <a:pt x="738838" y="-2584"/>
                    <a:pt x="913064" y="54901"/>
                    <a:pt x="1012078" y="144469"/>
                  </a:cubicBezTo>
                  <a:cubicBezTo>
                    <a:pt x="1111092" y="234037"/>
                    <a:pt x="1188541" y="430554"/>
                    <a:pt x="1188541" y="537501"/>
                  </a:cubicBezTo>
                  <a:cubicBezTo>
                    <a:pt x="1188541" y="644448"/>
                    <a:pt x="1143176" y="776795"/>
                    <a:pt x="1044162" y="866363"/>
                  </a:cubicBezTo>
                  <a:cubicBezTo>
                    <a:pt x="945148" y="955931"/>
                    <a:pt x="738838" y="1074912"/>
                    <a:pt x="594459" y="1074912"/>
                  </a:cubicBezTo>
                  <a:cubicBezTo>
                    <a:pt x="450080" y="1074912"/>
                    <a:pt x="276902" y="955931"/>
                    <a:pt x="177888" y="866363"/>
                  </a:cubicBezTo>
                  <a:cubicBezTo>
                    <a:pt x="78874" y="776795"/>
                    <a:pt x="5724" y="655143"/>
                    <a:pt x="377" y="537501"/>
                  </a:cubicBezTo>
                  <a:close/>
                </a:path>
              </a:pathLst>
            </a:custGeom>
            <a:solidFill>
              <a:srgbClr val="FF915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0" name="Elipse 59"/>
            <p:cNvSpPr/>
            <p:nvPr/>
          </p:nvSpPr>
          <p:spPr>
            <a:xfrm>
              <a:off x="1023582" y="1190420"/>
              <a:ext cx="1468988" cy="1150726"/>
            </a:xfrm>
            <a:custGeom>
              <a:avLst/>
              <a:gdLst>
                <a:gd name="connsiteX0" fmla="*/ 0 w 1188164"/>
                <a:gd name="connsiteY0" fmla="*/ 537411 h 1074821"/>
                <a:gd name="connsiteX1" fmla="*/ 594082 w 1188164"/>
                <a:gd name="connsiteY1" fmla="*/ 0 h 1074821"/>
                <a:gd name="connsiteX2" fmla="*/ 1188164 w 1188164"/>
                <a:gd name="connsiteY2" fmla="*/ 537411 h 1074821"/>
                <a:gd name="connsiteX3" fmla="*/ 594082 w 1188164"/>
                <a:gd name="connsiteY3" fmla="*/ 1074822 h 1074821"/>
                <a:gd name="connsiteX4" fmla="*/ 0 w 1188164"/>
                <a:gd name="connsiteY4" fmla="*/ 537411 h 1074821"/>
                <a:gd name="connsiteX0" fmla="*/ 23224 w 1211388"/>
                <a:gd name="connsiteY0" fmla="*/ 553642 h 1091053"/>
                <a:gd name="connsiteX1" fmla="*/ 168651 w 1211388"/>
                <a:gd name="connsiteY1" fmla="*/ 176652 h 1091053"/>
                <a:gd name="connsiteX2" fmla="*/ 617306 w 1211388"/>
                <a:gd name="connsiteY2" fmla="*/ 16231 h 1091053"/>
                <a:gd name="connsiteX3" fmla="*/ 1211388 w 1211388"/>
                <a:gd name="connsiteY3" fmla="*/ 553642 h 1091053"/>
                <a:gd name="connsiteX4" fmla="*/ 617306 w 1211388"/>
                <a:gd name="connsiteY4" fmla="*/ 1091053 h 1091053"/>
                <a:gd name="connsiteX5" fmla="*/ 23224 w 1211388"/>
                <a:gd name="connsiteY5" fmla="*/ 553642 h 1091053"/>
                <a:gd name="connsiteX0" fmla="*/ 23224 w 1224722"/>
                <a:gd name="connsiteY0" fmla="*/ 537501 h 1074912"/>
                <a:gd name="connsiteX1" fmla="*/ 168651 w 1224722"/>
                <a:gd name="connsiteY1" fmla="*/ 160511 h 1074912"/>
                <a:gd name="connsiteX2" fmla="*/ 617306 w 1224722"/>
                <a:gd name="connsiteY2" fmla="*/ 90 h 1074912"/>
                <a:gd name="connsiteX3" fmla="*/ 1034925 w 1224722"/>
                <a:gd name="connsiteY3" fmla="*/ 144469 h 1074912"/>
                <a:gd name="connsiteX4" fmla="*/ 1211388 w 1224722"/>
                <a:gd name="connsiteY4" fmla="*/ 537501 h 1074912"/>
                <a:gd name="connsiteX5" fmla="*/ 617306 w 1224722"/>
                <a:gd name="connsiteY5" fmla="*/ 1074912 h 1074912"/>
                <a:gd name="connsiteX6" fmla="*/ 23224 w 1224722"/>
                <a:gd name="connsiteY6" fmla="*/ 537501 h 1074912"/>
                <a:gd name="connsiteX0" fmla="*/ 23224 w 1211388"/>
                <a:gd name="connsiteY0" fmla="*/ 537501 h 1085386"/>
                <a:gd name="connsiteX1" fmla="*/ 168651 w 1211388"/>
                <a:gd name="connsiteY1" fmla="*/ 160511 h 1085386"/>
                <a:gd name="connsiteX2" fmla="*/ 617306 w 1211388"/>
                <a:gd name="connsiteY2" fmla="*/ 90 h 1085386"/>
                <a:gd name="connsiteX3" fmla="*/ 1034925 w 1211388"/>
                <a:gd name="connsiteY3" fmla="*/ 144469 h 1085386"/>
                <a:gd name="connsiteX4" fmla="*/ 1211388 w 1211388"/>
                <a:gd name="connsiteY4" fmla="*/ 537501 h 1085386"/>
                <a:gd name="connsiteX5" fmla="*/ 1067009 w 1211388"/>
                <a:gd name="connsiteY5" fmla="*/ 866363 h 1085386"/>
                <a:gd name="connsiteX6" fmla="*/ 617306 w 1211388"/>
                <a:gd name="connsiteY6" fmla="*/ 1074912 h 1085386"/>
                <a:gd name="connsiteX7" fmla="*/ 23224 w 1211388"/>
                <a:gd name="connsiteY7" fmla="*/ 537501 h 1085386"/>
                <a:gd name="connsiteX0" fmla="*/ 377 w 1188541"/>
                <a:gd name="connsiteY0" fmla="*/ 537501 h 1074912"/>
                <a:gd name="connsiteX1" fmla="*/ 145804 w 1188541"/>
                <a:gd name="connsiteY1" fmla="*/ 160511 h 1074912"/>
                <a:gd name="connsiteX2" fmla="*/ 594459 w 1188541"/>
                <a:gd name="connsiteY2" fmla="*/ 90 h 1074912"/>
                <a:gd name="connsiteX3" fmla="*/ 1012078 w 1188541"/>
                <a:gd name="connsiteY3" fmla="*/ 144469 h 1074912"/>
                <a:gd name="connsiteX4" fmla="*/ 1188541 w 1188541"/>
                <a:gd name="connsiteY4" fmla="*/ 537501 h 1074912"/>
                <a:gd name="connsiteX5" fmla="*/ 1044162 w 1188541"/>
                <a:gd name="connsiteY5" fmla="*/ 866363 h 1074912"/>
                <a:gd name="connsiteX6" fmla="*/ 594459 w 1188541"/>
                <a:gd name="connsiteY6" fmla="*/ 1074912 h 1074912"/>
                <a:gd name="connsiteX7" fmla="*/ 177888 w 1188541"/>
                <a:gd name="connsiteY7" fmla="*/ 866363 h 1074912"/>
                <a:gd name="connsiteX8" fmla="*/ 377 w 1188541"/>
                <a:gd name="connsiteY8" fmla="*/ 537501 h 107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541" h="1074912">
                  <a:moveTo>
                    <a:pt x="377" y="537501"/>
                  </a:moveTo>
                  <a:cubicBezTo>
                    <a:pt x="-4970" y="419859"/>
                    <a:pt x="46790" y="250079"/>
                    <a:pt x="145804" y="160511"/>
                  </a:cubicBezTo>
                  <a:cubicBezTo>
                    <a:pt x="244818" y="70943"/>
                    <a:pt x="450080" y="2764"/>
                    <a:pt x="594459" y="90"/>
                  </a:cubicBezTo>
                  <a:cubicBezTo>
                    <a:pt x="738838" y="-2584"/>
                    <a:pt x="913064" y="54901"/>
                    <a:pt x="1012078" y="144469"/>
                  </a:cubicBezTo>
                  <a:cubicBezTo>
                    <a:pt x="1111092" y="234037"/>
                    <a:pt x="1188541" y="430554"/>
                    <a:pt x="1188541" y="537501"/>
                  </a:cubicBezTo>
                  <a:cubicBezTo>
                    <a:pt x="1188541" y="644448"/>
                    <a:pt x="1143176" y="776795"/>
                    <a:pt x="1044162" y="866363"/>
                  </a:cubicBezTo>
                  <a:cubicBezTo>
                    <a:pt x="945148" y="955931"/>
                    <a:pt x="738838" y="1074912"/>
                    <a:pt x="594459" y="1074912"/>
                  </a:cubicBezTo>
                  <a:cubicBezTo>
                    <a:pt x="450080" y="1074912"/>
                    <a:pt x="276902" y="955931"/>
                    <a:pt x="177888" y="866363"/>
                  </a:cubicBezTo>
                  <a:cubicBezTo>
                    <a:pt x="78874" y="776795"/>
                    <a:pt x="5724" y="655143"/>
                    <a:pt x="377" y="537501"/>
                  </a:cubicBezTo>
                  <a:close/>
                </a:path>
              </a:pathLst>
            </a:custGeom>
            <a:solidFill>
              <a:srgbClr val="F5515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81" name="Imagen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024" y="2764497"/>
            <a:ext cx="1682642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7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</Words>
  <Application>Microsoft Office PowerPoint</Application>
  <PresentationFormat>Personalizado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Happy markers</vt:lpstr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Rosario Galvez Martinez</dc:creator>
  <cp:lastModifiedBy>Rosario Galvez Martinez</cp:lastModifiedBy>
  <cp:revision>1</cp:revision>
  <dcterms:created xsi:type="dcterms:W3CDTF">2022-01-30T03:31:46Z</dcterms:created>
  <dcterms:modified xsi:type="dcterms:W3CDTF">2022-01-30T03:34:06Z</dcterms:modified>
</cp:coreProperties>
</file>