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5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31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17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78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7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37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0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6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8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B162-6CC8-4DE5-9D4C-20B478F5855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6A2-E39A-4118-AB08-CA00E813C6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3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7" y="0"/>
            <a:ext cx="10089754" cy="7772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6185" l="0" r="100000"/>
                    </a14:imgEffect>
                  </a14:imgLayer>
                </a14:imgProps>
              </a:ext>
            </a:extLst>
          </a:blip>
          <a:srcRect b="56374"/>
          <a:stretch/>
        </p:blipFill>
        <p:spPr>
          <a:xfrm>
            <a:off x="-1" y="0"/>
            <a:ext cx="10074077" cy="2153265"/>
          </a:xfrm>
          <a:prstGeom prst="rect">
            <a:avLst/>
          </a:prstGeom>
        </p:spPr>
      </p:pic>
      <p:grpSp>
        <p:nvGrpSpPr>
          <p:cNvPr id="2048" name="Grupo 2047"/>
          <p:cNvGrpSpPr/>
          <p:nvPr/>
        </p:nvGrpSpPr>
        <p:grpSpPr>
          <a:xfrm>
            <a:off x="2208394" y="-89947"/>
            <a:ext cx="5630883" cy="2230268"/>
            <a:chOff x="2208394" y="-89947"/>
            <a:chExt cx="5630883" cy="2230268"/>
          </a:xfrm>
        </p:grpSpPr>
        <p:sp>
          <p:nvSpPr>
            <p:cNvPr id="48" name="CuadroTexto 47"/>
            <p:cNvSpPr txBox="1"/>
            <p:nvPr/>
          </p:nvSpPr>
          <p:spPr>
            <a:xfrm>
              <a:off x="2253072" y="-75670"/>
              <a:ext cx="556792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3800" dirty="0" smtClean="0">
                  <a:ln w="2540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Keep on Truckin" panose="00000400000000000000" pitchFamily="2" charset="0"/>
                </a:rPr>
                <a:t>Titulo</a:t>
              </a:r>
              <a:endParaRPr lang="es-MX" sz="13800" dirty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latin typeface="Keep on Truckin" panose="00000400000000000000" pitchFamily="2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208394" y="-89947"/>
              <a:ext cx="5630883" cy="2218306"/>
              <a:chOff x="2245235" y="220416"/>
              <a:chExt cx="5630883" cy="2218306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245235" y="220416"/>
                <a:ext cx="556792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3800" dirty="0" smtClean="0">
                    <a:solidFill>
                      <a:srgbClr val="FE7A39"/>
                    </a:solidFill>
                    <a:latin typeface="Keep on Truckin" panose="00000400000000000000" pitchFamily="2" charset="0"/>
                  </a:rPr>
                  <a:t>T</a:t>
                </a:r>
                <a:r>
                  <a:rPr lang="es-MX" sz="13800" dirty="0" smtClean="0">
                    <a:solidFill>
                      <a:srgbClr val="FF51B0"/>
                    </a:solidFill>
                    <a:latin typeface="Keep on Truckin" panose="00000400000000000000" pitchFamily="2" charset="0"/>
                  </a:rPr>
                  <a:t>i</a:t>
                </a:r>
                <a:r>
                  <a:rPr lang="es-MX" sz="13800" dirty="0" smtClean="0">
                    <a:solidFill>
                      <a:srgbClr val="00C69D"/>
                    </a:solidFill>
                    <a:latin typeface="Keep on Truckin" panose="00000400000000000000" pitchFamily="2" charset="0"/>
                  </a:rPr>
                  <a:t>t</a:t>
                </a:r>
                <a:r>
                  <a:rPr lang="es-MX" sz="13800" dirty="0" smtClean="0">
                    <a:solidFill>
                      <a:srgbClr val="E2C2F3"/>
                    </a:solidFill>
                    <a:latin typeface="Keep on Truckin" panose="00000400000000000000" pitchFamily="2" charset="0"/>
                  </a:rPr>
                  <a:t>u</a:t>
                </a:r>
                <a:r>
                  <a:rPr lang="es-MX" sz="13800" dirty="0" smtClean="0">
                    <a:solidFill>
                      <a:srgbClr val="FE7A39"/>
                    </a:solidFill>
                    <a:latin typeface="Keep on Truckin" panose="00000400000000000000" pitchFamily="2" charset="0"/>
                  </a:rPr>
                  <a:t>l</a:t>
                </a:r>
                <a:r>
                  <a:rPr lang="es-MX" sz="13800" dirty="0" smtClean="0">
                    <a:solidFill>
                      <a:srgbClr val="FF51B0"/>
                    </a:solidFill>
                    <a:latin typeface="Keep on Truckin" panose="00000400000000000000" pitchFamily="2" charset="0"/>
                  </a:rPr>
                  <a:t>o</a:t>
                </a:r>
                <a:endParaRPr lang="es-MX" sz="13800" dirty="0">
                  <a:solidFill>
                    <a:srgbClr val="FF51B0"/>
                  </a:solidFill>
                  <a:latin typeface="Keep on Truckin" panose="00000400000000000000" pitchFamily="2" charset="0"/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2308189" y="222731"/>
                <a:ext cx="556792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3800" dirty="0" smtClean="0">
                    <a:ln>
                      <a:solidFill>
                        <a:schemeClr val="tx1"/>
                      </a:solidFill>
                    </a:ln>
                    <a:noFill/>
                    <a:latin typeface="Keep on Truckin" panose="00000400000000000000" pitchFamily="2" charset="0"/>
                  </a:rPr>
                  <a:t>Titulo</a:t>
                </a:r>
                <a:endParaRPr lang="es-MX" sz="13800" dirty="0">
                  <a:ln>
                    <a:solidFill>
                      <a:schemeClr val="tx1"/>
                    </a:solidFill>
                  </a:ln>
                  <a:noFill/>
                  <a:latin typeface="Keep on Truckin" panose="00000400000000000000" pitchFamily="2" charset="0"/>
                </a:endParaRPr>
              </a:p>
            </p:txBody>
          </p:sp>
        </p:grpSp>
      </p:grpSp>
      <p:sp>
        <p:nvSpPr>
          <p:cNvPr id="8" name="Rectángulo redondeado 7"/>
          <p:cNvSpPr/>
          <p:nvPr/>
        </p:nvSpPr>
        <p:spPr>
          <a:xfrm>
            <a:off x="2820320" y="2212257"/>
            <a:ext cx="4417761" cy="1120877"/>
          </a:xfrm>
          <a:prstGeom prst="roundRect">
            <a:avLst>
              <a:gd name="adj" fmla="val 21886"/>
            </a:avLst>
          </a:prstGeom>
          <a:solidFill>
            <a:srgbClr val="E2C2F3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/>
          <p:cNvCxnSpPr/>
          <p:nvPr/>
        </p:nvCxnSpPr>
        <p:spPr>
          <a:xfrm>
            <a:off x="5029200" y="1987156"/>
            <a:ext cx="0" cy="2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3527440" y="3673642"/>
            <a:ext cx="3003522" cy="3785852"/>
            <a:chOff x="496637" y="3444656"/>
            <a:chExt cx="3586916" cy="4167238"/>
          </a:xfrm>
          <a:solidFill>
            <a:srgbClr val="FE7A3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Rectángulo redondeado 25"/>
            <p:cNvSpPr/>
            <p:nvPr/>
          </p:nvSpPr>
          <p:spPr>
            <a:xfrm>
              <a:off x="738444" y="3444656"/>
              <a:ext cx="3103302" cy="905581"/>
            </a:xfrm>
            <a:prstGeom prst="roundRect">
              <a:avLst>
                <a:gd name="adj" fmla="val 2188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496637" y="4593119"/>
              <a:ext cx="3586916" cy="3018775"/>
              <a:chOff x="470981" y="4634457"/>
              <a:chExt cx="3733238" cy="2712241"/>
            </a:xfrm>
            <a:grpFill/>
          </p:grpSpPr>
          <p:sp>
            <p:nvSpPr>
              <p:cNvPr id="28" name="Rectángulo redondeado 27"/>
              <p:cNvSpPr/>
              <p:nvPr/>
            </p:nvSpPr>
            <p:spPr>
              <a:xfrm>
                <a:off x="470981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Rectángulo redondeado 28"/>
              <p:cNvSpPr/>
              <p:nvPr/>
            </p:nvSpPr>
            <p:spPr>
              <a:xfrm>
                <a:off x="2405940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30" name="Grupo 29"/>
          <p:cNvGrpSpPr/>
          <p:nvPr/>
        </p:nvGrpSpPr>
        <p:grpSpPr>
          <a:xfrm>
            <a:off x="287710" y="3673642"/>
            <a:ext cx="3003522" cy="3785852"/>
            <a:chOff x="496637" y="3444656"/>
            <a:chExt cx="3586916" cy="4167238"/>
          </a:xfrm>
          <a:solidFill>
            <a:srgbClr val="00C69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Rectángulo redondeado 30"/>
            <p:cNvSpPr/>
            <p:nvPr/>
          </p:nvSpPr>
          <p:spPr>
            <a:xfrm>
              <a:off x="738444" y="3444656"/>
              <a:ext cx="3103302" cy="905581"/>
            </a:xfrm>
            <a:prstGeom prst="roundRect">
              <a:avLst>
                <a:gd name="adj" fmla="val 2188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496637" y="4593119"/>
              <a:ext cx="3586916" cy="3018775"/>
              <a:chOff x="470981" y="4634457"/>
              <a:chExt cx="3733238" cy="2712241"/>
            </a:xfrm>
            <a:grpFill/>
          </p:grpSpPr>
          <p:sp>
            <p:nvSpPr>
              <p:cNvPr id="33" name="Rectángulo redondeado 32"/>
              <p:cNvSpPr/>
              <p:nvPr/>
            </p:nvSpPr>
            <p:spPr>
              <a:xfrm>
                <a:off x="470981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Rectángulo redondeado 33"/>
              <p:cNvSpPr/>
              <p:nvPr/>
            </p:nvSpPr>
            <p:spPr>
              <a:xfrm>
                <a:off x="2405940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35" name="Grupo 34"/>
          <p:cNvGrpSpPr/>
          <p:nvPr/>
        </p:nvGrpSpPr>
        <p:grpSpPr>
          <a:xfrm>
            <a:off x="6767168" y="3673642"/>
            <a:ext cx="3003522" cy="3785852"/>
            <a:chOff x="496637" y="3444656"/>
            <a:chExt cx="3586916" cy="4167238"/>
          </a:xfrm>
          <a:solidFill>
            <a:srgbClr val="FF51B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Rectángulo redondeado 35"/>
            <p:cNvSpPr/>
            <p:nvPr/>
          </p:nvSpPr>
          <p:spPr>
            <a:xfrm>
              <a:off x="738444" y="3444656"/>
              <a:ext cx="3103302" cy="905581"/>
            </a:xfrm>
            <a:prstGeom prst="roundRect">
              <a:avLst>
                <a:gd name="adj" fmla="val 2188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496637" y="4593119"/>
              <a:ext cx="3586916" cy="3018775"/>
              <a:chOff x="470981" y="4634457"/>
              <a:chExt cx="3733238" cy="2712241"/>
            </a:xfrm>
            <a:grpFill/>
          </p:grpSpPr>
          <p:sp>
            <p:nvSpPr>
              <p:cNvPr id="38" name="Rectángulo redondeado 37"/>
              <p:cNvSpPr/>
              <p:nvPr/>
            </p:nvSpPr>
            <p:spPr>
              <a:xfrm>
                <a:off x="470981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" name="Rectángulo redondeado 38"/>
              <p:cNvSpPr/>
              <p:nvPr/>
            </p:nvSpPr>
            <p:spPr>
              <a:xfrm>
                <a:off x="2405940" y="4634457"/>
                <a:ext cx="1798279" cy="2712241"/>
              </a:xfrm>
              <a:prstGeom prst="roundRect">
                <a:avLst>
                  <a:gd name="adj" fmla="val 17785"/>
                </a:avLst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994864" y="4496345"/>
            <a:ext cx="8068672" cy="250114"/>
            <a:chOff x="1023582" y="4210512"/>
            <a:chExt cx="8068672" cy="224005"/>
          </a:xfrm>
        </p:grpSpPr>
        <p:grpSp>
          <p:nvGrpSpPr>
            <p:cNvPr id="10" name="Grupo 9"/>
            <p:cNvGrpSpPr/>
            <p:nvPr/>
          </p:nvGrpSpPr>
          <p:grpSpPr>
            <a:xfrm>
              <a:off x="7550057" y="4210512"/>
              <a:ext cx="1542197" cy="213383"/>
              <a:chOff x="2257199" y="3335127"/>
              <a:chExt cx="5546327" cy="390791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2257200" y="3521328"/>
                <a:ext cx="55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>
                <a:off x="2257199" y="3511072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7803526" y="3511071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5029200" y="333512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4258102" y="4221134"/>
              <a:ext cx="1542197" cy="213383"/>
              <a:chOff x="2257199" y="3335127"/>
              <a:chExt cx="5546327" cy="390791"/>
            </a:xfrm>
          </p:grpSpPr>
          <p:cxnSp>
            <p:nvCxnSpPr>
              <p:cNvPr id="16" name="Conector recto 15"/>
              <p:cNvCxnSpPr/>
              <p:nvPr/>
            </p:nvCxnSpPr>
            <p:spPr>
              <a:xfrm>
                <a:off x="2257200" y="3521328"/>
                <a:ext cx="55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2257199" y="3511072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/>
              <p:nvPr/>
            </p:nvCxnSpPr>
            <p:spPr>
              <a:xfrm>
                <a:off x="7803526" y="3511071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5029200" y="333512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9"/>
            <p:cNvGrpSpPr/>
            <p:nvPr/>
          </p:nvGrpSpPr>
          <p:grpSpPr>
            <a:xfrm>
              <a:off x="1023582" y="4211485"/>
              <a:ext cx="1542197" cy="213383"/>
              <a:chOff x="2257199" y="3335127"/>
              <a:chExt cx="5546327" cy="390791"/>
            </a:xfrm>
          </p:grpSpPr>
          <p:cxnSp>
            <p:nvCxnSpPr>
              <p:cNvPr id="21" name="Conector recto 20"/>
              <p:cNvCxnSpPr/>
              <p:nvPr/>
            </p:nvCxnSpPr>
            <p:spPr>
              <a:xfrm>
                <a:off x="2257200" y="3521328"/>
                <a:ext cx="55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>
                <a:off x="2257199" y="3511072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>
                <a:off x="7803526" y="3511071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5029200" y="333512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upo 40"/>
          <p:cNvGrpSpPr/>
          <p:nvPr/>
        </p:nvGrpSpPr>
        <p:grpSpPr>
          <a:xfrm>
            <a:off x="1717200" y="3333134"/>
            <a:ext cx="6623999" cy="336728"/>
            <a:chOff x="1717201" y="2892671"/>
            <a:chExt cx="6623999" cy="394846"/>
          </a:xfrm>
        </p:grpSpPr>
        <p:grpSp>
          <p:nvGrpSpPr>
            <p:cNvPr id="42" name="Grupo 41"/>
            <p:cNvGrpSpPr/>
            <p:nvPr/>
          </p:nvGrpSpPr>
          <p:grpSpPr>
            <a:xfrm>
              <a:off x="1717201" y="2892671"/>
              <a:ext cx="6623999" cy="394846"/>
              <a:chOff x="2225530" y="3335127"/>
              <a:chExt cx="5592594" cy="394846"/>
            </a:xfrm>
          </p:grpSpPr>
          <p:cxnSp>
            <p:nvCxnSpPr>
              <p:cNvPr id="44" name="Conector recto 43"/>
              <p:cNvCxnSpPr/>
              <p:nvPr/>
            </p:nvCxnSpPr>
            <p:spPr>
              <a:xfrm>
                <a:off x="2225530" y="3521328"/>
                <a:ext cx="55925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/>
              <p:cNvCxnSpPr/>
              <p:nvPr/>
            </p:nvCxnSpPr>
            <p:spPr>
              <a:xfrm>
                <a:off x="2240126" y="3515127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de flecha 45"/>
              <p:cNvCxnSpPr/>
              <p:nvPr/>
            </p:nvCxnSpPr>
            <p:spPr>
              <a:xfrm>
                <a:off x="7803526" y="3511071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>
              <a:xfrm>
                <a:off x="5021827" y="3335127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ector recto de flecha 42"/>
            <p:cNvCxnSpPr/>
            <p:nvPr/>
          </p:nvCxnSpPr>
          <p:spPr>
            <a:xfrm>
              <a:off x="5029200" y="3068615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51" name="Grupo 2050"/>
          <p:cNvGrpSpPr/>
          <p:nvPr/>
        </p:nvGrpSpPr>
        <p:grpSpPr>
          <a:xfrm>
            <a:off x="209057" y="178867"/>
            <a:ext cx="2058517" cy="1658474"/>
            <a:chOff x="209057" y="178867"/>
            <a:chExt cx="2058517" cy="1658474"/>
          </a:xfrm>
        </p:grpSpPr>
        <p:sp>
          <p:nvSpPr>
            <p:cNvPr id="2049" name="Triángulo isósceles 2048"/>
            <p:cNvSpPr/>
            <p:nvPr/>
          </p:nvSpPr>
          <p:spPr>
            <a:xfrm rot="565028">
              <a:off x="332193" y="645733"/>
              <a:ext cx="664844" cy="721895"/>
            </a:xfrm>
            <a:custGeom>
              <a:avLst/>
              <a:gdLst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83508"/>
                <a:gd name="connsiteX1" fmla="*/ 1299283 w 2598565"/>
                <a:gd name="connsiteY1" fmla="*/ 0 h 2183508"/>
                <a:gd name="connsiteX2" fmla="*/ 2598565 w 2598565"/>
                <a:gd name="connsiteY2" fmla="*/ 2133600 h 2183508"/>
                <a:gd name="connsiteX3" fmla="*/ 0 w 2598565"/>
                <a:gd name="connsiteY3" fmla="*/ 2133600 h 2183508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65" h="2196000">
                  <a:moveTo>
                    <a:pt x="0" y="2133600"/>
                  </a:moveTo>
                  <a:cubicBezTo>
                    <a:pt x="352883" y="1390315"/>
                    <a:pt x="705768" y="679116"/>
                    <a:pt x="1299283" y="0"/>
                  </a:cubicBezTo>
                  <a:cubicBezTo>
                    <a:pt x="1908840" y="663074"/>
                    <a:pt x="2293808" y="1422400"/>
                    <a:pt x="2598565" y="2133600"/>
                  </a:cubicBezTo>
                  <a:cubicBezTo>
                    <a:pt x="1732377" y="2245895"/>
                    <a:pt x="866188" y="2181727"/>
                    <a:pt x="0" y="213360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Triángulo isósceles 2048"/>
            <p:cNvSpPr/>
            <p:nvPr/>
          </p:nvSpPr>
          <p:spPr>
            <a:xfrm rot="2071345">
              <a:off x="1456239" y="1079093"/>
              <a:ext cx="396758" cy="454478"/>
            </a:xfrm>
            <a:custGeom>
              <a:avLst/>
              <a:gdLst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83508"/>
                <a:gd name="connsiteX1" fmla="*/ 1299283 w 2598565"/>
                <a:gd name="connsiteY1" fmla="*/ 0 h 2183508"/>
                <a:gd name="connsiteX2" fmla="*/ 2598565 w 2598565"/>
                <a:gd name="connsiteY2" fmla="*/ 2133600 h 2183508"/>
                <a:gd name="connsiteX3" fmla="*/ 0 w 2598565"/>
                <a:gd name="connsiteY3" fmla="*/ 2133600 h 2183508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65" h="2196000">
                  <a:moveTo>
                    <a:pt x="0" y="2133600"/>
                  </a:moveTo>
                  <a:cubicBezTo>
                    <a:pt x="352883" y="1390315"/>
                    <a:pt x="705768" y="679116"/>
                    <a:pt x="1299283" y="0"/>
                  </a:cubicBezTo>
                  <a:cubicBezTo>
                    <a:pt x="1908840" y="663074"/>
                    <a:pt x="2293808" y="1422400"/>
                    <a:pt x="2598565" y="2133600"/>
                  </a:cubicBezTo>
                  <a:cubicBezTo>
                    <a:pt x="1732377" y="2245895"/>
                    <a:pt x="866188" y="2181727"/>
                    <a:pt x="0" y="213360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Triángulo isósceles 2048"/>
            <p:cNvSpPr/>
            <p:nvPr/>
          </p:nvSpPr>
          <p:spPr>
            <a:xfrm rot="12573774">
              <a:off x="1222675" y="225816"/>
              <a:ext cx="432022" cy="660430"/>
            </a:xfrm>
            <a:custGeom>
              <a:avLst/>
              <a:gdLst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83508"/>
                <a:gd name="connsiteX1" fmla="*/ 1299283 w 2598565"/>
                <a:gd name="connsiteY1" fmla="*/ 0 h 2183508"/>
                <a:gd name="connsiteX2" fmla="*/ 2598565 w 2598565"/>
                <a:gd name="connsiteY2" fmla="*/ 2133600 h 2183508"/>
                <a:gd name="connsiteX3" fmla="*/ 0 w 2598565"/>
                <a:gd name="connsiteY3" fmla="*/ 2133600 h 2183508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65" h="2196000">
                  <a:moveTo>
                    <a:pt x="0" y="2133600"/>
                  </a:moveTo>
                  <a:cubicBezTo>
                    <a:pt x="352883" y="1390315"/>
                    <a:pt x="705768" y="679116"/>
                    <a:pt x="1299283" y="0"/>
                  </a:cubicBezTo>
                  <a:cubicBezTo>
                    <a:pt x="1908840" y="663074"/>
                    <a:pt x="2293808" y="1422400"/>
                    <a:pt x="2598565" y="2133600"/>
                  </a:cubicBezTo>
                  <a:cubicBezTo>
                    <a:pt x="1732377" y="2245895"/>
                    <a:pt x="866188" y="2181727"/>
                    <a:pt x="0" y="213360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/>
            <p:cNvSpPr/>
            <p:nvPr/>
          </p:nvSpPr>
          <p:spPr>
            <a:xfrm>
              <a:off x="983551" y="154934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Elipse 53"/>
            <p:cNvSpPr/>
            <p:nvPr/>
          </p:nvSpPr>
          <p:spPr>
            <a:xfrm>
              <a:off x="287710" y="17886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Elipse 54"/>
            <p:cNvSpPr/>
            <p:nvPr/>
          </p:nvSpPr>
          <p:spPr>
            <a:xfrm>
              <a:off x="1979574" y="73597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Elipse 55"/>
            <p:cNvSpPr/>
            <p:nvPr/>
          </p:nvSpPr>
          <p:spPr>
            <a:xfrm>
              <a:off x="209057" y="81213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Elipse 56"/>
            <p:cNvSpPr/>
            <p:nvPr/>
          </p:nvSpPr>
          <p:spPr>
            <a:xfrm>
              <a:off x="490188" y="1621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Elipse 57"/>
            <p:cNvSpPr/>
            <p:nvPr/>
          </p:nvSpPr>
          <p:spPr>
            <a:xfrm>
              <a:off x="2114666" y="22235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Elipse 58"/>
            <p:cNvSpPr/>
            <p:nvPr/>
          </p:nvSpPr>
          <p:spPr>
            <a:xfrm>
              <a:off x="904601" y="26045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Elipse 59"/>
            <p:cNvSpPr/>
            <p:nvPr/>
          </p:nvSpPr>
          <p:spPr>
            <a:xfrm>
              <a:off x="1159616" y="10400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Elipse 60"/>
            <p:cNvSpPr/>
            <p:nvPr/>
          </p:nvSpPr>
          <p:spPr>
            <a:xfrm>
              <a:off x="2182142" y="16348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3" name="Grupo 62"/>
          <p:cNvGrpSpPr/>
          <p:nvPr/>
        </p:nvGrpSpPr>
        <p:grpSpPr>
          <a:xfrm flipH="1">
            <a:off x="7767031" y="156075"/>
            <a:ext cx="2058517" cy="1658474"/>
            <a:chOff x="209057" y="178867"/>
            <a:chExt cx="2058517" cy="1658474"/>
          </a:xfrm>
        </p:grpSpPr>
        <p:sp>
          <p:nvSpPr>
            <p:cNvPr id="64" name="Triángulo isósceles 2048"/>
            <p:cNvSpPr/>
            <p:nvPr/>
          </p:nvSpPr>
          <p:spPr>
            <a:xfrm rot="565028">
              <a:off x="332193" y="645733"/>
              <a:ext cx="664844" cy="721895"/>
            </a:xfrm>
            <a:custGeom>
              <a:avLst/>
              <a:gdLst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83508"/>
                <a:gd name="connsiteX1" fmla="*/ 1299283 w 2598565"/>
                <a:gd name="connsiteY1" fmla="*/ 0 h 2183508"/>
                <a:gd name="connsiteX2" fmla="*/ 2598565 w 2598565"/>
                <a:gd name="connsiteY2" fmla="*/ 2133600 h 2183508"/>
                <a:gd name="connsiteX3" fmla="*/ 0 w 2598565"/>
                <a:gd name="connsiteY3" fmla="*/ 2133600 h 2183508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65" h="2196000">
                  <a:moveTo>
                    <a:pt x="0" y="2133600"/>
                  </a:moveTo>
                  <a:cubicBezTo>
                    <a:pt x="352883" y="1390315"/>
                    <a:pt x="705768" y="679116"/>
                    <a:pt x="1299283" y="0"/>
                  </a:cubicBezTo>
                  <a:cubicBezTo>
                    <a:pt x="1908840" y="663074"/>
                    <a:pt x="2293808" y="1422400"/>
                    <a:pt x="2598565" y="2133600"/>
                  </a:cubicBezTo>
                  <a:cubicBezTo>
                    <a:pt x="1732377" y="2245895"/>
                    <a:pt x="866188" y="2181727"/>
                    <a:pt x="0" y="213360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Triángulo isósceles 2048"/>
            <p:cNvSpPr/>
            <p:nvPr/>
          </p:nvSpPr>
          <p:spPr>
            <a:xfrm rot="2071345">
              <a:off x="1456239" y="1079093"/>
              <a:ext cx="396758" cy="454478"/>
            </a:xfrm>
            <a:custGeom>
              <a:avLst/>
              <a:gdLst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83508"/>
                <a:gd name="connsiteX1" fmla="*/ 1299283 w 2598565"/>
                <a:gd name="connsiteY1" fmla="*/ 0 h 2183508"/>
                <a:gd name="connsiteX2" fmla="*/ 2598565 w 2598565"/>
                <a:gd name="connsiteY2" fmla="*/ 2133600 h 2183508"/>
                <a:gd name="connsiteX3" fmla="*/ 0 w 2598565"/>
                <a:gd name="connsiteY3" fmla="*/ 2133600 h 2183508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65" h="2196000">
                  <a:moveTo>
                    <a:pt x="0" y="2133600"/>
                  </a:moveTo>
                  <a:cubicBezTo>
                    <a:pt x="352883" y="1390315"/>
                    <a:pt x="705768" y="679116"/>
                    <a:pt x="1299283" y="0"/>
                  </a:cubicBezTo>
                  <a:cubicBezTo>
                    <a:pt x="1908840" y="663074"/>
                    <a:pt x="2293808" y="1422400"/>
                    <a:pt x="2598565" y="2133600"/>
                  </a:cubicBezTo>
                  <a:cubicBezTo>
                    <a:pt x="1732377" y="2245895"/>
                    <a:pt x="866188" y="2181727"/>
                    <a:pt x="0" y="213360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Triángulo isósceles 2048"/>
            <p:cNvSpPr/>
            <p:nvPr/>
          </p:nvSpPr>
          <p:spPr>
            <a:xfrm rot="12573774">
              <a:off x="1222675" y="225816"/>
              <a:ext cx="432022" cy="660430"/>
            </a:xfrm>
            <a:custGeom>
              <a:avLst/>
              <a:gdLst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33600"/>
                <a:gd name="connsiteX1" fmla="*/ 1299283 w 2598565"/>
                <a:gd name="connsiteY1" fmla="*/ 0 h 2133600"/>
                <a:gd name="connsiteX2" fmla="*/ 2598565 w 2598565"/>
                <a:gd name="connsiteY2" fmla="*/ 2133600 h 2133600"/>
                <a:gd name="connsiteX3" fmla="*/ 0 w 2598565"/>
                <a:gd name="connsiteY3" fmla="*/ 2133600 h 2133600"/>
                <a:gd name="connsiteX0" fmla="*/ 0 w 2598565"/>
                <a:gd name="connsiteY0" fmla="*/ 2133600 h 2183508"/>
                <a:gd name="connsiteX1" fmla="*/ 1299283 w 2598565"/>
                <a:gd name="connsiteY1" fmla="*/ 0 h 2183508"/>
                <a:gd name="connsiteX2" fmla="*/ 2598565 w 2598565"/>
                <a:gd name="connsiteY2" fmla="*/ 2133600 h 2183508"/>
                <a:gd name="connsiteX3" fmla="*/ 0 w 2598565"/>
                <a:gd name="connsiteY3" fmla="*/ 2133600 h 2183508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  <a:gd name="connsiteX0" fmla="*/ 0 w 2598565"/>
                <a:gd name="connsiteY0" fmla="*/ 2133600 h 2196000"/>
                <a:gd name="connsiteX1" fmla="*/ 1299283 w 2598565"/>
                <a:gd name="connsiteY1" fmla="*/ 0 h 2196000"/>
                <a:gd name="connsiteX2" fmla="*/ 2598565 w 2598565"/>
                <a:gd name="connsiteY2" fmla="*/ 2133600 h 2196000"/>
                <a:gd name="connsiteX3" fmla="*/ 0 w 2598565"/>
                <a:gd name="connsiteY3" fmla="*/ 2133600 h 2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65" h="2196000">
                  <a:moveTo>
                    <a:pt x="0" y="2133600"/>
                  </a:moveTo>
                  <a:cubicBezTo>
                    <a:pt x="352883" y="1390315"/>
                    <a:pt x="705768" y="679116"/>
                    <a:pt x="1299283" y="0"/>
                  </a:cubicBezTo>
                  <a:cubicBezTo>
                    <a:pt x="1908840" y="663074"/>
                    <a:pt x="2293808" y="1422400"/>
                    <a:pt x="2598565" y="2133600"/>
                  </a:cubicBezTo>
                  <a:cubicBezTo>
                    <a:pt x="1732377" y="2245895"/>
                    <a:pt x="866188" y="2181727"/>
                    <a:pt x="0" y="213360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Elipse 66"/>
            <p:cNvSpPr/>
            <p:nvPr/>
          </p:nvSpPr>
          <p:spPr>
            <a:xfrm>
              <a:off x="983551" y="154934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Elipse 67"/>
            <p:cNvSpPr/>
            <p:nvPr/>
          </p:nvSpPr>
          <p:spPr>
            <a:xfrm>
              <a:off x="287710" y="17886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68"/>
            <p:cNvSpPr/>
            <p:nvPr/>
          </p:nvSpPr>
          <p:spPr>
            <a:xfrm>
              <a:off x="1979574" y="73597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Elipse 69"/>
            <p:cNvSpPr/>
            <p:nvPr/>
          </p:nvSpPr>
          <p:spPr>
            <a:xfrm>
              <a:off x="209057" y="81213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Elipse 70"/>
            <p:cNvSpPr/>
            <p:nvPr/>
          </p:nvSpPr>
          <p:spPr>
            <a:xfrm>
              <a:off x="490188" y="16213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Elipse 71"/>
            <p:cNvSpPr/>
            <p:nvPr/>
          </p:nvSpPr>
          <p:spPr>
            <a:xfrm>
              <a:off x="2114666" y="22235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Elipse 72"/>
            <p:cNvSpPr/>
            <p:nvPr/>
          </p:nvSpPr>
          <p:spPr>
            <a:xfrm>
              <a:off x="904601" y="26045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Elipse 73"/>
            <p:cNvSpPr/>
            <p:nvPr/>
          </p:nvSpPr>
          <p:spPr>
            <a:xfrm>
              <a:off x="1159616" y="10400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Elipse 74"/>
            <p:cNvSpPr/>
            <p:nvPr/>
          </p:nvSpPr>
          <p:spPr>
            <a:xfrm>
              <a:off x="2182142" y="16348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50" y="3248962"/>
            <a:ext cx="1682642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22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Keep on Truckin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Rosario Galvez Martinez</dc:creator>
  <cp:lastModifiedBy>Rosario Galvez Martinez</cp:lastModifiedBy>
  <cp:revision>1</cp:revision>
  <dcterms:created xsi:type="dcterms:W3CDTF">2022-01-30T03:32:55Z</dcterms:created>
  <dcterms:modified xsi:type="dcterms:W3CDTF">2022-01-30T03:34:23Z</dcterms:modified>
</cp:coreProperties>
</file>