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9144000" cy="6858000" type="letter"/>
  <p:notesSz cx="6858000" cy="9144000"/>
  <p:embeddedFontLst>
    <p:embeddedFont>
      <p:font typeface="Amsterday" panose="02000500000000000000" pitchFamily="2" charset="0"/>
      <p:regular r:id="rId3"/>
    </p:embeddedFont>
    <p:embeddedFont>
      <p:font typeface="Avocado Creamy" panose="02000500000000000000" pitchFamily="50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CD3B"/>
    <a:srgbClr val="E4F8EF"/>
    <a:srgbClr val="C7F1DF"/>
    <a:srgbClr val="A3E494"/>
    <a:srgbClr val="D1F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76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6266-628A-49EB-A2F4-38C49ADA1ED1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293A-2E26-4274-83A4-514DFEB74B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705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6266-628A-49EB-A2F4-38C49ADA1ED1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293A-2E26-4274-83A4-514DFEB74B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100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6266-628A-49EB-A2F4-38C49ADA1ED1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293A-2E26-4274-83A4-514DFEB74B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747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6266-628A-49EB-A2F4-38C49ADA1ED1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293A-2E26-4274-83A4-514DFEB74B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755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6266-628A-49EB-A2F4-38C49ADA1ED1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293A-2E26-4274-83A4-514DFEB74B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791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6266-628A-49EB-A2F4-38C49ADA1ED1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293A-2E26-4274-83A4-514DFEB74B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260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6266-628A-49EB-A2F4-38C49ADA1ED1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293A-2E26-4274-83A4-514DFEB74B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024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6266-628A-49EB-A2F4-38C49ADA1ED1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293A-2E26-4274-83A4-514DFEB74B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94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6266-628A-49EB-A2F4-38C49ADA1ED1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293A-2E26-4274-83A4-514DFEB74B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932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6266-628A-49EB-A2F4-38C49ADA1ED1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293A-2E26-4274-83A4-514DFEB74B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588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6266-628A-49EB-A2F4-38C49ADA1ED1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293A-2E26-4274-83A4-514DFEB74B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779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D6266-628A-49EB-A2F4-38C49ADA1ED1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293A-2E26-4274-83A4-514DFEB74B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256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F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3D58751-85DC-4076-9261-5B6C241E3911}"/>
              </a:ext>
            </a:extLst>
          </p:cNvPr>
          <p:cNvSpPr txBox="1"/>
          <p:nvPr/>
        </p:nvSpPr>
        <p:spPr>
          <a:xfrm>
            <a:off x="3113314" y="337457"/>
            <a:ext cx="38074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dirty="0">
                <a:solidFill>
                  <a:srgbClr val="00B050"/>
                </a:solidFill>
                <a:latin typeface="Amsterday" panose="02000500000000000000" pitchFamily="2" charset="0"/>
              </a:rPr>
              <a:t>Mi horario 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C40E598F-DD51-4EE0-9B09-E9A87BBD6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707396"/>
              </p:ext>
            </p:extLst>
          </p:nvPr>
        </p:nvGraphicFramePr>
        <p:xfrm>
          <a:off x="952498" y="1445453"/>
          <a:ext cx="7407732" cy="4789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622">
                  <a:extLst>
                    <a:ext uri="{9D8B030D-6E8A-4147-A177-3AD203B41FA5}">
                      <a16:colId xmlns:a16="http://schemas.microsoft.com/office/drawing/2014/main" val="2102283997"/>
                    </a:ext>
                  </a:extLst>
                </a:gridCol>
                <a:gridCol w="1234622">
                  <a:extLst>
                    <a:ext uri="{9D8B030D-6E8A-4147-A177-3AD203B41FA5}">
                      <a16:colId xmlns:a16="http://schemas.microsoft.com/office/drawing/2014/main" val="1113265906"/>
                    </a:ext>
                  </a:extLst>
                </a:gridCol>
                <a:gridCol w="1234622">
                  <a:extLst>
                    <a:ext uri="{9D8B030D-6E8A-4147-A177-3AD203B41FA5}">
                      <a16:colId xmlns:a16="http://schemas.microsoft.com/office/drawing/2014/main" val="166210629"/>
                    </a:ext>
                  </a:extLst>
                </a:gridCol>
                <a:gridCol w="1234622">
                  <a:extLst>
                    <a:ext uri="{9D8B030D-6E8A-4147-A177-3AD203B41FA5}">
                      <a16:colId xmlns:a16="http://schemas.microsoft.com/office/drawing/2014/main" val="4289156955"/>
                    </a:ext>
                  </a:extLst>
                </a:gridCol>
                <a:gridCol w="1234622">
                  <a:extLst>
                    <a:ext uri="{9D8B030D-6E8A-4147-A177-3AD203B41FA5}">
                      <a16:colId xmlns:a16="http://schemas.microsoft.com/office/drawing/2014/main" val="1746980839"/>
                    </a:ext>
                  </a:extLst>
                </a:gridCol>
                <a:gridCol w="1234622">
                  <a:extLst>
                    <a:ext uri="{9D8B030D-6E8A-4147-A177-3AD203B41FA5}">
                      <a16:colId xmlns:a16="http://schemas.microsoft.com/office/drawing/2014/main" val="1947330146"/>
                    </a:ext>
                  </a:extLst>
                </a:gridCol>
              </a:tblGrid>
              <a:tr h="540418">
                <a:tc>
                  <a:txBody>
                    <a:bodyPr/>
                    <a:lstStyle/>
                    <a:p>
                      <a:r>
                        <a:rPr lang="es-MX" dirty="0">
                          <a:latin typeface="Avocado Creamy" panose="02000500000000000000" pitchFamily="50" charset="0"/>
                        </a:rPr>
                        <a:t>Hora/ Día </a:t>
                      </a:r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CD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Avocado Creamy" panose="02000500000000000000" pitchFamily="50" charset="0"/>
                        </a:rPr>
                        <a:t>Lunes </a:t>
                      </a:r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CD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Avocado Creamy" panose="02000500000000000000" pitchFamily="50" charset="0"/>
                        </a:rPr>
                        <a:t>Martes </a:t>
                      </a:r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CD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Avocado Creamy" panose="02000500000000000000" pitchFamily="50" charset="0"/>
                        </a:rPr>
                        <a:t>Miércoles </a:t>
                      </a:r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CD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Avocado Creamy" panose="02000500000000000000" pitchFamily="50" charset="0"/>
                        </a:rPr>
                        <a:t>Jueves </a:t>
                      </a:r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CD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Avocado Creamy" panose="02000500000000000000" pitchFamily="50" charset="0"/>
                        </a:rPr>
                        <a:t>Viernes</a:t>
                      </a:r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CD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1869"/>
                  </a:ext>
                </a:extLst>
              </a:tr>
              <a:tr h="60704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F1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E4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E4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E4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E4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E4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709306"/>
                  </a:ext>
                </a:extLst>
              </a:tr>
              <a:tr h="607042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F1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882307"/>
                  </a:ext>
                </a:extLst>
              </a:tr>
              <a:tr h="60704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F1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E4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E4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E4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E4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E4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173798"/>
                  </a:ext>
                </a:extLst>
              </a:tr>
              <a:tr h="60704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F1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05286"/>
                  </a:ext>
                </a:extLst>
              </a:tr>
              <a:tr h="60704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F1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E4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E4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E4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E4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E4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858382"/>
                  </a:ext>
                </a:extLst>
              </a:tr>
              <a:tr h="60704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F1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984968"/>
                  </a:ext>
                </a:extLst>
              </a:tr>
              <a:tr h="60704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F1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E4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E4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E4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E4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E4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746938"/>
                  </a:ext>
                </a:extLst>
              </a:tr>
            </a:tbl>
          </a:graphicData>
        </a:graphic>
      </p:graphicFrame>
      <p:pic>
        <p:nvPicPr>
          <p:cNvPr id="32" name="Imagen 31">
            <a:extLst>
              <a:ext uri="{FF2B5EF4-FFF2-40B4-BE49-F238E27FC236}">
                <a16:creationId xmlns:a16="http://schemas.microsoft.com/office/drawing/2014/main" id="{8EFAF56B-79F6-4FE4-8A77-43F4A9F1D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7623"/>
            <a:ext cx="1528907" cy="2190377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BA2FC5A0-BE23-4F00-AFBD-C66D12377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85034">
            <a:off x="-440604" y="3347276"/>
            <a:ext cx="1528907" cy="2190377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C2C52C82-2D81-4EC0-8FA8-D3D31300C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15" y="0"/>
            <a:ext cx="548688" cy="780356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BEEC4158-60B5-4C8A-9717-97FDEB97B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01589">
            <a:off x="678153" y="-45118"/>
            <a:ext cx="548688" cy="780356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2E5D1B40-4960-4AF6-A211-F519BEEE8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167" y="870658"/>
            <a:ext cx="329263" cy="468285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B4692F8F-9FFE-414E-BD17-C509C1964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879" y="535871"/>
            <a:ext cx="201619" cy="286747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B7CB577F-378C-4729-A3E4-CFF386C61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823" y="6074775"/>
            <a:ext cx="548688" cy="780356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17C4CD7C-4F4D-4758-8034-4E7CCE3ED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496" y="6321579"/>
            <a:ext cx="201619" cy="286747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4F7F570F-AF42-4D51-99C8-F26E5ADA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76544">
            <a:off x="6133868" y="-54097"/>
            <a:ext cx="201619" cy="286747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DC5CF6A2-D422-433E-A6C4-BC08BBD96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252" y="3696935"/>
            <a:ext cx="201619" cy="286747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E1F10761-878E-4401-9E4F-BC6A173C4F09}"/>
              </a:ext>
            </a:extLst>
          </p:cNvPr>
          <p:cNvSpPr txBox="1"/>
          <p:nvPr/>
        </p:nvSpPr>
        <p:spPr>
          <a:xfrm>
            <a:off x="2513837" y="6408083"/>
            <a:ext cx="977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57CD3B"/>
                </a:solidFill>
                <a:latin typeface="Avocado Creamy" panose="02000500000000000000" pitchFamily="50" charset="0"/>
              </a:rPr>
              <a:t>By</a:t>
            </a:r>
            <a:r>
              <a:rPr lang="es-MX" sz="1200" dirty="0">
                <a:solidFill>
                  <a:srgbClr val="57CD3B"/>
                </a:solidFill>
                <a:latin typeface="Avocado Creamy" panose="02000500000000000000" pitchFamily="50" charset="0"/>
              </a:rPr>
              <a:t> ale </a:t>
            </a:r>
            <a:r>
              <a:rPr lang="es-MX" sz="1200" dirty="0" err="1">
                <a:solidFill>
                  <a:srgbClr val="57CD3B"/>
                </a:solidFill>
                <a:latin typeface="Avocado Creamy" panose="02000500000000000000" pitchFamily="50" charset="0"/>
              </a:rPr>
              <a:t>digitaal</a:t>
            </a:r>
            <a:endParaRPr lang="es-MX" sz="1200" dirty="0">
              <a:solidFill>
                <a:srgbClr val="57CD3B"/>
              </a:solidFill>
              <a:latin typeface="Avocado Creamy" panose="02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7252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13</Words>
  <Application>Microsoft Office PowerPoint</Application>
  <PresentationFormat>Carta (216 x 279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Amsterday</vt:lpstr>
      <vt:lpstr>Calibri</vt:lpstr>
      <vt:lpstr>Calibri Light</vt:lpstr>
      <vt:lpstr>Avocado Creamy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Alejandra Estrada Vilchis</dc:creator>
  <cp:lastModifiedBy>Diana Alejandra Estrada Vilchis</cp:lastModifiedBy>
  <cp:revision>2</cp:revision>
  <dcterms:created xsi:type="dcterms:W3CDTF">2022-01-30T03:46:30Z</dcterms:created>
  <dcterms:modified xsi:type="dcterms:W3CDTF">2022-01-30T03:54:10Z</dcterms:modified>
</cp:coreProperties>
</file>