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embeddedFontLst>
    <p:embeddedFont>
      <p:font typeface="Avocado Creamy" panose="02000500000000000000" pitchFamily="50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Luna" pitchFamily="2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4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8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24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92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57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2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87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61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9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3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83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59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BEAC-C193-4E3A-AD25-CFDE83332CD8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37C1F-8026-4DA9-AD21-CEA3AE535A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0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7B6565-D9FD-4813-8AE1-B1FC153A76D2}"/>
              </a:ext>
            </a:extLst>
          </p:cNvPr>
          <p:cNvSpPr txBox="1"/>
          <p:nvPr/>
        </p:nvSpPr>
        <p:spPr>
          <a:xfrm>
            <a:off x="2798619" y="600363"/>
            <a:ext cx="3768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Luna" pitchFamily="2" charset="0"/>
              </a:rPr>
              <a:t>Mi horario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1EA17AB-D244-4F9A-A1FC-61F3BF9FF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85597"/>
              </p:ext>
            </p:extLst>
          </p:nvPr>
        </p:nvGraphicFramePr>
        <p:xfrm>
          <a:off x="1168400" y="1638300"/>
          <a:ext cx="702887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79">
                  <a:extLst>
                    <a:ext uri="{9D8B030D-6E8A-4147-A177-3AD203B41FA5}">
                      <a16:colId xmlns:a16="http://schemas.microsoft.com/office/drawing/2014/main" val="969635790"/>
                    </a:ext>
                  </a:extLst>
                </a:gridCol>
                <a:gridCol w="1171479">
                  <a:extLst>
                    <a:ext uri="{9D8B030D-6E8A-4147-A177-3AD203B41FA5}">
                      <a16:colId xmlns:a16="http://schemas.microsoft.com/office/drawing/2014/main" val="3163866176"/>
                    </a:ext>
                  </a:extLst>
                </a:gridCol>
                <a:gridCol w="1171479">
                  <a:extLst>
                    <a:ext uri="{9D8B030D-6E8A-4147-A177-3AD203B41FA5}">
                      <a16:colId xmlns:a16="http://schemas.microsoft.com/office/drawing/2014/main" val="2550917357"/>
                    </a:ext>
                  </a:extLst>
                </a:gridCol>
                <a:gridCol w="1171479">
                  <a:extLst>
                    <a:ext uri="{9D8B030D-6E8A-4147-A177-3AD203B41FA5}">
                      <a16:colId xmlns:a16="http://schemas.microsoft.com/office/drawing/2014/main" val="3582118470"/>
                    </a:ext>
                  </a:extLst>
                </a:gridCol>
                <a:gridCol w="1171479">
                  <a:extLst>
                    <a:ext uri="{9D8B030D-6E8A-4147-A177-3AD203B41FA5}">
                      <a16:colId xmlns:a16="http://schemas.microsoft.com/office/drawing/2014/main" val="240776803"/>
                    </a:ext>
                  </a:extLst>
                </a:gridCol>
                <a:gridCol w="1171479">
                  <a:extLst>
                    <a:ext uri="{9D8B030D-6E8A-4147-A177-3AD203B41FA5}">
                      <a16:colId xmlns:a16="http://schemas.microsoft.com/office/drawing/2014/main" val="660796172"/>
                    </a:ext>
                  </a:extLst>
                </a:gridCol>
              </a:tblGrid>
              <a:tr h="468745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  <a:latin typeface="Avocado Creamy" panose="02000500000000000000" pitchFamily="50" charset="0"/>
                        </a:rPr>
                        <a:t>Día/Hora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  <a:latin typeface="Avocado Creamy" panose="02000500000000000000" pitchFamily="50" charset="0"/>
                        </a:rPr>
                        <a:t>Lunes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  <a:latin typeface="Avocado Creamy" panose="02000500000000000000" pitchFamily="50" charset="0"/>
                        </a:rPr>
                        <a:t>Martes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  <a:latin typeface="Avocado Creamy" panose="02000500000000000000" pitchFamily="50" charset="0"/>
                        </a:rPr>
                        <a:t>Miércoles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  <a:latin typeface="Avocado Creamy" panose="02000500000000000000" pitchFamily="50" charset="0"/>
                        </a:rPr>
                        <a:t>Jueves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  <a:latin typeface="Avocado Creamy" panose="02000500000000000000" pitchFamily="50" charset="0"/>
                        </a:rPr>
                        <a:t>Viernes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87944"/>
                  </a:ext>
                </a:extLst>
              </a:tr>
              <a:tr h="4506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1594"/>
                  </a:ext>
                </a:extLst>
              </a:tr>
              <a:tr h="4506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45895"/>
                  </a:ext>
                </a:extLst>
              </a:tr>
              <a:tr h="4506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671373"/>
                  </a:ext>
                </a:extLst>
              </a:tr>
              <a:tr h="4506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85329"/>
                  </a:ext>
                </a:extLst>
              </a:tr>
              <a:tr h="4506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855602"/>
                  </a:ext>
                </a:extLst>
              </a:tr>
              <a:tr h="4506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76218"/>
                  </a:ext>
                </a:extLst>
              </a:tr>
              <a:tr h="40875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55560"/>
                  </a:ext>
                </a:extLst>
              </a:tr>
            </a:tbl>
          </a:graphicData>
        </a:graphic>
      </p:graphicFrame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34C035D5-E121-4777-9274-C6D070A1B3D0}"/>
              </a:ext>
            </a:extLst>
          </p:cNvPr>
          <p:cNvSpPr/>
          <p:nvPr/>
        </p:nvSpPr>
        <p:spPr>
          <a:xfrm>
            <a:off x="7099129" y="137395"/>
            <a:ext cx="1896292" cy="992552"/>
          </a:xfrm>
          <a:custGeom>
            <a:avLst/>
            <a:gdLst>
              <a:gd name="connsiteX0" fmla="*/ 271489 w 1896292"/>
              <a:gd name="connsiteY0" fmla="*/ 241296 h 992552"/>
              <a:gd name="connsiteX1" fmla="*/ 12871 w 1896292"/>
              <a:gd name="connsiteY1" fmla="*/ 536860 h 992552"/>
              <a:gd name="connsiteX2" fmla="*/ 114471 w 1896292"/>
              <a:gd name="connsiteY2" fmla="*/ 924787 h 992552"/>
              <a:gd name="connsiteX3" fmla="*/ 751780 w 1896292"/>
              <a:gd name="connsiteY3" fmla="*/ 989441 h 992552"/>
              <a:gd name="connsiteX4" fmla="*/ 1453744 w 1896292"/>
              <a:gd name="connsiteY4" fmla="*/ 887841 h 992552"/>
              <a:gd name="connsiteX5" fmla="*/ 1832435 w 1896292"/>
              <a:gd name="connsiteY5" fmla="*/ 444496 h 992552"/>
              <a:gd name="connsiteX6" fmla="*/ 1869380 w 1896292"/>
              <a:gd name="connsiteY6" fmla="*/ 204350 h 992552"/>
              <a:gd name="connsiteX7" fmla="*/ 1555344 w 1896292"/>
              <a:gd name="connsiteY7" fmla="*/ 1150 h 992552"/>
              <a:gd name="connsiteX8" fmla="*/ 1093526 w 1896292"/>
              <a:gd name="connsiteY8" fmla="*/ 121223 h 992552"/>
              <a:gd name="connsiteX9" fmla="*/ 650180 w 1896292"/>
              <a:gd name="connsiteY9" fmla="*/ 111987 h 992552"/>
              <a:gd name="connsiteX10" fmla="*/ 271489 w 1896292"/>
              <a:gd name="connsiteY10" fmla="*/ 241296 h 99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6292" h="992552">
                <a:moveTo>
                  <a:pt x="271489" y="241296"/>
                </a:moveTo>
                <a:cubicBezTo>
                  <a:pt x="165271" y="312108"/>
                  <a:pt x="39041" y="422945"/>
                  <a:pt x="12871" y="536860"/>
                </a:cubicBezTo>
                <a:cubicBezTo>
                  <a:pt x="-13299" y="650775"/>
                  <a:pt x="-8681" y="849357"/>
                  <a:pt x="114471" y="924787"/>
                </a:cubicBezTo>
                <a:cubicBezTo>
                  <a:pt x="237622" y="1000217"/>
                  <a:pt x="528568" y="995599"/>
                  <a:pt x="751780" y="989441"/>
                </a:cubicBezTo>
                <a:cubicBezTo>
                  <a:pt x="974992" y="983283"/>
                  <a:pt x="1273635" y="978665"/>
                  <a:pt x="1453744" y="887841"/>
                </a:cubicBezTo>
                <a:cubicBezTo>
                  <a:pt x="1633853" y="797017"/>
                  <a:pt x="1763162" y="558411"/>
                  <a:pt x="1832435" y="444496"/>
                </a:cubicBezTo>
                <a:cubicBezTo>
                  <a:pt x="1901708" y="330581"/>
                  <a:pt x="1915562" y="278241"/>
                  <a:pt x="1869380" y="204350"/>
                </a:cubicBezTo>
                <a:cubicBezTo>
                  <a:pt x="1823198" y="130459"/>
                  <a:pt x="1684653" y="15004"/>
                  <a:pt x="1555344" y="1150"/>
                </a:cubicBezTo>
                <a:cubicBezTo>
                  <a:pt x="1426035" y="-12705"/>
                  <a:pt x="1244387" y="102750"/>
                  <a:pt x="1093526" y="121223"/>
                </a:cubicBezTo>
                <a:cubicBezTo>
                  <a:pt x="942665" y="139696"/>
                  <a:pt x="794883" y="88896"/>
                  <a:pt x="650180" y="111987"/>
                </a:cubicBezTo>
                <a:cubicBezTo>
                  <a:pt x="505477" y="135078"/>
                  <a:pt x="377707" y="170484"/>
                  <a:pt x="271489" y="2412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1354233-96F9-42E1-A6CC-42A96801F048}"/>
              </a:ext>
            </a:extLst>
          </p:cNvPr>
          <p:cNvSpPr/>
          <p:nvPr/>
        </p:nvSpPr>
        <p:spPr>
          <a:xfrm>
            <a:off x="7936018" y="526249"/>
            <a:ext cx="953981" cy="1032142"/>
          </a:xfrm>
          <a:custGeom>
            <a:avLst/>
            <a:gdLst>
              <a:gd name="connsiteX0" fmla="*/ 145800 w 953981"/>
              <a:gd name="connsiteY0" fmla="*/ 129533 h 1032142"/>
              <a:gd name="connsiteX1" fmla="*/ 25727 w 953981"/>
              <a:gd name="connsiteY1" fmla="*/ 443569 h 1032142"/>
              <a:gd name="connsiteX2" fmla="*/ 25727 w 953981"/>
              <a:gd name="connsiteY2" fmla="*/ 748369 h 1032142"/>
              <a:gd name="connsiteX3" fmla="*/ 302818 w 953981"/>
              <a:gd name="connsiteY3" fmla="*/ 1016224 h 1032142"/>
              <a:gd name="connsiteX4" fmla="*/ 792346 w 953981"/>
              <a:gd name="connsiteY4" fmla="*/ 970042 h 1032142"/>
              <a:gd name="connsiteX5" fmla="*/ 930891 w 953981"/>
              <a:gd name="connsiteY5" fmla="*/ 711424 h 1032142"/>
              <a:gd name="connsiteX6" fmla="*/ 949364 w 953981"/>
              <a:gd name="connsiteY6" fmla="*/ 240369 h 1032142"/>
              <a:gd name="connsiteX7" fmla="*/ 930891 w 953981"/>
              <a:gd name="connsiteY7" fmla="*/ 64878 h 1032142"/>
              <a:gd name="connsiteX8" fmla="*/ 727691 w 953981"/>
              <a:gd name="connsiteY8" fmla="*/ 224 h 1032142"/>
              <a:gd name="connsiteX9" fmla="*/ 349000 w 953981"/>
              <a:gd name="connsiteY9" fmla="*/ 46406 h 1032142"/>
              <a:gd name="connsiteX10" fmla="*/ 145800 w 953981"/>
              <a:gd name="connsiteY10" fmla="*/ 129533 h 103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3981" h="1032142">
                <a:moveTo>
                  <a:pt x="145800" y="129533"/>
                </a:moveTo>
                <a:cubicBezTo>
                  <a:pt x="91921" y="195727"/>
                  <a:pt x="45739" y="340430"/>
                  <a:pt x="25727" y="443569"/>
                </a:cubicBezTo>
                <a:cubicBezTo>
                  <a:pt x="5715" y="546708"/>
                  <a:pt x="-20455" y="652927"/>
                  <a:pt x="25727" y="748369"/>
                </a:cubicBezTo>
                <a:cubicBezTo>
                  <a:pt x="71909" y="843812"/>
                  <a:pt x="175048" y="979279"/>
                  <a:pt x="302818" y="1016224"/>
                </a:cubicBezTo>
                <a:cubicBezTo>
                  <a:pt x="430588" y="1053169"/>
                  <a:pt x="687667" y="1020842"/>
                  <a:pt x="792346" y="970042"/>
                </a:cubicBezTo>
                <a:cubicBezTo>
                  <a:pt x="897025" y="919242"/>
                  <a:pt x="904721" y="833036"/>
                  <a:pt x="930891" y="711424"/>
                </a:cubicBezTo>
                <a:cubicBezTo>
                  <a:pt x="957061" y="589812"/>
                  <a:pt x="949364" y="348127"/>
                  <a:pt x="949364" y="240369"/>
                </a:cubicBezTo>
                <a:cubicBezTo>
                  <a:pt x="949364" y="132611"/>
                  <a:pt x="967836" y="104902"/>
                  <a:pt x="930891" y="64878"/>
                </a:cubicBezTo>
                <a:cubicBezTo>
                  <a:pt x="893946" y="24854"/>
                  <a:pt x="824673" y="3303"/>
                  <a:pt x="727691" y="224"/>
                </a:cubicBezTo>
                <a:cubicBezTo>
                  <a:pt x="630709" y="-2855"/>
                  <a:pt x="439824" y="26394"/>
                  <a:pt x="349000" y="46406"/>
                </a:cubicBezTo>
                <a:cubicBezTo>
                  <a:pt x="258176" y="66418"/>
                  <a:pt x="199679" y="63339"/>
                  <a:pt x="145800" y="12953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8357B05-8FED-4A42-9331-26A5FD0BF2E5}"/>
              </a:ext>
            </a:extLst>
          </p:cNvPr>
          <p:cNvSpPr/>
          <p:nvPr/>
        </p:nvSpPr>
        <p:spPr>
          <a:xfrm>
            <a:off x="7534719" y="336603"/>
            <a:ext cx="1264990" cy="1054372"/>
          </a:xfrm>
          <a:custGeom>
            <a:avLst/>
            <a:gdLst>
              <a:gd name="connsiteX0" fmla="*/ 824190 w 1264990"/>
              <a:gd name="connsiteY0" fmla="*/ 143688 h 1054372"/>
              <a:gd name="connsiteX1" fmla="*/ 353136 w 1264990"/>
              <a:gd name="connsiteY1" fmla="*/ 14379 h 1054372"/>
              <a:gd name="connsiteX2" fmla="*/ 11390 w 1264990"/>
              <a:gd name="connsiteY2" fmla="*/ 494670 h 1054372"/>
              <a:gd name="connsiteX3" fmla="*/ 778008 w 1264990"/>
              <a:gd name="connsiteY3" fmla="*/ 928779 h 1054372"/>
              <a:gd name="connsiteX4" fmla="*/ 1258299 w 1264990"/>
              <a:gd name="connsiteY4" fmla="*/ 1011906 h 1054372"/>
              <a:gd name="connsiteX5" fmla="*/ 1045863 w 1264990"/>
              <a:gd name="connsiteY5" fmla="*/ 328415 h 1054372"/>
              <a:gd name="connsiteX6" fmla="*/ 824190 w 1264990"/>
              <a:gd name="connsiteY6" fmla="*/ 143688 h 10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990" h="1054372">
                <a:moveTo>
                  <a:pt x="824190" y="143688"/>
                </a:moveTo>
                <a:cubicBezTo>
                  <a:pt x="708736" y="91349"/>
                  <a:pt x="488603" y="-44118"/>
                  <a:pt x="353136" y="14379"/>
                </a:cubicBezTo>
                <a:cubicBezTo>
                  <a:pt x="217669" y="72876"/>
                  <a:pt x="-59422" y="342270"/>
                  <a:pt x="11390" y="494670"/>
                </a:cubicBezTo>
                <a:cubicBezTo>
                  <a:pt x="82202" y="647070"/>
                  <a:pt x="570190" y="842573"/>
                  <a:pt x="778008" y="928779"/>
                </a:cubicBezTo>
                <a:cubicBezTo>
                  <a:pt x="985826" y="1014985"/>
                  <a:pt x="1213657" y="1111967"/>
                  <a:pt x="1258299" y="1011906"/>
                </a:cubicBezTo>
                <a:cubicBezTo>
                  <a:pt x="1302941" y="911845"/>
                  <a:pt x="1112057" y="473118"/>
                  <a:pt x="1045863" y="328415"/>
                </a:cubicBezTo>
                <a:cubicBezTo>
                  <a:pt x="979669" y="183712"/>
                  <a:pt x="939644" y="196027"/>
                  <a:pt x="824190" y="14368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D0AB13C7-F994-4859-99C6-73AEE9FE72B7}"/>
              </a:ext>
            </a:extLst>
          </p:cNvPr>
          <p:cNvSpPr/>
          <p:nvPr/>
        </p:nvSpPr>
        <p:spPr>
          <a:xfrm>
            <a:off x="0" y="5442276"/>
            <a:ext cx="1896292" cy="992552"/>
          </a:xfrm>
          <a:custGeom>
            <a:avLst/>
            <a:gdLst>
              <a:gd name="connsiteX0" fmla="*/ 271489 w 1896292"/>
              <a:gd name="connsiteY0" fmla="*/ 241296 h 992552"/>
              <a:gd name="connsiteX1" fmla="*/ 12871 w 1896292"/>
              <a:gd name="connsiteY1" fmla="*/ 536860 h 992552"/>
              <a:gd name="connsiteX2" fmla="*/ 114471 w 1896292"/>
              <a:gd name="connsiteY2" fmla="*/ 924787 h 992552"/>
              <a:gd name="connsiteX3" fmla="*/ 751780 w 1896292"/>
              <a:gd name="connsiteY3" fmla="*/ 989441 h 992552"/>
              <a:gd name="connsiteX4" fmla="*/ 1453744 w 1896292"/>
              <a:gd name="connsiteY4" fmla="*/ 887841 h 992552"/>
              <a:gd name="connsiteX5" fmla="*/ 1832435 w 1896292"/>
              <a:gd name="connsiteY5" fmla="*/ 444496 h 992552"/>
              <a:gd name="connsiteX6" fmla="*/ 1869380 w 1896292"/>
              <a:gd name="connsiteY6" fmla="*/ 204350 h 992552"/>
              <a:gd name="connsiteX7" fmla="*/ 1555344 w 1896292"/>
              <a:gd name="connsiteY7" fmla="*/ 1150 h 992552"/>
              <a:gd name="connsiteX8" fmla="*/ 1093526 w 1896292"/>
              <a:gd name="connsiteY8" fmla="*/ 121223 h 992552"/>
              <a:gd name="connsiteX9" fmla="*/ 650180 w 1896292"/>
              <a:gd name="connsiteY9" fmla="*/ 111987 h 992552"/>
              <a:gd name="connsiteX10" fmla="*/ 271489 w 1896292"/>
              <a:gd name="connsiteY10" fmla="*/ 241296 h 99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6292" h="992552">
                <a:moveTo>
                  <a:pt x="271489" y="241296"/>
                </a:moveTo>
                <a:cubicBezTo>
                  <a:pt x="165271" y="312108"/>
                  <a:pt x="39041" y="422945"/>
                  <a:pt x="12871" y="536860"/>
                </a:cubicBezTo>
                <a:cubicBezTo>
                  <a:pt x="-13299" y="650775"/>
                  <a:pt x="-8681" y="849357"/>
                  <a:pt x="114471" y="924787"/>
                </a:cubicBezTo>
                <a:cubicBezTo>
                  <a:pt x="237622" y="1000217"/>
                  <a:pt x="528568" y="995599"/>
                  <a:pt x="751780" y="989441"/>
                </a:cubicBezTo>
                <a:cubicBezTo>
                  <a:pt x="974992" y="983283"/>
                  <a:pt x="1273635" y="978665"/>
                  <a:pt x="1453744" y="887841"/>
                </a:cubicBezTo>
                <a:cubicBezTo>
                  <a:pt x="1633853" y="797017"/>
                  <a:pt x="1763162" y="558411"/>
                  <a:pt x="1832435" y="444496"/>
                </a:cubicBezTo>
                <a:cubicBezTo>
                  <a:pt x="1901708" y="330581"/>
                  <a:pt x="1915562" y="278241"/>
                  <a:pt x="1869380" y="204350"/>
                </a:cubicBezTo>
                <a:cubicBezTo>
                  <a:pt x="1823198" y="130459"/>
                  <a:pt x="1684653" y="15004"/>
                  <a:pt x="1555344" y="1150"/>
                </a:cubicBezTo>
                <a:cubicBezTo>
                  <a:pt x="1426035" y="-12705"/>
                  <a:pt x="1244387" y="102750"/>
                  <a:pt x="1093526" y="121223"/>
                </a:cubicBezTo>
                <a:cubicBezTo>
                  <a:pt x="942665" y="139696"/>
                  <a:pt x="794883" y="88896"/>
                  <a:pt x="650180" y="111987"/>
                </a:cubicBezTo>
                <a:cubicBezTo>
                  <a:pt x="505477" y="135078"/>
                  <a:pt x="377707" y="170484"/>
                  <a:pt x="271489" y="2412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44D1C47-9309-4C36-9385-C10EE76BAE26}"/>
              </a:ext>
            </a:extLst>
          </p:cNvPr>
          <p:cNvSpPr/>
          <p:nvPr/>
        </p:nvSpPr>
        <p:spPr>
          <a:xfrm>
            <a:off x="836889" y="5831130"/>
            <a:ext cx="953981" cy="1032142"/>
          </a:xfrm>
          <a:custGeom>
            <a:avLst/>
            <a:gdLst>
              <a:gd name="connsiteX0" fmla="*/ 145800 w 953981"/>
              <a:gd name="connsiteY0" fmla="*/ 129533 h 1032142"/>
              <a:gd name="connsiteX1" fmla="*/ 25727 w 953981"/>
              <a:gd name="connsiteY1" fmla="*/ 443569 h 1032142"/>
              <a:gd name="connsiteX2" fmla="*/ 25727 w 953981"/>
              <a:gd name="connsiteY2" fmla="*/ 748369 h 1032142"/>
              <a:gd name="connsiteX3" fmla="*/ 302818 w 953981"/>
              <a:gd name="connsiteY3" fmla="*/ 1016224 h 1032142"/>
              <a:gd name="connsiteX4" fmla="*/ 792346 w 953981"/>
              <a:gd name="connsiteY4" fmla="*/ 970042 h 1032142"/>
              <a:gd name="connsiteX5" fmla="*/ 930891 w 953981"/>
              <a:gd name="connsiteY5" fmla="*/ 711424 h 1032142"/>
              <a:gd name="connsiteX6" fmla="*/ 949364 w 953981"/>
              <a:gd name="connsiteY6" fmla="*/ 240369 h 1032142"/>
              <a:gd name="connsiteX7" fmla="*/ 930891 w 953981"/>
              <a:gd name="connsiteY7" fmla="*/ 64878 h 1032142"/>
              <a:gd name="connsiteX8" fmla="*/ 727691 w 953981"/>
              <a:gd name="connsiteY8" fmla="*/ 224 h 1032142"/>
              <a:gd name="connsiteX9" fmla="*/ 349000 w 953981"/>
              <a:gd name="connsiteY9" fmla="*/ 46406 h 1032142"/>
              <a:gd name="connsiteX10" fmla="*/ 145800 w 953981"/>
              <a:gd name="connsiteY10" fmla="*/ 129533 h 103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3981" h="1032142">
                <a:moveTo>
                  <a:pt x="145800" y="129533"/>
                </a:moveTo>
                <a:cubicBezTo>
                  <a:pt x="91921" y="195727"/>
                  <a:pt x="45739" y="340430"/>
                  <a:pt x="25727" y="443569"/>
                </a:cubicBezTo>
                <a:cubicBezTo>
                  <a:pt x="5715" y="546708"/>
                  <a:pt x="-20455" y="652927"/>
                  <a:pt x="25727" y="748369"/>
                </a:cubicBezTo>
                <a:cubicBezTo>
                  <a:pt x="71909" y="843812"/>
                  <a:pt x="175048" y="979279"/>
                  <a:pt x="302818" y="1016224"/>
                </a:cubicBezTo>
                <a:cubicBezTo>
                  <a:pt x="430588" y="1053169"/>
                  <a:pt x="687667" y="1020842"/>
                  <a:pt x="792346" y="970042"/>
                </a:cubicBezTo>
                <a:cubicBezTo>
                  <a:pt x="897025" y="919242"/>
                  <a:pt x="904721" y="833036"/>
                  <a:pt x="930891" y="711424"/>
                </a:cubicBezTo>
                <a:cubicBezTo>
                  <a:pt x="957061" y="589812"/>
                  <a:pt x="949364" y="348127"/>
                  <a:pt x="949364" y="240369"/>
                </a:cubicBezTo>
                <a:cubicBezTo>
                  <a:pt x="949364" y="132611"/>
                  <a:pt x="967836" y="104902"/>
                  <a:pt x="930891" y="64878"/>
                </a:cubicBezTo>
                <a:cubicBezTo>
                  <a:pt x="893946" y="24854"/>
                  <a:pt x="824673" y="3303"/>
                  <a:pt x="727691" y="224"/>
                </a:cubicBezTo>
                <a:cubicBezTo>
                  <a:pt x="630709" y="-2855"/>
                  <a:pt x="439824" y="26394"/>
                  <a:pt x="349000" y="46406"/>
                </a:cubicBezTo>
                <a:cubicBezTo>
                  <a:pt x="258176" y="66418"/>
                  <a:pt x="199679" y="63339"/>
                  <a:pt x="145800" y="12953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E30EF192-0B53-40AD-A029-B1A5D9F9F505}"/>
              </a:ext>
            </a:extLst>
          </p:cNvPr>
          <p:cNvSpPr/>
          <p:nvPr/>
        </p:nvSpPr>
        <p:spPr>
          <a:xfrm>
            <a:off x="435590" y="5641484"/>
            <a:ext cx="1264990" cy="1054372"/>
          </a:xfrm>
          <a:custGeom>
            <a:avLst/>
            <a:gdLst>
              <a:gd name="connsiteX0" fmla="*/ 824190 w 1264990"/>
              <a:gd name="connsiteY0" fmla="*/ 143688 h 1054372"/>
              <a:gd name="connsiteX1" fmla="*/ 353136 w 1264990"/>
              <a:gd name="connsiteY1" fmla="*/ 14379 h 1054372"/>
              <a:gd name="connsiteX2" fmla="*/ 11390 w 1264990"/>
              <a:gd name="connsiteY2" fmla="*/ 494670 h 1054372"/>
              <a:gd name="connsiteX3" fmla="*/ 778008 w 1264990"/>
              <a:gd name="connsiteY3" fmla="*/ 928779 h 1054372"/>
              <a:gd name="connsiteX4" fmla="*/ 1258299 w 1264990"/>
              <a:gd name="connsiteY4" fmla="*/ 1011906 h 1054372"/>
              <a:gd name="connsiteX5" fmla="*/ 1045863 w 1264990"/>
              <a:gd name="connsiteY5" fmla="*/ 328415 h 1054372"/>
              <a:gd name="connsiteX6" fmla="*/ 824190 w 1264990"/>
              <a:gd name="connsiteY6" fmla="*/ 143688 h 10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990" h="1054372">
                <a:moveTo>
                  <a:pt x="824190" y="143688"/>
                </a:moveTo>
                <a:cubicBezTo>
                  <a:pt x="708736" y="91349"/>
                  <a:pt x="488603" y="-44118"/>
                  <a:pt x="353136" y="14379"/>
                </a:cubicBezTo>
                <a:cubicBezTo>
                  <a:pt x="217669" y="72876"/>
                  <a:pt x="-59422" y="342270"/>
                  <a:pt x="11390" y="494670"/>
                </a:cubicBezTo>
                <a:cubicBezTo>
                  <a:pt x="82202" y="647070"/>
                  <a:pt x="570190" y="842573"/>
                  <a:pt x="778008" y="928779"/>
                </a:cubicBezTo>
                <a:cubicBezTo>
                  <a:pt x="985826" y="1014985"/>
                  <a:pt x="1213657" y="1111967"/>
                  <a:pt x="1258299" y="1011906"/>
                </a:cubicBezTo>
                <a:cubicBezTo>
                  <a:pt x="1302941" y="911845"/>
                  <a:pt x="1112057" y="473118"/>
                  <a:pt x="1045863" y="328415"/>
                </a:cubicBezTo>
                <a:cubicBezTo>
                  <a:pt x="979669" y="183712"/>
                  <a:pt x="939644" y="196027"/>
                  <a:pt x="824190" y="14368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A94011C-0B9B-4CA5-B7A6-96B1A080709B}"/>
              </a:ext>
            </a:extLst>
          </p:cNvPr>
          <p:cNvSpPr/>
          <p:nvPr/>
        </p:nvSpPr>
        <p:spPr>
          <a:xfrm>
            <a:off x="158921" y="243092"/>
            <a:ext cx="1836785" cy="799228"/>
          </a:xfrm>
          <a:custGeom>
            <a:avLst/>
            <a:gdLst>
              <a:gd name="connsiteX0" fmla="*/ 578986 w 1836785"/>
              <a:gd name="connsiteY0" fmla="*/ 146414 h 702064"/>
              <a:gd name="connsiteX1" fmla="*/ 45586 w 1836785"/>
              <a:gd name="connsiteY1" fmla="*/ 375014 h 702064"/>
              <a:gd name="connsiteX2" fmla="*/ 140836 w 1836785"/>
              <a:gd name="connsiteY2" fmla="*/ 670289 h 702064"/>
              <a:gd name="connsiteX3" fmla="*/ 1036186 w 1836785"/>
              <a:gd name="connsiteY3" fmla="*/ 670289 h 702064"/>
              <a:gd name="connsiteX4" fmla="*/ 1760086 w 1836785"/>
              <a:gd name="connsiteY4" fmla="*/ 460739 h 702064"/>
              <a:gd name="connsiteX5" fmla="*/ 1712461 w 1836785"/>
              <a:gd name="connsiteY5" fmla="*/ 32114 h 702064"/>
              <a:gd name="connsiteX6" fmla="*/ 845686 w 1836785"/>
              <a:gd name="connsiteY6" fmla="*/ 41639 h 702064"/>
              <a:gd name="connsiteX7" fmla="*/ 578986 w 1836785"/>
              <a:gd name="connsiteY7" fmla="*/ 146414 h 70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6785" h="702064">
                <a:moveTo>
                  <a:pt x="578986" y="146414"/>
                </a:moveTo>
                <a:cubicBezTo>
                  <a:pt x="445636" y="201977"/>
                  <a:pt x="118611" y="287702"/>
                  <a:pt x="45586" y="375014"/>
                </a:cubicBezTo>
                <a:cubicBezTo>
                  <a:pt x="-27439" y="462327"/>
                  <a:pt x="-24264" y="621077"/>
                  <a:pt x="140836" y="670289"/>
                </a:cubicBezTo>
                <a:cubicBezTo>
                  <a:pt x="305936" y="719501"/>
                  <a:pt x="766311" y="705214"/>
                  <a:pt x="1036186" y="670289"/>
                </a:cubicBezTo>
                <a:cubicBezTo>
                  <a:pt x="1306061" y="635364"/>
                  <a:pt x="1647374" y="567101"/>
                  <a:pt x="1760086" y="460739"/>
                </a:cubicBezTo>
                <a:cubicBezTo>
                  <a:pt x="1872798" y="354377"/>
                  <a:pt x="1864861" y="101964"/>
                  <a:pt x="1712461" y="32114"/>
                </a:cubicBezTo>
                <a:cubicBezTo>
                  <a:pt x="1560061" y="-37736"/>
                  <a:pt x="1037773" y="25764"/>
                  <a:pt x="845686" y="41639"/>
                </a:cubicBezTo>
                <a:cubicBezTo>
                  <a:pt x="653599" y="57514"/>
                  <a:pt x="712336" y="90851"/>
                  <a:pt x="578986" y="14641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37B0F9C-F2E2-4D6F-BE92-31F3532CA5B3}"/>
              </a:ext>
            </a:extLst>
          </p:cNvPr>
          <p:cNvSpPr/>
          <p:nvPr/>
        </p:nvSpPr>
        <p:spPr>
          <a:xfrm>
            <a:off x="1231711" y="485163"/>
            <a:ext cx="1376177" cy="785489"/>
          </a:xfrm>
          <a:custGeom>
            <a:avLst/>
            <a:gdLst>
              <a:gd name="connsiteX0" fmla="*/ 906475 w 1376177"/>
              <a:gd name="connsiteY0" fmla="*/ 1435 h 785489"/>
              <a:gd name="connsiteX1" fmla="*/ 573100 w 1376177"/>
              <a:gd name="connsiteY1" fmla="*/ 106210 h 785489"/>
              <a:gd name="connsiteX2" fmla="*/ 49225 w 1376177"/>
              <a:gd name="connsiteY2" fmla="*/ 258610 h 785489"/>
              <a:gd name="connsiteX3" fmla="*/ 163525 w 1376177"/>
              <a:gd name="connsiteY3" fmla="*/ 753910 h 785489"/>
              <a:gd name="connsiteX4" fmla="*/ 1297000 w 1376177"/>
              <a:gd name="connsiteY4" fmla="*/ 696760 h 785489"/>
              <a:gd name="connsiteX5" fmla="*/ 1277950 w 1376177"/>
              <a:gd name="connsiteY5" fmla="*/ 382435 h 785489"/>
              <a:gd name="connsiteX6" fmla="*/ 1258900 w 1376177"/>
              <a:gd name="connsiteY6" fmla="*/ 182410 h 785489"/>
              <a:gd name="connsiteX7" fmla="*/ 906475 w 1376177"/>
              <a:gd name="connsiteY7" fmla="*/ 1435 h 78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177" h="785489">
                <a:moveTo>
                  <a:pt x="906475" y="1435"/>
                </a:moveTo>
                <a:cubicBezTo>
                  <a:pt x="792175" y="-11265"/>
                  <a:pt x="715975" y="63348"/>
                  <a:pt x="573100" y="106210"/>
                </a:cubicBezTo>
                <a:cubicBezTo>
                  <a:pt x="430225" y="149072"/>
                  <a:pt x="117487" y="150660"/>
                  <a:pt x="49225" y="258610"/>
                </a:cubicBezTo>
                <a:cubicBezTo>
                  <a:pt x="-19038" y="366560"/>
                  <a:pt x="-44438" y="680885"/>
                  <a:pt x="163525" y="753910"/>
                </a:cubicBezTo>
                <a:cubicBezTo>
                  <a:pt x="371487" y="826935"/>
                  <a:pt x="1111263" y="758673"/>
                  <a:pt x="1297000" y="696760"/>
                </a:cubicBezTo>
                <a:cubicBezTo>
                  <a:pt x="1482738" y="634848"/>
                  <a:pt x="1284300" y="468160"/>
                  <a:pt x="1277950" y="382435"/>
                </a:cubicBezTo>
                <a:cubicBezTo>
                  <a:pt x="1271600" y="296710"/>
                  <a:pt x="1316050" y="249085"/>
                  <a:pt x="1258900" y="182410"/>
                </a:cubicBezTo>
                <a:cubicBezTo>
                  <a:pt x="1201750" y="115735"/>
                  <a:pt x="1020775" y="14135"/>
                  <a:pt x="906475" y="143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DFD3DE6-71EA-47D0-91E7-46F87ABB4515}"/>
              </a:ext>
            </a:extLst>
          </p:cNvPr>
          <p:cNvSpPr/>
          <p:nvPr/>
        </p:nvSpPr>
        <p:spPr>
          <a:xfrm>
            <a:off x="501591" y="475019"/>
            <a:ext cx="1143865" cy="842791"/>
          </a:xfrm>
          <a:custGeom>
            <a:avLst/>
            <a:gdLst>
              <a:gd name="connsiteX0" fmla="*/ 1050984 w 1143865"/>
              <a:gd name="connsiteY0" fmla="*/ 10756 h 842791"/>
              <a:gd name="connsiteX1" fmla="*/ 317559 w 1143865"/>
              <a:gd name="connsiteY1" fmla="*/ 182206 h 842791"/>
              <a:gd name="connsiteX2" fmla="*/ 31809 w 1143865"/>
              <a:gd name="connsiteY2" fmla="*/ 839431 h 842791"/>
              <a:gd name="connsiteX3" fmla="*/ 1022409 w 1143865"/>
              <a:gd name="connsiteY3" fmla="*/ 420331 h 842791"/>
              <a:gd name="connsiteX4" fmla="*/ 1050984 w 1143865"/>
              <a:gd name="connsiteY4" fmla="*/ 10756 h 84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865" h="842791">
                <a:moveTo>
                  <a:pt x="1050984" y="10756"/>
                </a:moveTo>
                <a:cubicBezTo>
                  <a:pt x="933509" y="-28932"/>
                  <a:pt x="487421" y="44094"/>
                  <a:pt x="317559" y="182206"/>
                </a:cubicBezTo>
                <a:cubicBezTo>
                  <a:pt x="147697" y="320318"/>
                  <a:pt x="-85666" y="799743"/>
                  <a:pt x="31809" y="839431"/>
                </a:cubicBezTo>
                <a:cubicBezTo>
                  <a:pt x="149284" y="879119"/>
                  <a:pt x="854134" y="556856"/>
                  <a:pt x="1022409" y="420331"/>
                </a:cubicBezTo>
                <a:cubicBezTo>
                  <a:pt x="1190684" y="283806"/>
                  <a:pt x="1168459" y="50444"/>
                  <a:pt x="1050984" y="1075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A5B791-D033-445E-A2B2-B70B8DD94FFF}"/>
              </a:ext>
            </a:extLst>
          </p:cNvPr>
          <p:cNvSpPr txBox="1"/>
          <p:nvPr/>
        </p:nvSpPr>
        <p:spPr>
          <a:xfrm>
            <a:off x="7099129" y="5263191"/>
            <a:ext cx="977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latin typeface="Avocado Creamy" panose="02000500000000000000" pitchFamily="50" charset="0"/>
              </a:rPr>
              <a:t>By</a:t>
            </a:r>
            <a:r>
              <a:rPr lang="es-MX" sz="1200" dirty="0">
                <a:latin typeface="Avocado Creamy" panose="02000500000000000000" pitchFamily="50" charset="0"/>
              </a:rPr>
              <a:t> ale </a:t>
            </a:r>
            <a:r>
              <a:rPr lang="es-MX" sz="1200" dirty="0" err="1">
                <a:latin typeface="Avocado Creamy" panose="02000500000000000000" pitchFamily="50" charset="0"/>
              </a:rPr>
              <a:t>digitaal</a:t>
            </a:r>
            <a:endParaRPr lang="es-MX" sz="1200" dirty="0">
              <a:latin typeface="Avocado Creamy" panose="02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70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</Words>
  <Application>Microsoft Office PowerPoint</Application>
  <PresentationFormat>Carta (216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Luna</vt:lpstr>
      <vt:lpstr>Arial</vt:lpstr>
      <vt:lpstr>Calibri</vt:lpstr>
      <vt:lpstr>Calibri Light</vt:lpstr>
      <vt:lpstr>Avocado Creamy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Alejandra Estrada Vilchis</dc:creator>
  <cp:lastModifiedBy>Diana Alejandra Estrada Vilchis</cp:lastModifiedBy>
  <cp:revision>2</cp:revision>
  <dcterms:created xsi:type="dcterms:W3CDTF">2022-01-30T03:54:30Z</dcterms:created>
  <dcterms:modified xsi:type="dcterms:W3CDTF">2022-01-30T04:04:06Z</dcterms:modified>
</cp:coreProperties>
</file>