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embeddedFontLst>
    <p:embeddedFont>
      <p:font typeface="Avocado Creamy" panose="02000500000000000000" pitchFamily="50" charset="0"/>
      <p:regular r:id="rId3"/>
    </p:embeddedFont>
    <p:embeddedFont>
      <p:font typeface="Awesome" pitchFamily="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6AE"/>
    <a:srgbClr val="B98275"/>
    <a:srgbClr val="F8F3F2"/>
    <a:srgbClr val="EBE9E1"/>
    <a:srgbClr val="F2D6D2"/>
    <a:srgbClr val="EED9D6"/>
    <a:srgbClr val="E6E6E6"/>
    <a:srgbClr val="EEE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7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7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2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0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81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43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85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5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0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1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DCD2-0281-4DA2-A1A0-9EFE304C65B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3CD2-D799-410E-87EA-2973ECD169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4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B60097-4BC8-42A9-A34D-8B7E1A4B3D47}"/>
              </a:ext>
            </a:extLst>
          </p:cNvPr>
          <p:cNvSpPr txBox="1"/>
          <p:nvPr/>
        </p:nvSpPr>
        <p:spPr>
          <a:xfrm>
            <a:off x="2710541" y="401596"/>
            <a:ext cx="440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latin typeface="Awesome" pitchFamily="2" charset="0"/>
              </a:rPr>
              <a:t>Mi horario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A118D5B-7F0F-4256-8911-63C25173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68107"/>
              </p:ext>
            </p:extLst>
          </p:nvPr>
        </p:nvGraphicFramePr>
        <p:xfrm>
          <a:off x="674913" y="1601924"/>
          <a:ext cx="8055426" cy="394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571">
                  <a:extLst>
                    <a:ext uri="{9D8B030D-6E8A-4147-A177-3AD203B41FA5}">
                      <a16:colId xmlns:a16="http://schemas.microsoft.com/office/drawing/2014/main" val="1199087387"/>
                    </a:ext>
                  </a:extLst>
                </a:gridCol>
                <a:gridCol w="1342571">
                  <a:extLst>
                    <a:ext uri="{9D8B030D-6E8A-4147-A177-3AD203B41FA5}">
                      <a16:colId xmlns:a16="http://schemas.microsoft.com/office/drawing/2014/main" val="89277433"/>
                    </a:ext>
                  </a:extLst>
                </a:gridCol>
                <a:gridCol w="1342571">
                  <a:extLst>
                    <a:ext uri="{9D8B030D-6E8A-4147-A177-3AD203B41FA5}">
                      <a16:colId xmlns:a16="http://schemas.microsoft.com/office/drawing/2014/main" val="1993052874"/>
                    </a:ext>
                  </a:extLst>
                </a:gridCol>
                <a:gridCol w="1342571">
                  <a:extLst>
                    <a:ext uri="{9D8B030D-6E8A-4147-A177-3AD203B41FA5}">
                      <a16:colId xmlns:a16="http://schemas.microsoft.com/office/drawing/2014/main" val="2223840778"/>
                    </a:ext>
                  </a:extLst>
                </a:gridCol>
                <a:gridCol w="1342571">
                  <a:extLst>
                    <a:ext uri="{9D8B030D-6E8A-4147-A177-3AD203B41FA5}">
                      <a16:colId xmlns:a16="http://schemas.microsoft.com/office/drawing/2014/main" val="1773940352"/>
                    </a:ext>
                  </a:extLst>
                </a:gridCol>
                <a:gridCol w="1342571">
                  <a:extLst>
                    <a:ext uri="{9D8B030D-6E8A-4147-A177-3AD203B41FA5}">
                      <a16:colId xmlns:a16="http://schemas.microsoft.com/office/drawing/2014/main" val="41607285"/>
                    </a:ext>
                  </a:extLst>
                </a:gridCol>
              </a:tblGrid>
              <a:tr h="482836">
                <a:tc>
                  <a:txBody>
                    <a:bodyPr/>
                    <a:lstStyle/>
                    <a:p>
                      <a:r>
                        <a:rPr lang="es-MX" dirty="0"/>
                        <a:t>Hora/día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82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Lunes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82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Martes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82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Miércoles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82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Jueves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82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Viernes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33151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19087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16468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73154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208099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49794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B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38126"/>
                  </a:ext>
                </a:extLst>
              </a:tr>
              <a:tr h="4952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6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0666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A36FC6D-221F-41D6-9535-1C59BCE66289}"/>
              </a:ext>
            </a:extLst>
          </p:cNvPr>
          <p:cNvSpPr txBox="1"/>
          <p:nvPr/>
        </p:nvSpPr>
        <p:spPr>
          <a:xfrm>
            <a:off x="7020523" y="5551713"/>
            <a:ext cx="97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B98275"/>
                </a:solidFill>
                <a:latin typeface="Avocado Creamy" panose="02000500000000000000" pitchFamily="50" charset="0"/>
              </a:rPr>
              <a:t>By</a:t>
            </a:r>
            <a:r>
              <a:rPr lang="es-MX" sz="1200" dirty="0">
                <a:solidFill>
                  <a:srgbClr val="B98275"/>
                </a:solidFill>
                <a:latin typeface="Avocado Creamy" panose="02000500000000000000" pitchFamily="50" charset="0"/>
              </a:rPr>
              <a:t> ale </a:t>
            </a:r>
            <a:r>
              <a:rPr lang="es-MX" sz="1200" dirty="0" err="1">
                <a:solidFill>
                  <a:srgbClr val="B98275"/>
                </a:solidFill>
                <a:latin typeface="Avocado Creamy" panose="02000500000000000000" pitchFamily="50" charset="0"/>
              </a:rPr>
              <a:t>digitaal</a:t>
            </a:r>
            <a:endParaRPr lang="es-MX" sz="1200" dirty="0">
              <a:solidFill>
                <a:srgbClr val="B98275"/>
              </a:solidFill>
              <a:latin typeface="Avocado Creamy" panose="02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4B5580-7F3D-4112-BE6A-ED416CB37F01}"/>
              </a:ext>
            </a:extLst>
          </p:cNvPr>
          <p:cNvSpPr/>
          <p:nvPr/>
        </p:nvSpPr>
        <p:spPr>
          <a:xfrm>
            <a:off x="7674426" y="114888"/>
            <a:ext cx="914400" cy="914400"/>
          </a:xfrm>
          <a:prstGeom prst="ellipse">
            <a:avLst/>
          </a:prstGeom>
          <a:solidFill>
            <a:srgbClr val="B98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1A532ED-74E6-493F-91AD-1EC39C869627}"/>
              </a:ext>
            </a:extLst>
          </p:cNvPr>
          <p:cNvSpPr/>
          <p:nvPr/>
        </p:nvSpPr>
        <p:spPr>
          <a:xfrm>
            <a:off x="457198" y="252094"/>
            <a:ext cx="720000" cy="720000"/>
          </a:xfrm>
          <a:prstGeom prst="ellipse">
            <a:avLst/>
          </a:prstGeom>
          <a:solidFill>
            <a:srgbClr val="B98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0A3327-2291-49CE-9489-FB4100FC9F92}"/>
              </a:ext>
            </a:extLst>
          </p:cNvPr>
          <p:cNvSpPr/>
          <p:nvPr/>
        </p:nvSpPr>
        <p:spPr>
          <a:xfrm>
            <a:off x="-239487" y="6152151"/>
            <a:ext cx="914400" cy="914400"/>
          </a:xfrm>
          <a:prstGeom prst="ellipse">
            <a:avLst/>
          </a:prstGeom>
          <a:solidFill>
            <a:srgbClr val="B98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D1F540F-6137-4B13-84A9-17657A6CBAF0}"/>
              </a:ext>
            </a:extLst>
          </p:cNvPr>
          <p:cNvSpPr/>
          <p:nvPr/>
        </p:nvSpPr>
        <p:spPr>
          <a:xfrm>
            <a:off x="8873996" y="972094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B98275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488C8C-2838-4C68-9C68-FF085B2733C7}"/>
              </a:ext>
            </a:extLst>
          </p:cNvPr>
          <p:cNvSpPr/>
          <p:nvPr/>
        </p:nvSpPr>
        <p:spPr>
          <a:xfrm>
            <a:off x="277198" y="6082394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B5C3B91-3251-4C51-92FD-7343859846F5}"/>
              </a:ext>
            </a:extLst>
          </p:cNvPr>
          <p:cNvSpPr/>
          <p:nvPr/>
        </p:nvSpPr>
        <p:spPr>
          <a:xfrm>
            <a:off x="8318826" y="131596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EA14687-53E6-43D0-94C6-70035EDD0EA8}"/>
              </a:ext>
            </a:extLst>
          </p:cNvPr>
          <p:cNvSpPr/>
          <p:nvPr/>
        </p:nvSpPr>
        <p:spPr>
          <a:xfrm>
            <a:off x="217713" y="505606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EDC4F3-0EA5-4381-AD80-76A4C5D3B756}"/>
              </a:ext>
            </a:extLst>
          </p:cNvPr>
          <p:cNvSpPr/>
          <p:nvPr/>
        </p:nvSpPr>
        <p:spPr>
          <a:xfrm>
            <a:off x="8309008" y="5895194"/>
            <a:ext cx="540000" cy="540000"/>
          </a:xfrm>
          <a:prstGeom prst="ellipse">
            <a:avLst/>
          </a:prstGeom>
          <a:solidFill>
            <a:srgbClr val="B98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B98275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61081E0-076C-429B-B6D5-BBD41671B5D5}"/>
              </a:ext>
            </a:extLst>
          </p:cNvPr>
          <p:cNvSpPr/>
          <p:nvPr/>
        </p:nvSpPr>
        <p:spPr>
          <a:xfrm>
            <a:off x="8408826" y="6108031"/>
            <a:ext cx="360000" cy="36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B9827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E84CCD8-B0E1-4C9C-8522-72EBCF616C3E}"/>
              </a:ext>
            </a:extLst>
          </p:cNvPr>
          <p:cNvSpPr/>
          <p:nvPr/>
        </p:nvSpPr>
        <p:spPr>
          <a:xfrm>
            <a:off x="8895763" y="4455522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B98275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78E49A0-330B-4FE2-8041-2B7EFC28D90A}"/>
              </a:ext>
            </a:extLst>
          </p:cNvPr>
          <p:cNvSpPr/>
          <p:nvPr/>
        </p:nvSpPr>
        <p:spPr>
          <a:xfrm>
            <a:off x="5967511" y="6609351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B98275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06D1E17-B9DC-470B-BA94-A30BE6998389}"/>
              </a:ext>
            </a:extLst>
          </p:cNvPr>
          <p:cNvSpPr/>
          <p:nvPr/>
        </p:nvSpPr>
        <p:spPr>
          <a:xfrm>
            <a:off x="-285177" y="3769722"/>
            <a:ext cx="540000" cy="540000"/>
          </a:xfrm>
          <a:prstGeom prst="ellipse">
            <a:avLst/>
          </a:prstGeom>
          <a:solidFill>
            <a:srgbClr val="D6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B982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15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13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Awesome</vt:lpstr>
      <vt:lpstr>Calibri</vt:lpstr>
      <vt:lpstr>Calibri Light</vt:lpstr>
      <vt:lpstr>Avocado Creamy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Diana Alejandra Estrada Vilchis</cp:lastModifiedBy>
  <cp:revision>2</cp:revision>
  <dcterms:created xsi:type="dcterms:W3CDTF">2022-01-30T04:04:26Z</dcterms:created>
  <dcterms:modified xsi:type="dcterms:W3CDTF">2022-01-30T04:17:03Z</dcterms:modified>
</cp:coreProperties>
</file>