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embeddedFontLst>
    <p:embeddedFont>
      <p:font typeface="Avocado Creamy" panose="02000500000000000000" pitchFamily="50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esh Lychee" pitchFamily="50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3DF"/>
    <a:srgbClr val="A8C8DC"/>
    <a:srgbClr val="C9DDE9"/>
    <a:srgbClr val="D3E9F1"/>
    <a:srgbClr val="A9B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76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1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0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83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03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9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33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58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9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C79C-7AD6-4791-BFE9-2F29949DFC54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6807-F5EF-4A4B-9978-B841A0A9F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8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391A2A3-182A-474A-A51A-7CFB37A7B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67353"/>
              </p:ext>
            </p:extLst>
          </p:nvPr>
        </p:nvGraphicFramePr>
        <p:xfrm>
          <a:off x="1076527" y="1533187"/>
          <a:ext cx="7405992" cy="411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332">
                  <a:extLst>
                    <a:ext uri="{9D8B030D-6E8A-4147-A177-3AD203B41FA5}">
                      <a16:colId xmlns:a16="http://schemas.microsoft.com/office/drawing/2014/main" val="3544536718"/>
                    </a:ext>
                  </a:extLst>
                </a:gridCol>
                <a:gridCol w="1234332">
                  <a:extLst>
                    <a:ext uri="{9D8B030D-6E8A-4147-A177-3AD203B41FA5}">
                      <a16:colId xmlns:a16="http://schemas.microsoft.com/office/drawing/2014/main" val="3775787838"/>
                    </a:ext>
                  </a:extLst>
                </a:gridCol>
                <a:gridCol w="1234332">
                  <a:extLst>
                    <a:ext uri="{9D8B030D-6E8A-4147-A177-3AD203B41FA5}">
                      <a16:colId xmlns:a16="http://schemas.microsoft.com/office/drawing/2014/main" val="4248568679"/>
                    </a:ext>
                  </a:extLst>
                </a:gridCol>
                <a:gridCol w="1234332">
                  <a:extLst>
                    <a:ext uri="{9D8B030D-6E8A-4147-A177-3AD203B41FA5}">
                      <a16:colId xmlns:a16="http://schemas.microsoft.com/office/drawing/2014/main" val="2230154418"/>
                    </a:ext>
                  </a:extLst>
                </a:gridCol>
                <a:gridCol w="1234332">
                  <a:extLst>
                    <a:ext uri="{9D8B030D-6E8A-4147-A177-3AD203B41FA5}">
                      <a16:colId xmlns:a16="http://schemas.microsoft.com/office/drawing/2014/main" val="3624165781"/>
                    </a:ext>
                  </a:extLst>
                </a:gridCol>
                <a:gridCol w="1234332">
                  <a:extLst>
                    <a:ext uri="{9D8B030D-6E8A-4147-A177-3AD203B41FA5}">
                      <a16:colId xmlns:a16="http://schemas.microsoft.com/office/drawing/2014/main" val="576219432"/>
                    </a:ext>
                  </a:extLst>
                </a:gridCol>
              </a:tblGrid>
              <a:tr h="509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Hora/</a:t>
                      </a:r>
                    </a:p>
                    <a:p>
                      <a:pPr algn="ctr"/>
                      <a:r>
                        <a:rPr lang="es-MX" sz="1400" dirty="0"/>
                        <a:t>Día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Lunes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Martes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Miércoles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Jueves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Viernes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0496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19257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0717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493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35776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5069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D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7751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16234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5D25B03-CF43-4E4D-A01B-7337CBF486A2}"/>
              </a:ext>
            </a:extLst>
          </p:cNvPr>
          <p:cNvSpPr txBox="1"/>
          <p:nvPr/>
        </p:nvSpPr>
        <p:spPr>
          <a:xfrm>
            <a:off x="3021765" y="143162"/>
            <a:ext cx="3768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rgbClr val="A8C8DC"/>
                </a:solidFill>
                <a:latin typeface="Fresh Lychee" pitchFamily="50" charset="0"/>
              </a:rPr>
              <a:t>Mi horario</a:t>
            </a:r>
          </a:p>
        </p:txBody>
      </p:sp>
      <p:sp>
        <p:nvSpPr>
          <p:cNvPr id="9" name="Luna 8">
            <a:extLst>
              <a:ext uri="{FF2B5EF4-FFF2-40B4-BE49-F238E27FC236}">
                <a16:creationId xmlns:a16="http://schemas.microsoft.com/office/drawing/2014/main" id="{A80E3EF4-0C8B-4EFC-A7F5-E3014410617C}"/>
              </a:ext>
            </a:extLst>
          </p:cNvPr>
          <p:cNvSpPr/>
          <p:nvPr/>
        </p:nvSpPr>
        <p:spPr>
          <a:xfrm>
            <a:off x="7089147" y="-171074"/>
            <a:ext cx="457200" cy="91440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8C8DC"/>
              </a:solidFill>
            </a:endParaRPr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66F5F223-894D-453E-A96A-D31F054F208A}"/>
              </a:ext>
            </a:extLst>
          </p:cNvPr>
          <p:cNvSpPr/>
          <p:nvPr/>
        </p:nvSpPr>
        <p:spPr>
          <a:xfrm rot="14031417">
            <a:off x="326680" y="5431972"/>
            <a:ext cx="457200" cy="91440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8C8DC"/>
              </a:solidFill>
            </a:endParaRPr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442A4E5E-F46F-4CDE-A2DB-4CB9882CC784}"/>
              </a:ext>
            </a:extLst>
          </p:cNvPr>
          <p:cNvSpPr/>
          <p:nvPr/>
        </p:nvSpPr>
        <p:spPr>
          <a:xfrm rot="1272970">
            <a:off x="163286" y="286126"/>
            <a:ext cx="457200" cy="91440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8C8DC"/>
              </a:solidFill>
            </a:endParaRPr>
          </a:p>
        </p:txBody>
      </p:sp>
      <p:sp>
        <p:nvSpPr>
          <p:cNvPr id="13" name="Luna 12">
            <a:extLst>
              <a:ext uri="{FF2B5EF4-FFF2-40B4-BE49-F238E27FC236}">
                <a16:creationId xmlns:a16="http://schemas.microsoft.com/office/drawing/2014/main" id="{6E7C0287-7BD7-48C1-9D17-DE676BC68D8D}"/>
              </a:ext>
            </a:extLst>
          </p:cNvPr>
          <p:cNvSpPr/>
          <p:nvPr/>
        </p:nvSpPr>
        <p:spPr>
          <a:xfrm>
            <a:off x="8902075" y="688048"/>
            <a:ext cx="457200" cy="91440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8C8DC"/>
              </a:solidFill>
            </a:endParaRPr>
          </a:p>
        </p:txBody>
      </p:sp>
      <p:sp>
        <p:nvSpPr>
          <p:cNvPr id="14" name="Luna 13">
            <a:extLst>
              <a:ext uri="{FF2B5EF4-FFF2-40B4-BE49-F238E27FC236}">
                <a16:creationId xmlns:a16="http://schemas.microsoft.com/office/drawing/2014/main" id="{47BB1F5B-4FA1-495D-842E-248775EB2386}"/>
              </a:ext>
            </a:extLst>
          </p:cNvPr>
          <p:cNvSpPr/>
          <p:nvPr/>
        </p:nvSpPr>
        <p:spPr>
          <a:xfrm>
            <a:off x="4905983" y="6257638"/>
            <a:ext cx="457200" cy="91440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8C8DC"/>
              </a:solidFill>
            </a:endParaRPr>
          </a:p>
        </p:txBody>
      </p:sp>
      <p:sp>
        <p:nvSpPr>
          <p:cNvPr id="15" name="Luna 14">
            <a:extLst>
              <a:ext uri="{FF2B5EF4-FFF2-40B4-BE49-F238E27FC236}">
                <a16:creationId xmlns:a16="http://schemas.microsoft.com/office/drawing/2014/main" id="{5071B05F-3E35-4E88-A0B8-30B716195BAE}"/>
              </a:ext>
            </a:extLst>
          </p:cNvPr>
          <p:cNvSpPr/>
          <p:nvPr/>
        </p:nvSpPr>
        <p:spPr>
          <a:xfrm rot="11647439">
            <a:off x="8856769" y="5625818"/>
            <a:ext cx="457200" cy="91440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8C8DC"/>
              </a:solidFill>
            </a:endParaRPr>
          </a:p>
        </p:txBody>
      </p:sp>
      <p:sp>
        <p:nvSpPr>
          <p:cNvPr id="17" name="Luna 16">
            <a:extLst>
              <a:ext uri="{FF2B5EF4-FFF2-40B4-BE49-F238E27FC236}">
                <a16:creationId xmlns:a16="http://schemas.microsoft.com/office/drawing/2014/main" id="{DB62E892-0133-4840-A34D-079F5A0DAA0C}"/>
              </a:ext>
            </a:extLst>
          </p:cNvPr>
          <p:cNvSpPr/>
          <p:nvPr/>
        </p:nvSpPr>
        <p:spPr>
          <a:xfrm rot="20009987">
            <a:off x="2833162" y="688048"/>
            <a:ext cx="180000" cy="36000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8C8DC"/>
              </a:solidFill>
            </a:endParaRPr>
          </a:p>
        </p:txBody>
      </p:sp>
      <p:sp>
        <p:nvSpPr>
          <p:cNvPr id="18" name="Luna 17">
            <a:extLst>
              <a:ext uri="{FF2B5EF4-FFF2-40B4-BE49-F238E27FC236}">
                <a16:creationId xmlns:a16="http://schemas.microsoft.com/office/drawing/2014/main" id="{BC699D5E-4F3E-486F-8096-5AF663D52FC8}"/>
              </a:ext>
            </a:extLst>
          </p:cNvPr>
          <p:cNvSpPr/>
          <p:nvPr/>
        </p:nvSpPr>
        <p:spPr>
          <a:xfrm>
            <a:off x="8662113" y="3432399"/>
            <a:ext cx="180000" cy="36000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8C8DC"/>
              </a:solidFill>
            </a:endParaRPr>
          </a:p>
        </p:txBody>
      </p:sp>
      <p:sp>
        <p:nvSpPr>
          <p:cNvPr id="19" name="Luna 18">
            <a:extLst>
              <a:ext uri="{FF2B5EF4-FFF2-40B4-BE49-F238E27FC236}">
                <a16:creationId xmlns:a16="http://schemas.microsoft.com/office/drawing/2014/main" id="{510CC9CD-C291-4655-98D4-43068DC32451}"/>
              </a:ext>
            </a:extLst>
          </p:cNvPr>
          <p:cNvSpPr/>
          <p:nvPr/>
        </p:nvSpPr>
        <p:spPr>
          <a:xfrm>
            <a:off x="2833162" y="5661493"/>
            <a:ext cx="180000" cy="36000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8C8DC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ADAF8DA-BBF1-4ACF-9954-F11FD998449C}"/>
              </a:ext>
            </a:extLst>
          </p:cNvPr>
          <p:cNvSpPr txBox="1"/>
          <p:nvPr/>
        </p:nvSpPr>
        <p:spPr>
          <a:xfrm>
            <a:off x="6402092" y="5775503"/>
            <a:ext cx="977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A5B3DF"/>
                </a:solidFill>
                <a:latin typeface="Avocado Creamy" panose="02000500000000000000" pitchFamily="50" charset="0"/>
              </a:rPr>
              <a:t>By</a:t>
            </a:r>
            <a:r>
              <a:rPr lang="es-MX" sz="1200" dirty="0">
                <a:solidFill>
                  <a:srgbClr val="A5B3DF"/>
                </a:solidFill>
                <a:latin typeface="Avocado Creamy" panose="02000500000000000000" pitchFamily="50" charset="0"/>
              </a:rPr>
              <a:t> ale </a:t>
            </a:r>
            <a:r>
              <a:rPr lang="es-MX" sz="1200" dirty="0" err="1">
                <a:solidFill>
                  <a:srgbClr val="A5B3DF"/>
                </a:solidFill>
                <a:latin typeface="Avocado Creamy" panose="02000500000000000000" pitchFamily="50" charset="0"/>
              </a:rPr>
              <a:t>digitaal</a:t>
            </a:r>
            <a:endParaRPr lang="es-MX" sz="1200" dirty="0">
              <a:solidFill>
                <a:srgbClr val="A5B3DF"/>
              </a:solidFill>
              <a:latin typeface="Avocado Creamy" panose="02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59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13</Words>
  <Application>Microsoft Office PowerPoint</Application>
  <PresentationFormat>Carta (216 x 279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Fresh Lychee</vt:lpstr>
      <vt:lpstr>Calibri Light</vt:lpstr>
      <vt:lpstr>Avocado Creamy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Alejandra Estrada Vilchis</dc:creator>
  <cp:lastModifiedBy>Diana Alejandra Estrada Vilchis</cp:lastModifiedBy>
  <cp:revision>2</cp:revision>
  <dcterms:created xsi:type="dcterms:W3CDTF">2022-01-30T04:19:26Z</dcterms:created>
  <dcterms:modified xsi:type="dcterms:W3CDTF">2022-01-30T04:36:27Z</dcterms:modified>
</cp:coreProperties>
</file>