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6AE"/>
    <a:srgbClr val="EAE0D2"/>
    <a:srgbClr val="C1D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71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4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76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29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1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14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79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34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53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1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36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15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D158-913A-4A7C-8449-2307275B68F5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F23D-0B1F-4DEB-8072-B844A0F98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2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49503C48-EE76-4DB3-B6F6-B0E464BBB6EA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837CB07-9C4A-4E61-A138-6ACB747EB5C4}"/>
              </a:ext>
            </a:extLst>
          </p:cNvPr>
          <p:cNvGrpSpPr/>
          <p:nvPr/>
        </p:nvGrpSpPr>
        <p:grpSpPr>
          <a:xfrm rot="696811">
            <a:off x="89583" y="95292"/>
            <a:ext cx="3569952" cy="3324934"/>
            <a:chOff x="3153919" y="891140"/>
            <a:chExt cx="5162768" cy="4789517"/>
          </a:xfrm>
          <a:solidFill>
            <a:srgbClr val="EAE0D2"/>
          </a:solidFill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DBA8A4B-ACA1-44B4-ACBC-9E3CA85DDF97}"/>
                </a:ext>
              </a:extLst>
            </p:cNvPr>
            <p:cNvSpPr/>
            <p:nvPr/>
          </p:nvSpPr>
          <p:spPr>
            <a:xfrm>
              <a:off x="3153919" y="891140"/>
              <a:ext cx="5162768" cy="47895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Arco 5">
              <a:extLst>
                <a:ext uri="{FF2B5EF4-FFF2-40B4-BE49-F238E27FC236}">
                  <a16:creationId xmlns:a16="http://schemas.microsoft.com/office/drawing/2014/main" id="{4708C422-1B93-466B-9E20-7F52D6D62816}"/>
                </a:ext>
              </a:extLst>
            </p:cNvPr>
            <p:cNvSpPr/>
            <p:nvPr/>
          </p:nvSpPr>
          <p:spPr>
            <a:xfrm rot="21094902">
              <a:off x="3772464" y="1251314"/>
              <a:ext cx="4022525" cy="3745381"/>
            </a:xfrm>
            <a:prstGeom prst="arc">
              <a:avLst>
                <a:gd name="adj1" fmla="val 16200000"/>
                <a:gd name="adj2" fmla="val 20002642"/>
              </a:avLst>
            </a:prstGeom>
            <a:grpFill/>
            <a:ln w="1746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B53E01D-FC9E-48A4-A774-795B0792BE4E}"/>
                </a:ext>
              </a:extLst>
            </p:cNvPr>
            <p:cNvSpPr/>
            <p:nvPr/>
          </p:nvSpPr>
          <p:spPr>
            <a:xfrm>
              <a:off x="7432409" y="2053109"/>
              <a:ext cx="338460" cy="297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1B3515D-198F-44E8-BF7B-78A1717B3622}"/>
              </a:ext>
            </a:extLst>
          </p:cNvPr>
          <p:cNvSpPr/>
          <p:nvPr/>
        </p:nvSpPr>
        <p:spPr>
          <a:xfrm>
            <a:off x="3850436" y="808899"/>
            <a:ext cx="2900337" cy="595916"/>
          </a:xfrm>
          <a:prstGeom prst="roundRect">
            <a:avLst>
              <a:gd name="adj" fmla="val 50000"/>
            </a:avLst>
          </a:prstGeom>
          <a:solidFill>
            <a:srgbClr val="D8C6A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0A16F3C-D9A8-48C3-8AFA-7E82AFB391ED}"/>
              </a:ext>
            </a:extLst>
          </p:cNvPr>
          <p:cNvSpPr/>
          <p:nvPr/>
        </p:nvSpPr>
        <p:spPr>
          <a:xfrm>
            <a:off x="3850437" y="1611372"/>
            <a:ext cx="2900337" cy="595916"/>
          </a:xfrm>
          <a:prstGeom prst="roundRect">
            <a:avLst>
              <a:gd name="adj" fmla="val 50000"/>
            </a:avLst>
          </a:prstGeom>
          <a:solidFill>
            <a:srgbClr val="D8C6AE"/>
          </a:solidFill>
          <a:ln>
            <a:solidFill>
              <a:srgbClr val="D8C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F6EF4E-EF5F-4E4D-9D7E-2F5C35C745B8}"/>
              </a:ext>
            </a:extLst>
          </p:cNvPr>
          <p:cNvSpPr txBox="1"/>
          <p:nvPr/>
        </p:nvSpPr>
        <p:spPr>
          <a:xfrm>
            <a:off x="308050" y="3774948"/>
            <a:ext cx="36496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  <a:r>
              <a:rPr lang="es-MX" sz="2000" dirty="0" err="1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texto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Tessyscript" panose="02000503000000000000" pitchFamily="2" charset="0"/>
              </a:rPr>
              <a:t> </a:t>
            </a:r>
          </a:p>
          <a:p>
            <a:r>
              <a:rPr lang="es-MX" dirty="0"/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4E4E54-6D2E-4F13-A2E6-7B9B3ED37251}"/>
              </a:ext>
            </a:extLst>
          </p:cNvPr>
          <p:cNvSpPr txBox="1"/>
          <p:nvPr/>
        </p:nvSpPr>
        <p:spPr>
          <a:xfrm>
            <a:off x="160740" y="1023551"/>
            <a:ext cx="36496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>
                <a:solidFill>
                  <a:schemeClr val="bg2">
                    <a:lumMod val="50000"/>
                  </a:schemeClr>
                </a:solidFill>
                <a:latin typeface="Skrapbook" pitchFamily="2" charset="0"/>
              </a:rPr>
              <a:t>titulo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63F5D8-026F-401D-8642-93DDCDCD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81" y="5453206"/>
            <a:ext cx="2764419" cy="36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8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86</Words>
  <Application>Microsoft Office PowerPoint</Application>
  <PresentationFormat>Carta (216 x 279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Skrapbook</vt:lpstr>
      <vt:lpstr>Tessyscript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danna aguilar</dc:creator>
  <cp:lastModifiedBy>danna aguilar</cp:lastModifiedBy>
  <cp:revision>2</cp:revision>
  <dcterms:created xsi:type="dcterms:W3CDTF">2022-01-30T21:00:40Z</dcterms:created>
  <dcterms:modified xsi:type="dcterms:W3CDTF">2022-01-30T21:40:57Z</dcterms:modified>
</cp:coreProperties>
</file>