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95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13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78CD7-CA1D-E74D-A4AE-B1A910633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A2EA6-4CE8-274C-A29D-D83A0F551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30F316-6702-7643-9A3E-124B112F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C2193B-7C6D-E64A-965E-7E73487F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990E0-DA20-B34F-9C5B-5269C2F0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028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CA095-1E39-D446-BB7F-09D51AC1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F82224-5676-FC47-8E70-4C30A2F33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447202-16AB-0B4F-B3DE-422FD5F7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103811-BAC3-124F-A82A-A76CBC1F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665ABD-D8FA-E54F-9937-55AE305A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49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8E0EA4-FBA4-0441-8EAC-381D47340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B451F2-3BFB-F549-943A-532EC6DC2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CB2984-1151-2F48-9926-061BB3EF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992081-1563-514A-B182-37479B97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3E6C00-4FAB-F64B-9C65-8206D36C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969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D3D2-E352-5640-9183-39B81D9D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593CC-6E55-2E46-9847-0BBE57011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D3D4A-42E6-204B-8A1E-E2AA1D8A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94CC41-9FE1-4A49-B82F-4DC250D3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9862E1-08D0-2A49-8788-A2E86A93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415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0D576-3929-4048-B4B9-148E3F52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60B8FB-FDBA-9548-83E0-A43380A63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A62972-E916-7744-B6EA-0106F785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59BE9A-E667-7348-B2AF-9155915E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7F611-9CE8-634C-819C-597E41E8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951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039F0-64E9-1342-8585-F9FE99CE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CC52F-7B0C-9D4B-8F46-EB3FEE0E4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F41C97-00C7-4143-A72E-BA8A7E4C6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AA22F4-0FD6-7942-86A9-D0F9D298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D130C3-AC09-AD43-A9FF-43786C90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F87522-5A01-4B4D-B23A-B8C69A39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235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B1E79-1578-7347-82C1-145B81C5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955F77-95C5-7645-AD2B-3172E04E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633F77-48C3-5548-ABD1-0460468B3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0CAEE6-FA9F-BC45-9294-DC1AF696A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3AEB6F-8028-B840-AFB8-A9AB8F0F5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4F9829-274D-724B-8790-0EE96085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9BC36B-93A4-9145-96B7-1A531F4F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2CB526-DCDD-9545-B4E9-0B1F10D6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8313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C41F6-07AC-A947-AD9A-EAD3330E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20488E-B1F6-5541-85A5-8FEC8672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E6B66E-A6F2-EF4E-B9C0-5B209D18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E13B3E-46E5-684E-860D-BBA48F49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267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6208FE-D51E-4B47-BFDD-38EA722D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7AD7D1-35C3-074D-AD34-186340D2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F9BBE7-2273-1C4F-9D31-A5B68C50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875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97685-8F87-F542-B507-9111DD0A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966530-1196-2745-B9F5-C644F8C6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2AE9E2-59F2-2C47-A8EF-6ACEFD4B6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D5FB77-F3B8-7F41-9287-0A58D450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D6F7DA-1D34-FC40-8CC1-220439BA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F22D34-FE10-5A4C-BD95-E0CFCB71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880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7DD62-E17B-BC41-9209-80048B69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E01751-3779-6E4E-BD14-66826736E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5013AD-ED5B-ED48-B754-F57383347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6D47F0-E50D-EF45-9DF1-C71F3A21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6A0173-DF76-674D-A0AE-3491A6D9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88710-F705-864C-ABE7-F33FFD12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947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011312-E56B-0244-872C-CC6B392A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6F19A4-57C8-C942-9F60-211422F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DB0ACF-EE02-7C4E-9A08-433D22E0D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E9D1FD-93EB-9A43-B55C-A55BEEB67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A33836-1AF5-5744-A41C-92E166B56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002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A45DFD1-8786-D84E-8592-F39DC47BB51F}"/>
              </a:ext>
            </a:extLst>
          </p:cNvPr>
          <p:cNvCxnSpPr>
            <a:cxnSpLocks/>
          </p:cNvCxnSpPr>
          <p:nvPr/>
        </p:nvCxnSpPr>
        <p:spPr>
          <a:xfrm>
            <a:off x="0" y="529225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4F19D73-DB82-0646-BE56-2B8201ACF61B}"/>
              </a:ext>
            </a:extLst>
          </p:cNvPr>
          <p:cNvCxnSpPr>
            <a:cxnSpLocks/>
          </p:cNvCxnSpPr>
          <p:nvPr/>
        </p:nvCxnSpPr>
        <p:spPr>
          <a:xfrm>
            <a:off x="2176462" y="6352587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98E539B5-781E-3949-8C20-C6B3DC3AB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7188" y="914986"/>
            <a:ext cx="742950" cy="7429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330AC90-E13C-8F47-AD93-AE6472852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10926" y="5253623"/>
            <a:ext cx="742950" cy="742950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47C2A57C-B1DB-4D4D-9FB5-D7ACE568C6BD}"/>
              </a:ext>
            </a:extLst>
          </p:cNvPr>
          <p:cNvSpPr/>
          <p:nvPr/>
        </p:nvSpPr>
        <p:spPr>
          <a:xfrm rot="20192808">
            <a:off x="3415792" y="-409433"/>
            <a:ext cx="4200525" cy="128452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AF40FEA-7DE6-8740-AD53-A93862F4B26B}"/>
              </a:ext>
            </a:extLst>
          </p:cNvPr>
          <p:cNvSpPr/>
          <p:nvPr/>
        </p:nvSpPr>
        <p:spPr>
          <a:xfrm rot="1130987">
            <a:off x="7082918" y="5840084"/>
            <a:ext cx="4200525" cy="128452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5048A45-FEF8-8F4C-B5CB-509CD26F7666}"/>
              </a:ext>
            </a:extLst>
          </p:cNvPr>
          <p:cNvSpPr txBox="1"/>
          <p:nvPr/>
        </p:nvSpPr>
        <p:spPr>
          <a:xfrm>
            <a:off x="1100138" y="2180452"/>
            <a:ext cx="9732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dirty="0">
                <a:solidFill>
                  <a:srgbClr val="595582"/>
                </a:solidFill>
                <a:latin typeface="Alstoria" pitchFamily="2" charset="0"/>
              </a:rPr>
              <a:t>Titulo de tu </a:t>
            </a:r>
            <a:r>
              <a:rPr lang="es-ES_tradnl" sz="4800" dirty="0" err="1">
                <a:solidFill>
                  <a:srgbClr val="595582"/>
                </a:solidFill>
                <a:latin typeface="Alstoria" pitchFamily="2" charset="0"/>
              </a:rPr>
              <a:t>presentacion</a:t>
            </a:r>
            <a:endParaRPr lang="es-ES_tradnl" sz="4800" dirty="0">
              <a:solidFill>
                <a:srgbClr val="595582"/>
              </a:solidFill>
              <a:latin typeface="Alstoria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240374-6A20-224C-8EB3-379444C1EEF5}"/>
              </a:ext>
            </a:extLst>
          </p:cNvPr>
          <p:cNvSpPr txBox="1"/>
          <p:nvPr/>
        </p:nvSpPr>
        <p:spPr>
          <a:xfrm>
            <a:off x="1100138" y="2985996"/>
            <a:ext cx="973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err="1">
                <a:solidFill>
                  <a:srgbClr val="595582"/>
                </a:solidFill>
                <a:latin typeface="South Amsterdam DEMO" pitchFamily="2" charset="0"/>
              </a:rPr>
              <a:t>Subtitulos</a:t>
            </a:r>
            <a:r>
              <a:rPr lang="es-ES_tradnl" sz="3600" dirty="0">
                <a:solidFill>
                  <a:srgbClr val="595582"/>
                </a:solidFill>
                <a:latin typeface="South Amsterdam DEMO" pitchFamily="2" charset="0"/>
              </a:rPr>
              <a:t> o subtemas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FCB0D34-9F9B-EA44-9F74-6B4F833C4173}"/>
              </a:ext>
            </a:extLst>
          </p:cNvPr>
          <p:cNvSpPr txBox="1"/>
          <p:nvPr/>
        </p:nvSpPr>
        <p:spPr>
          <a:xfrm>
            <a:off x="1100137" y="3789115"/>
            <a:ext cx="9732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Nombre del profesor.</a:t>
            </a:r>
          </a:p>
          <a:p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Integrantes.</a:t>
            </a:r>
          </a:p>
          <a:p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Institución.</a:t>
            </a:r>
          </a:p>
          <a:p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Grupo.</a:t>
            </a:r>
          </a:p>
        </p:txBody>
      </p:sp>
      <p:sp>
        <p:nvSpPr>
          <p:cNvPr id="3" name="Retardo 2">
            <a:extLst>
              <a:ext uri="{FF2B5EF4-FFF2-40B4-BE49-F238E27FC236}">
                <a16:creationId xmlns:a16="http://schemas.microsoft.com/office/drawing/2014/main" id="{A66DECB9-C66D-C14A-86B2-97F2813CBF9D}"/>
              </a:ext>
            </a:extLst>
          </p:cNvPr>
          <p:cNvSpPr/>
          <p:nvPr/>
        </p:nvSpPr>
        <p:spPr>
          <a:xfrm rot="16200000">
            <a:off x="7480392" y="1760086"/>
            <a:ext cx="3889335" cy="2815601"/>
          </a:xfrm>
          <a:prstGeom prst="flowChartDelay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Estrella de 4 puntas 3">
            <a:extLst>
              <a:ext uri="{FF2B5EF4-FFF2-40B4-BE49-F238E27FC236}">
                <a16:creationId xmlns:a16="http://schemas.microsoft.com/office/drawing/2014/main" id="{40B3F45B-05A8-0945-9774-4C1C6545CAAE}"/>
              </a:ext>
            </a:extLst>
          </p:cNvPr>
          <p:cNvSpPr/>
          <p:nvPr/>
        </p:nvSpPr>
        <p:spPr>
          <a:xfrm>
            <a:off x="7834887" y="4463961"/>
            <a:ext cx="364741" cy="411480"/>
          </a:xfrm>
          <a:prstGeom prst="star4">
            <a:avLst/>
          </a:prstGeom>
          <a:solidFill>
            <a:schemeClr val="bg1"/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Estrella de 4 puntas 15">
            <a:extLst>
              <a:ext uri="{FF2B5EF4-FFF2-40B4-BE49-F238E27FC236}">
                <a16:creationId xmlns:a16="http://schemas.microsoft.com/office/drawing/2014/main" id="{6A9456B6-0488-974D-ADF4-BF6BD468D9DB}"/>
              </a:ext>
            </a:extLst>
          </p:cNvPr>
          <p:cNvSpPr/>
          <p:nvPr/>
        </p:nvSpPr>
        <p:spPr>
          <a:xfrm>
            <a:off x="10238268" y="1569849"/>
            <a:ext cx="364741" cy="411480"/>
          </a:xfrm>
          <a:prstGeom prst="star4">
            <a:avLst/>
          </a:prstGeom>
          <a:solidFill>
            <a:schemeClr val="bg1"/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Estrella de 7 puntas 5">
            <a:extLst>
              <a:ext uri="{FF2B5EF4-FFF2-40B4-BE49-F238E27FC236}">
                <a16:creationId xmlns:a16="http://schemas.microsoft.com/office/drawing/2014/main" id="{360653E5-154E-4647-9ADD-EF2DA8333320}"/>
              </a:ext>
            </a:extLst>
          </p:cNvPr>
          <p:cNvSpPr/>
          <p:nvPr/>
        </p:nvSpPr>
        <p:spPr>
          <a:xfrm>
            <a:off x="6096000" y="3576982"/>
            <a:ext cx="342938" cy="349161"/>
          </a:xfrm>
          <a:prstGeom prst="star7">
            <a:avLst/>
          </a:prstGeom>
          <a:solidFill>
            <a:srgbClr val="FFFFFF">
              <a:alpha val="17255"/>
            </a:srgbClr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Estrella de 7 puntas 16">
            <a:extLst>
              <a:ext uri="{FF2B5EF4-FFF2-40B4-BE49-F238E27FC236}">
                <a16:creationId xmlns:a16="http://schemas.microsoft.com/office/drawing/2014/main" id="{D77BE131-32B1-7041-9379-25D6C62E3109}"/>
              </a:ext>
            </a:extLst>
          </p:cNvPr>
          <p:cNvSpPr/>
          <p:nvPr/>
        </p:nvSpPr>
        <p:spPr>
          <a:xfrm>
            <a:off x="3474720" y="5303168"/>
            <a:ext cx="342938" cy="349161"/>
          </a:xfrm>
          <a:prstGeom prst="star7">
            <a:avLst/>
          </a:prstGeom>
          <a:solidFill>
            <a:srgbClr val="FFFFFF">
              <a:alpha val="17255"/>
            </a:srgbClr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strella de 7 puntas 17">
            <a:extLst>
              <a:ext uri="{FF2B5EF4-FFF2-40B4-BE49-F238E27FC236}">
                <a16:creationId xmlns:a16="http://schemas.microsoft.com/office/drawing/2014/main" id="{6CD9B3CE-E6F3-A341-A441-A3C59B857C0E}"/>
              </a:ext>
            </a:extLst>
          </p:cNvPr>
          <p:cNvSpPr/>
          <p:nvPr/>
        </p:nvSpPr>
        <p:spPr>
          <a:xfrm>
            <a:off x="2970627" y="1331188"/>
            <a:ext cx="350520" cy="354666"/>
          </a:xfrm>
          <a:prstGeom prst="star7">
            <a:avLst/>
          </a:prstGeom>
          <a:solidFill>
            <a:srgbClr val="FFFFFF">
              <a:alpha val="17255"/>
            </a:srgbClr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9825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7819FC0-E0BB-794D-B84C-DADD7006C97C}"/>
              </a:ext>
            </a:extLst>
          </p:cNvPr>
          <p:cNvCxnSpPr/>
          <p:nvPr/>
        </p:nvCxnSpPr>
        <p:spPr>
          <a:xfrm flipV="1">
            <a:off x="6379186" y="5124289"/>
            <a:ext cx="2180649" cy="78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54D4AB5-E248-1F4F-BEF6-BE7247F89756}"/>
              </a:ext>
            </a:extLst>
          </p:cNvPr>
          <p:cNvCxnSpPr/>
          <p:nvPr/>
        </p:nvCxnSpPr>
        <p:spPr>
          <a:xfrm flipV="1">
            <a:off x="7396002" y="3612954"/>
            <a:ext cx="2180649" cy="78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5F023E9-6F0B-5A4E-992A-EC10F0F32DAF}"/>
              </a:ext>
            </a:extLst>
          </p:cNvPr>
          <p:cNvCxnSpPr/>
          <p:nvPr/>
        </p:nvCxnSpPr>
        <p:spPr>
          <a:xfrm flipV="1">
            <a:off x="6305678" y="2166301"/>
            <a:ext cx="2180649" cy="78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663FBE5-CE76-DF48-B989-7F86080F339D}"/>
              </a:ext>
            </a:extLst>
          </p:cNvPr>
          <p:cNvCxnSpPr>
            <a:stCxn id="19" idx="3"/>
          </p:cNvCxnSpPr>
          <p:nvPr/>
        </p:nvCxnSpPr>
        <p:spPr>
          <a:xfrm flipV="1">
            <a:off x="2970471" y="2178595"/>
            <a:ext cx="2180649" cy="78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A45DFD1-8786-D84E-8592-F39DC47BB51F}"/>
              </a:ext>
            </a:extLst>
          </p:cNvPr>
          <p:cNvCxnSpPr>
            <a:cxnSpLocks/>
          </p:cNvCxnSpPr>
          <p:nvPr/>
        </p:nvCxnSpPr>
        <p:spPr>
          <a:xfrm>
            <a:off x="0" y="529225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4F19D73-DB82-0646-BE56-2B8201ACF61B}"/>
              </a:ext>
            </a:extLst>
          </p:cNvPr>
          <p:cNvCxnSpPr>
            <a:cxnSpLocks/>
          </p:cNvCxnSpPr>
          <p:nvPr/>
        </p:nvCxnSpPr>
        <p:spPr>
          <a:xfrm>
            <a:off x="2176462" y="6352587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98E539B5-781E-3949-8C20-C6B3DC3AB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7188" y="914986"/>
            <a:ext cx="742950" cy="7429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330AC90-E13C-8F47-AD93-AE6472852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10926" y="5253623"/>
            <a:ext cx="742950" cy="7429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9240374-6A20-224C-8EB3-379444C1EEF5}"/>
              </a:ext>
            </a:extLst>
          </p:cNvPr>
          <p:cNvSpPr txBox="1"/>
          <p:nvPr/>
        </p:nvSpPr>
        <p:spPr>
          <a:xfrm>
            <a:off x="1229636" y="798127"/>
            <a:ext cx="973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dirty="0">
                <a:solidFill>
                  <a:srgbClr val="595582"/>
                </a:solidFill>
                <a:latin typeface="South Amsterdam DEMO" pitchFamily="2" charset="0"/>
              </a:rPr>
              <a:t>Subtitulo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9EBC7EF-8009-1146-993E-DC24DA3B1FB5}"/>
              </a:ext>
            </a:extLst>
          </p:cNvPr>
          <p:cNvCxnSpPr/>
          <p:nvPr/>
        </p:nvCxnSpPr>
        <p:spPr>
          <a:xfrm flipV="1">
            <a:off x="2754593" y="5089783"/>
            <a:ext cx="2180649" cy="78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Estrella de 4 puntas 3">
            <a:extLst>
              <a:ext uri="{FF2B5EF4-FFF2-40B4-BE49-F238E27FC236}">
                <a16:creationId xmlns:a16="http://schemas.microsoft.com/office/drawing/2014/main" id="{40B3F45B-05A8-0945-9774-4C1C6545CAAE}"/>
              </a:ext>
            </a:extLst>
          </p:cNvPr>
          <p:cNvSpPr/>
          <p:nvPr/>
        </p:nvSpPr>
        <p:spPr>
          <a:xfrm>
            <a:off x="8044390" y="3782114"/>
            <a:ext cx="364741" cy="411480"/>
          </a:xfrm>
          <a:prstGeom prst="star4">
            <a:avLst/>
          </a:prstGeom>
          <a:solidFill>
            <a:schemeClr val="bg1"/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DF1346E-1120-5349-ABCE-7509CC9DEDB3}"/>
              </a:ext>
            </a:extLst>
          </p:cNvPr>
          <p:cNvCxnSpPr/>
          <p:nvPr/>
        </p:nvCxnSpPr>
        <p:spPr>
          <a:xfrm flipV="1">
            <a:off x="3870958" y="3626719"/>
            <a:ext cx="2180649" cy="78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Estrella de 4 puntas 15">
            <a:extLst>
              <a:ext uri="{FF2B5EF4-FFF2-40B4-BE49-F238E27FC236}">
                <a16:creationId xmlns:a16="http://schemas.microsoft.com/office/drawing/2014/main" id="{6A9456B6-0488-974D-ADF4-BF6BD468D9DB}"/>
              </a:ext>
            </a:extLst>
          </p:cNvPr>
          <p:cNvSpPr/>
          <p:nvPr/>
        </p:nvSpPr>
        <p:spPr>
          <a:xfrm>
            <a:off x="3688588" y="2247972"/>
            <a:ext cx="364741" cy="411480"/>
          </a:xfrm>
          <a:prstGeom prst="star4">
            <a:avLst/>
          </a:prstGeom>
          <a:solidFill>
            <a:schemeClr val="bg1"/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Estrella de 7 puntas 16">
            <a:extLst>
              <a:ext uri="{FF2B5EF4-FFF2-40B4-BE49-F238E27FC236}">
                <a16:creationId xmlns:a16="http://schemas.microsoft.com/office/drawing/2014/main" id="{D77BE131-32B1-7041-9379-25D6C62E3109}"/>
              </a:ext>
            </a:extLst>
          </p:cNvPr>
          <p:cNvSpPr/>
          <p:nvPr/>
        </p:nvSpPr>
        <p:spPr>
          <a:xfrm>
            <a:off x="991583" y="5768433"/>
            <a:ext cx="342938" cy="349161"/>
          </a:xfrm>
          <a:prstGeom prst="star7">
            <a:avLst/>
          </a:prstGeom>
          <a:solidFill>
            <a:srgbClr val="FFFFFF">
              <a:alpha val="17255"/>
            </a:srgbClr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strella de 7 puntas 17">
            <a:extLst>
              <a:ext uri="{FF2B5EF4-FFF2-40B4-BE49-F238E27FC236}">
                <a16:creationId xmlns:a16="http://schemas.microsoft.com/office/drawing/2014/main" id="{6CD9B3CE-E6F3-A341-A441-A3C59B857C0E}"/>
              </a:ext>
            </a:extLst>
          </p:cNvPr>
          <p:cNvSpPr/>
          <p:nvPr/>
        </p:nvSpPr>
        <p:spPr>
          <a:xfrm>
            <a:off x="11231881" y="620794"/>
            <a:ext cx="350520" cy="354666"/>
          </a:xfrm>
          <a:prstGeom prst="star7">
            <a:avLst/>
          </a:prstGeom>
          <a:solidFill>
            <a:srgbClr val="FFFFFF">
              <a:alpha val="17255"/>
            </a:srgbClr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Retardo 14">
            <a:extLst>
              <a:ext uri="{FF2B5EF4-FFF2-40B4-BE49-F238E27FC236}">
                <a16:creationId xmlns:a16="http://schemas.microsoft.com/office/drawing/2014/main" id="{EC23F5FD-46F9-464E-9782-A89B6356D232}"/>
              </a:ext>
            </a:extLst>
          </p:cNvPr>
          <p:cNvSpPr/>
          <p:nvPr/>
        </p:nvSpPr>
        <p:spPr>
          <a:xfrm rot="5400000" flipH="1">
            <a:off x="3996337" y="2267752"/>
            <a:ext cx="4199319" cy="2979686"/>
          </a:xfrm>
          <a:prstGeom prst="flowChartDelay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7725597-2C19-724D-B13F-356651672437}"/>
              </a:ext>
            </a:extLst>
          </p:cNvPr>
          <p:cNvSpPr txBox="1"/>
          <p:nvPr/>
        </p:nvSpPr>
        <p:spPr>
          <a:xfrm>
            <a:off x="1356709" y="1955593"/>
            <a:ext cx="1613762" cy="46166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rgbClr val="595582"/>
                </a:solidFill>
                <a:latin typeface="South Amsterdam DEMO" pitchFamily="2" charset="0"/>
              </a:rPr>
              <a:t>Subtema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2024A42-0F65-2C4C-B650-6FC704A38EBD}"/>
              </a:ext>
            </a:extLst>
          </p:cNvPr>
          <p:cNvSpPr txBox="1"/>
          <p:nvPr/>
        </p:nvSpPr>
        <p:spPr>
          <a:xfrm>
            <a:off x="2274274" y="3401419"/>
            <a:ext cx="1613762" cy="46166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rgbClr val="595582"/>
                </a:solidFill>
                <a:latin typeface="South Amsterdam DEMO" pitchFamily="2" charset="0"/>
              </a:rPr>
              <a:t>Subtema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E7AB0F2-104F-FD4A-8241-129604A1FD2B}"/>
              </a:ext>
            </a:extLst>
          </p:cNvPr>
          <p:cNvSpPr txBox="1"/>
          <p:nvPr/>
        </p:nvSpPr>
        <p:spPr>
          <a:xfrm>
            <a:off x="1100138" y="4865255"/>
            <a:ext cx="1613762" cy="46166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rgbClr val="595582"/>
                </a:solidFill>
                <a:latin typeface="South Amsterdam DEMO" pitchFamily="2" charset="0"/>
              </a:rPr>
              <a:t>Subtema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134B48E-1D40-F745-AE91-08D128873ECB}"/>
              </a:ext>
            </a:extLst>
          </p:cNvPr>
          <p:cNvSpPr txBox="1"/>
          <p:nvPr/>
        </p:nvSpPr>
        <p:spPr>
          <a:xfrm>
            <a:off x="8486327" y="1947763"/>
            <a:ext cx="1613762" cy="46166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rgbClr val="595582"/>
                </a:solidFill>
                <a:latin typeface="South Amsterdam DEMO" pitchFamily="2" charset="0"/>
              </a:rPr>
              <a:t>Subtema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FA9F70D-0962-3C4F-AD5F-DF8501ED5703}"/>
              </a:ext>
            </a:extLst>
          </p:cNvPr>
          <p:cNvSpPr txBox="1"/>
          <p:nvPr/>
        </p:nvSpPr>
        <p:spPr>
          <a:xfrm>
            <a:off x="9597164" y="3389953"/>
            <a:ext cx="1613762" cy="46166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rgbClr val="595582"/>
                </a:solidFill>
                <a:latin typeface="South Amsterdam DEMO" pitchFamily="2" charset="0"/>
              </a:rPr>
              <a:t>Subtema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92A879D-5BD5-3F41-80FD-791030065F0D}"/>
              </a:ext>
            </a:extLst>
          </p:cNvPr>
          <p:cNvSpPr txBox="1"/>
          <p:nvPr/>
        </p:nvSpPr>
        <p:spPr>
          <a:xfrm>
            <a:off x="8559835" y="4880698"/>
            <a:ext cx="1613762" cy="46166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rgbClr val="595582"/>
                </a:solidFill>
                <a:latin typeface="South Amsterdam DEMO" pitchFamily="2" charset="0"/>
              </a:rPr>
              <a:t>Subtema</a:t>
            </a:r>
          </a:p>
        </p:txBody>
      </p:sp>
    </p:spTree>
    <p:extLst>
      <p:ext uri="{BB962C8B-B14F-4D97-AF65-F5344CB8AC3E}">
        <p14:creationId xmlns:p14="http://schemas.microsoft.com/office/powerpoint/2010/main" val="253768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A45DFD1-8786-D84E-8592-F39DC47BB51F}"/>
              </a:ext>
            </a:extLst>
          </p:cNvPr>
          <p:cNvCxnSpPr>
            <a:cxnSpLocks/>
          </p:cNvCxnSpPr>
          <p:nvPr/>
        </p:nvCxnSpPr>
        <p:spPr>
          <a:xfrm>
            <a:off x="0" y="529225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4F19D73-DB82-0646-BE56-2B8201ACF61B}"/>
              </a:ext>
            </a:extLst>
          </p:cNvPr>
          <p:cNvCxnSpPr>
            <a:cxnSpLocks/>
          </p:cNvCxnSpPr>
          <p:nvPr/>
        </p:nvCxnSpPr>
        <p:spPr>
          <a:xfrm>
            <a:off x="2176462" y="6352587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47C2A57C-B1DB-4D4D-9FB5-D7ACE568C6BD}"/>
              </a:ext>
            </a:extLst>
          </p:cNvPr>
          <p:cNvSpPr/>
          <p:nvPr/>
        </p:nvSpPr>
        <p:spPr>
          <a:xfrm>
            <a:off x="1510792" y="885240"/>
            <a:ext cx="4200525" cy="128452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29C77E-4730-364D-8C5E-2FDB5C422351}"/>
              </a:ext>
            </a:extLst>
          </p:cNvPr>
          <p:cNvSpPr txBox="1"/>
          <p:nvPr/>
        </p:nvSpPr>
        <p:spPr>
          <a:xfrm>
            <a:off x="1305464" y="1204337"/>
            <a:ext cx="4611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dirty="0">
                <a:solidFill>
                  <a:srgbClr val="595582"/>
                </a:solidFill>
                <a:latin typeface="South Amsterdam DEMO" pitchFamily="2" charset="0"/>
              </a:rPr>
              <a:t>Conclusiones</a:t>
            </a:r>
          </a:p>
        </p:txBody>
      </p:sp>
      <p:sp>
        <p:nvSpPr>
          <p:cNvPr id="10" name="Estrella de 4 puntas 9">
            <a:extLst>
              <a:ext uri="{FF2B5EF4-FFF2-40B4-BE49-F238E27FC236}">
                <a16:creationId xmlns:a16="http://schemas.microsoft.com/office/drawing/2014/main" id="{F8F8F870-27CA-E740-9C06-BDF154657552}"/>
              </a:ext>
            </a:extLst>
          </p:cNvPr>
          <p:cNvSpPr/>
          <p:nvPr/>
        </p:nvSpPr>
        <p:spPr>
          <a:xfrm>
            <a:off x="735397" y="1321762"/>
            <a:ext cx="364741" cy="411480"/>
          </a:xfrm>
          <a:prstGeom prst="star4">
            <a:avLst/>
          </a:prstGeom>
          <a:solidFill>
            <a:schemeClr val="bg1"/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Estrella de 4 puntas 14">
            <a:extLst>
              <a:ext uri="{FF2B5EF4-FFF2-40B4-BE49-F238E27FC236}">
                <a16:creationId xmlns:a16="http://schemas.microsoft.com/office/drawing/2014/main" id="{7DA39CAF-ACFB-AE4E-88AB-42C2841A0809}"/>
              </a:ext>
            </a:extLst>
          </p:cNvPr>
          <p:cNvSpPr/>
          <p:nvPr/>
        </p:nvSpPr>
        <p:spPr>
          <a:xfrm>
            <a:off x="6121969" y="1321762"/>
            <a:ext cx="364741" cy="411480"/>
          </a:xfrm>
          <a:prstGeom prst="star4">
            <a:avLst/>
          </a:prstGeom>
          <a:solidFill>
            <a:schemeClr val="bg1"/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2F3E769-DF54-B24B-B9C4-F0B505A9F43D}"/>
              </a:ext>
            </a:extLst>
          </p:cNvPr>
          <p:cNvSpPr txBox="1"/>
          <p:nvPr/>
        </p:nvSpPr>
        <p:spPr>
          <a:xfrm>
            <a:off x="7863840" y="1321787"/>
            <a:ext cx="2151698" cy="41145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Texto extra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B3DD8A0-B3C9-C648-8DBA-98DA49A1B882}"/>
              </a:ext>
            </a:extLst>
          </p:cNvPr>
          <p:cNvSpPr txBox="1"/>
          <p:nvPr/>
        </p:nvSpPr>
        <p:spPr>
          <a:xfrm>
            <a:off x="2176462" y="2643204"/>
            <a:ext cx="77932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latin typeface="Quicksand Book" panose="02070303000000060000" pitchFamily="18" charset="77"/>
                <a:ea typeface="Gaegu" pitchFamily="2" charset="0"/>
              </a:rPr>
              <a:t>ATENCIÓN: LAS TIPOGRAFÍAS USADAS SON:</a:t>
            </a:r>
          </a:p>
          <a:p>
            <a:pPr algn="ctr"/>
            <a:endParaRPr lang="es-ES_tradnl" sz="2400" dirty="0">
              <a:latin typeface="Quicksand Book" panose="02070303000000060000" pitchFamily="18" charset="77"/>
              <a:ea typeface="Gaegu" pitchFamily="2" charset="0"/>
            </a:endParaRPr>
          </a:p>
          <a:p>
            <a:pPr algn="ctr"/>
            <a:r>
              <a:rPr lang="es-ES_tradnl" sz="2400" dirty="0">
                <a:latin typeface="Quicksand Book" panose="02070303000000060000" pitchFamily="18" charset="77"/>
                <a:ea typeface="Gaegu" pitchFamily="2" charset="0"/>
              </a:rPr>
              <a:t>-</a:t>
            </a:r>
            <a:r>
              <a:rPr lang="es-ES_tradnl" sz="2400" dirty="0" err="1">
                <a:latin typeface="Quicksand Book" panose="02070303000000060000" pitchFamily="18" charset="77"/>
                <a:ea typeface="Gaegu" pitchFamily="2" charset="0"/>
              </a:rPr>
              <a:t>Titulos</a:t>
            </a:r>
            <a:r>
              <a:rPr lang="es-ES_tradnl" sz="2400" dirty="0">
                <a:latin typeface="Quicksand Book" panose="02070303000000060000" pitchFamily="18" charset="77"/>
                <a:ea typeface="Gaegu" pitchFamily="2" charset="0"/>
              </a:rPr>
              <a:t>: </a:t>
            </a:r>
            <a:r>
              <a:rPr lang="es-ES_tradnl" sz="2400" dirty="0" err="1">
                <a:latin typeface="Quicksand Book" panose="02070303000000060000" pitchFamily="18" charset="77"/>
                <a:ea typeface="Gaegu" pitchFamily="2" charset="0"/>
              </a:rPr>
              <a:t>Alstoria</a:t>
            </a:r>
            <a:endParaRPr lang="es-ES_tradnl" sz="2400" dirty="0">
              <a:latin typeface="Quicksand Book" panose="02070303000000060000" pitchFamily="18" charset="77"/>
              <a:ea typeface="Gaegu" pitchFamily="2" charset="0"/>
            </a:endParaRPr>
          </a:p>
          <a:p>
            <a:pPr algn="ctr"/>
            <a:endParaRPr lang="es-ES_tradnl" sz="2400" dirty="0">
              <a:latin typeface="Quicksand Book" panose="02070303000000060000" pitchFamily="18" charset="77"/>
              <a:ea typeface="Gaegu" pitchFamily="2" charset="0"/>
            </a:endParaRPr>
          </a:p>
          <a:p>
            <a:pPr algn="ctr"/>
            <a:r>
              <a:rPr lang="es-ES_tradnl" sz="2400" dirty="0" err="1">
                <a:latin typeface="Quicksand Book" panose="02070303000000060000" pitchFamily="18" charset="77"/>
                <a:ea typeface="Gaegu" pitchFamily="2" charset="0"/>
              </a:rPr>
              <a:t>Subtitulos</a:t>
            </a:r>
            <a:r>
              <a:rPr lang="es-ES_tradnl" sz="2400" dirty="0">
                <a:latin typeface="Quicksand Book" panose="02070303000000060000" pitchFamily="18" charset="77"/>
                <a:ea typeface="Gaegu" pitchFamily="2" charset="0"/>
              </a:rPr>
              <a:t>: South </a:t>
            </a:r>
            <a:r>
              <a:rPr lang="es-ES_tradnl" sz="2400" dirty="0" err="1">
                <a:latin typeface="Quicksand Book" panose="02070303000000060000" pitchFamily="18" charset="77"/>
                <a:ea typeface="Gaegu" pitchFamily="2" charset="0"/>
              </a:rPr>
              <a:t>Amsterdam</a:t>
            </a:r>
            <a:r>
              <a:rPr lang="es-ES_tradnl" sz="2400" dirty="0">
                <a:latin typeface="Quicksand Book" panose="02070303000000060000" pitchFamily="18" charset="77"/>
                <a:ea typeface="Gaegu" pitchFamily="2" charset="0"/>
              </a:rPr>
              <a:t> DEMO</a:t>
            </a:r>
          </a:p>
          <a:p>
            <a:pPr algn="ctr"/>
            <a:endParaRPr lang="es-ES_tradnl" sz="2400" dirty="0">
              <a:latin typeface="Quicksand Book" panose="02070303000000060000" pitchFamily="18" charset="77"/>
              <a:ea typeface="Gaegu" pitchFamily="2" charset="0"/>
            </a:endParaRPr>
          </a:p>
          <a:p>
            <a:pPr algn="ctr"/>
            <a:r>
              <a:rPr lang="es-ES_tradnl" sz="2400" dirty="0">
                <a:latin typeface="Quicksand Book" panose="02070303000000060000" pitchFamily="18" charset="77"/>
                <a:ea typeface="Gaegu" pitchFamily="2" charset="0"/>
              </a:rPr>
              <a:t>Cuerpo de texto: </a:t>
            </a:r>
            <a:r>
              <a:rPr lang="es-ES_tradnl" sz="2400" dirty="0" err="1">
                <a:latin typeface="Quicksand Book" panose="02070303000000060000" pitchFamily="18" charset="77"/>
                <a:ea typeface="Gaegu" pitchFamily="2" charset="0"/>
              </a:rPr>
              <a:t>Quicksand</a:t>
            </a:r>
            <a:r>
              <a:rPr lang="es-ES_tradnl" sz="2400" dirty="0">
                <a:latin typeface="Quicksand Book" panose="02070303000000060000" pitchFamily="18" charset="77"/>
                <a:ea typeface="Gaegu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489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A45DFD1-8786-D84E-8592-F39DC47BB51F}"/>
              </a:ext>
            </a:extLst>
          </p:cNvPr>
          <p:cNvCxnSpPr>
            <a:cxnSpLocks/>
          </p:cNvCxnSpPr>
          <p:nvPr/>
        </p:nvCxnSpPr>
        <p:spPr>
          <a:xfrm>
            <a:off x="0" y="529225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4F19D73-DB82-0646-BE56-2B8201ACF61B}"/>
              </a:ext>
            </a:extLst>
          </p:cNvPr>
          <p:cNvCxnSpPr>
            <a:cxnSpLocks/>
          </p:cNvCxnSpPr>
          <p:nvPr/>
        </p:nvCxnSpPr>
        <p:spPr>
          <a:xfrm>
            <a:off x="2176462" y="6352587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47C2A57C-B1DB-4D4D-9FB5-D7ACE568C6BD}"/>
              </a:ext>
            </a:extLst>
          </p:cNvPr>
          <p:cNvSpPr/>
          <p:nvPr/>
        </p:nvSpPr>
        <p:spPr>
          <a:xfrm>
            <a:off x="1510792" y="885240"/>
            <a:ext cx="4200525" cy="128452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29C77E-4730-364D-8C5E-2FDB5C422351}"/>
              </a:ext>
            </a:extLst>
          </p:cNvPr>
          <p:cNvSpPr txBox="1"/>
          <p:nvPr/>
        </p:nvSpPr>
        <p:spPr>
          <a:xfrm>
            <a:off x="1305464" y="1204337"/>
            <a:ext cx="4611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dirty="0" err="1">
                <a:solidFill>
                  <a:srgbClr val="595582"/>
                </a:solidFill>
                <a:latin typeface="South Amsterdam DEMO" pitchFamily="2" charset="0"/>
              </a:rPr>
              <a:t>Introduccion</a:t>
            </a:r>
            <a:endParaRPr lang="es-ES_tradnl" sz="3600" dirty="0">
              <a:solidFill>
                <a:srgbClr val="595582"/>
              </a:solidFill>
              <a:latin typeface="South Amsterdam DEMO" pitchFamily="2" charset="0"/>
            </a:endParaRPr>
          </a:p>
        </p:txBody>
      </p:sp>
      <p:sp>
        <p:nvSpPr>
          <p:cNvPr id="10" name="Estrella de 4 puntas 9">
            <a:extLst>
              <a:ext uri="{FF2B5EF4-FFF2-40B4-BE49-F238E27FC236}">
                <a16:creationId xmlns:a16="http://schemas.microsoft.com/office/drawing/2014/main" id="{F8F8F870-27CA-E740-9C06-BDF154657552}"/>
              </a:ext>
            </a:extLst>
          </p:cNvPr>
          <p:cNvSpPr/>
          <p:nvPr/>
        </p:nvSpPr>
        <p:spPr>
          <a:xfrm>
            <a:off x="735397" y="1321762"/>
            <a:ext cx="364741" cy="411480"/>
          </a:xfrm>
          <a:prstGeom prst="star4">
            <a:avLst/>
          </a:prstGeom>
          <a:solidFill>
            <a:schemeClr val="bg1"/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Estrella de 4 puntas 14">
            <a:extLst>
              <a:ext uri="{FF2B5EF4-FFF2-40B4-BE49-F238E27FC236}">
                <a16:creationId xmlns:a16="http://schemas.microsoft.com/office/drawing/2014/main" id="{7DA39CAF-ACFB-AE4E-88AB-42C2841A0809}"/>
              </a:ext>
            </a:extLst>
          </p:cNvPr>
          <p:cNvSpPr/>
          <p:nvPr/>
        </p:nvSpPr>
        <p:spPr>
          <a:xfrm>
            <a:off x="6121969" y="1321762"/>
            <a:ext cx="364741" cy="411480"/>
          </a:xfrm>
          <a:prstGeom prst="star4">
            <a:avLst/>
          </a:prstGeom>
          <a:solidFill>
            <a:schemeClr val="bg1"/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D09A262-AF03-7645-885F-6E9A825C0AE5}"/>
              </a:ext>
            </a:extLst>
          </p:cNvPr>
          <p:cNvSpPr txBox="1"/>
          <p:nvPr/>
        </p:nvSpPr>
        <p:spPr>
          <a:xfrm>
            <a:off x="1114200" y="2525778"/>
            <a:ext cx="100155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Inicio de tu presentación. Ingresa en estos apartados tu texto y toda tu información. Recuerda que los párrafos a continuación son simplemente como ejemplo para que pueda ver cómo quedaría tu presentación lista. Únicamente debes </a:t>
            </a:r>
            <a:r>
              <a:rPr lang="es-ES_tradnl" sz="2000" dirty="0" err="1">
                <a:solidFill>
                  <a:srgbClr val="595582"/>
                </a:solidFill>
                <a:latin typeface="Quicksand Book" panose="02070303000000060000" pitchFamily="18" charset="77"/>
              </a:rPr>
              <a:t>sustituír</a:t>
            </a:r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 esta información por la que tú hayas investigado.</a:t>
            </a:r>
          </a:p>
          <a:p>
            <a:pPr algn="just"/>
            <a:endParaRPr lang="es-ES_tradnl" sz="2000" dirty="0">
              <a:solidFill>
                <a:srgbClr val="595582"/>
              </a:solidFill>
              <a:latin typeface="Quicksand Book" panose="02070303000000060000" pitchFamily="18" charset="77"/>
            </a:endParaRPr>
          </a:p>
          <a:p>
            <a:pPr algn="just"/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Inicio de tu presentación. Ingresa en estos apartados tu texto y toda tu información. Recuerda que los párrafos a continuación son simplemente como ejemplo para que pueda ver cómo quedaría tu presentación lista. Únicamente debes </a:t>
            </a:r>
            <a:r>
              <a:rPr lang="es-ES_tradnl" sz="2000" dirty="0" err="1">
                <a:solidFill>
                  <a:srgbClr val="595582"/>
                </a:solidFill>
                <a:latin typeface="Quicksand Book" panose="02070303000000060000" pitchFamily="18" charset="77"/>
              </a:rPr>
              <a:t>sustituír</a:t>
            </a:r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 esta información por la que tú hayas investigado.</a:t>
            </a:r>
          </a:p>
          <a:p>
            <a:pPr algn="just"/>
            <a:endParaRPr lang="es-ES_tradnl" sz="2000" dirty="0">
              <a:solidFill>
                <a:srgbClr val="595582"/>
              </a:solidFill>
              <a:latin typeface="Quicksand Book" panose="02070303000000060000" pitchFamily="18" charset="77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2F3E769-DF54-B24B-B9C4-F0B505A9F43D}"/>
              </a:ext>
            </a:extLst>
          </p:cNvPr>
          <p:cNvSpPr txBox="1"/>
          <p:nvPr/>
        </p:nvSpPr>
        <p:spPr>
          <a:xfrm>
            <a:off x="7863840" y="1321787"/>
            <a:ext cx="2151698" cy="41145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Texto extra</a:t>
            </a:r>
          </a:p>
        </p:txBody>
      </p:sp>
    </p:spTree>
    <p:extLst>
      <p:ext uri="{BB962C8B-B14F-4D97-AF65-F5344CB8AC3E}">
        <p14:creationId xmlns:p14="http://schemas.microsoft.com/office/powerpoint/2010/main" val="8281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A45DFD1-8786-D84E-8592-F39DC47BB51F}"/>
              </a:ext>
            </a:extLst>
          </p:cNvPr>
          <p:cNvCxnSpPr>
            <a:cxnSpLocks/>
          </p:cNvCxnSpPr>
          <p:nvPr/>
        </p:nvCxnSpPr>
        <p:spPr>
          <a:xfrm>
            <a:off x="0" y="529225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4F19D73-DB82-0646-BE56-2B8201ACF61B}"/>
              </a:ext>
            </a:extLst>
          </p:cNvPr>
          <p:cNvCxnSpPr>
            <a:cxnSpLocks/>
          </p:cNvCxnSpPr>
          <p:nvPr/>
        </p:nvCxnSpPr>
        <p:spPr>
          <a:xfrm>
            <a:off x="2176462" y="6352587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98E539B5-781E-3949-8C20-C6B3DC3AB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7188" y="914986"/>
            <a:ext cx="742950" cy="7429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330AC90-E13C-8F47-AD93-AE6472852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10926" y="5253623"/>
            <a:ext cx="742950" cy="742950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47C2A57C-B1DB-4D4D-9FB5-D7ACE568C6BD}"/>
              </a:ext>
            </a:extLst>
          </p:cNvPr>
          <p:cNvSpPr/>
          <p:nvPr/>
        </p:nvSpPr>
        <p:spPr>
          <a:xfrm rot="20192808">
            <a:off x="3415792" y="-409433"/>
            <a:ext cx="4200525" cy="128452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AF40FEA-7DE6-8740-AD53-A93862F4B26B}"/>
              </a:ext>
            </a:extLst>
          </p:cNvPr>
          <p:cNvSpPr/>
          <p:nvPr/>
        </p:nvSpPr>
        <p:spPr>
          <a:xfrm rot="1130987">
            <a:off x="7082918" y="5840084"/>
            <a:ext cx="4200525" cy="128452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240374-6A20-224C-8EB3-379444C1EEF5}"/>
              </a:ext>
            </a:extLst>
          </p:cNvPr>
          <p:cNvSpPr txBox="1"/>
          <p:nvPr/>
        </p:nvSpPr>
        <p:spPr>
          <a:xfrm>
            <a:off x="1404042" y="2523380"/>
            <a:ext cx="9732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>
                <a:solidFill>
                  <a:srgbClr val="595582"/>
                </a:solidFill>
                <a:latin typeface="South Amsterdam DEMO" pitchFamily="2" charset="0"/>
              </a:rPr>
              <a:t>SUBTEMA 1</a:t>
            </a:r>
          </a:p>
        </p:txBody>
      </p:sp>
      <p:sp>
        <p:nvSpPr>
          <p:cNvPr id="4" name="Estrella de 4 puntas 3">
            <a:extLst>
              <a:ext uri="{FF2B5EF4-FFF2-40B4-BE49-F238E27FC236}">
                <a16:creationId xmlns:a16="http://schemas.microsoft.com/office/drawing/2014/main" id="{40B3F45B-05A8-0945-9774-4C1C6545CAAE}"/>
              </a:ext>
            </a:extLst>
          </p:cNvPr>
          <p:cNvSpPr/>
          <p:nvPr/>
        </p:nvSpPr>
        <p:spPr>
          <a:xfrm>
            <a:off x="2649919" y="3694988"/>
            <a:ext cx="364741" cy="411480"/>
          </a:xfrm>
          <a:prstGeom prst="star4">
            <a:avLst/>
          </a:prstGeom>
          <a:solidFill>
            <a:schemeClr val="bg1"/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Estrella de 4 puntas 15">
            <a:extLst>
              <a:ext uri="{FF2B5EF4-FFF2-40B4-BE49-F238E27FC236}">
                <a16:creationId xmlns:a16="http://schemas.microsoft.com/office/drawing/2014/main" id="{6A9456B6-0488-974D-ADF4-BF6BD468D9DB}"/>
              </a:ext>
            </a:extLst>
          </p:cNvPr>
          <p:cNvSpPr/>
          <p:nvPr/>
        </p:nvSpPr>
        <p:spPr>
          <a:xfrm>
            <a:off x="9183180" y="2093809"/>
            <a:ext cx="364741" cy="411480"/>
          </a:xfrm>
          <a:prstGeom prst="star4">
            <a:avLst/>
          </a:prstGeom>
          <a:solidFill>
            <a:schemeClr val="bg1"/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Estrella de 7 puntas 16">
            <a:extLst>
              <a:ext uri="{FF2B5EF4-FFF2-40B4-BE49-F238E27FC236}">
                <a16:creationId xmlns:a16="http://schemas.microsoft.com/office/drawing/2014/main" id="{D77BE131-32B1-7041-9379-25D6C62E3109}"/>
              </a:ext>
            </a:extLst>
          </p:cNvPr>
          <p:cNvSpPr/>
          <p:nvPr/>
        </p:nvSpPr>
        <p:spPr>
          <a:xfrm>
            <a:off x="1119207" y="5220523"/>
            <a:ext cx="342938" cy="349161"/>
          </a:xfrm>
          <a:prstGeom prst="star7">
            <a:avLst/>
          </a:prstGeom>
          <a:solidFill>
            <a:srgbClr val="FFFFFF">
              <a:alpha val="17255"/>
            </a:srgbClr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strella de 7 puntas 17">
            <a:extLst>
              <a:ext uri="{FF2B5EF4-FFF2-40B4-BE49-F238E27FC236}">
                <a16:creationId xmlns:a16="http://schemas.microsoft.com/office/drawing/2014/main" id="{6CD9B3CE-E6F3-A341-A441-A3C59B857C0E}"/>
              </a:ext>
            </a:extLst>
          </p:cNvPr>
          <p:cNvSpPr/>
          <p:nvPr/>
        </p:nvSpPr>
        <p:spPr>
          <a:xfrm>
            <a:off x="11231881" y="620794"/>
            <a:ext cx="350520" cy="354666"/>
          </a:xfrm>
          <a:prstGeom prst="star7">
            <a:avLst/>
          </a:prstGeom>
          <a:solidFill>
            <a:srgbClr val="FFFFFF">
              <a:alpha val="17255"/>
            </a:srgbClr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380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A45DFD1-8786-D84E-8592-F39DC47BB51F}"/>
              </a:ext>
            </a:extLst>
          </p:cNvPr>
          <p:cNvCxnSpPr>
            <a:cxnSpLocks/>
          </p:cNvCxnSpPr>
          <p:nvPr/>
        </p:nvCxnSpPr>
        <p:spPr>
          <a:xfrm>
            <a:off x="0" y="529225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4F19D73-DB82-0646-BE56-2B8201ACF61B}"/>
              </a:ext>
            </a:extLst>
          </p:cNvPr>
          <p:cNvCxnSpPr>
            <a:cxnSpLocks/>
          </p:cNvCxnSpPr>
          <p:nvPr/>
        </p:nvCxnSpPr>
        <p:spPr>
          <a:xfrm>
            <a:off x="2176462" y="6328775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47C2A57C-B1DB-4D4D-9FB5-D7ACE568C6BD}"/>
              </a:ext>
            </a:extLst>
          </p:cNvPr>
          <p:cNvSpPr/>
          <p:nvPr/>
        </p:nvSpPr>
        <p:spPr>
          <a:xfrm>
            <a:off x="3995735" y="793424"/>
            <a:ext cx="4200525" cy="107248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29C77E-4730-364D-8C5E-2FDB5C422351}"/>
              </a:ext>
            </a:extLst>
          </p:cNvPr>
          <p:cNvSpPr txBox="1"/>
          <p:nvPr/>
        </p:nvSpPr>
        <p:spPr>
          <a:xfrm>
            <a:off x="3790407" y="1006500"/>
            <a:ext cx="4611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dirty="0">
                <a:solidFill>
                  <a:srgbClr val="595582"/>
                </a:solidFill>
                <a:latin typeface="South Amsterdam DEMO" pitchFamily="2" charset="0"/>
              </a:rPr>
              <a:t>Línea de tiempo</a:t>
            </a:r>
          </a:p>
        </p:txBody>
      </p:sp>
      <p:sp>
        <p:nvSpPr>
          <p:cNvPr id="10" name="Estrella de 4 puntas 9">
            <a:extLst>
              <a:ext uri="{FF2B5EF4-FFF2-40B4-BE49-F238E27FC236}">
                <a16:creationId xmlns:a16="http://schemas.microsoft.com/office/drawing/2014/main" id="{F8F8F870-27CA-E740-9C06-BDF154657552}"/>
              </a:ext>
            </a:extLst>
          </p:cNvPr>
          <p:cNvSpPr/>
          <p:nvPr/>
        </p:nvSpPr>
        <p:spPr>
          <a:xfrm>
            <a:off x="3205102" y="1141300"/>
            <a:ext cx="364741" cy="411480"/>
          </a:xfrm>
          <a:prstGeom prst="star4">
            <a:avLst/>
          </a:prstGeom>
          <a:solidFill>
            <a:schemeClr val="bg1"/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Estrella de 4 puntas 14">
            <a:extLst>
              <a:ext uri="{FF2B5EF4-FFF2-40B4-BE49-F238E27FC236}">
                <a16:creationId xmlns:a16="http://schemas.microsoft.com/office/drawing/2014/main" id="{7DA39CAF-ACFB-AE4E-88AB-42C2841A0809}"/>
              </a:ext>
            </a:extLst>
          </p:cNvPr>
          <p:cNvSpPr/>
          <p:nvPr/>
        </p:nvSpPr>
        <p:spPr>
          <a:xfrm>
            <a:off x="8591674" y="1141300"/>
            <a:ext cx="364741" cy="411480"/>
          </a:xfrm>
          <a:prstGeom prst="star4">
            <a:avLst/>
          </a:prstGeom>
          <a:solidFill>
            <a:schemeClr val="bg1"/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2F3E769-DF54-B24B-B9C4-F0B505A9F43D}"/>
              </a:ext>
            </a:extLst>
          </p:cNvPr>
          <p:cNvSpPr txBox="1"/>
          <p:nvPr/>
        </p:nvSpPr>
        <p:spPr>
          <a:xfrm>
            <a:off x="1233262" y="2678370"/>
            <a:ext cx="4583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D327F2A-FE2F-8B4B-90A6-FDCDB2663CFF}"/>
              </a:ext>
            </a:extLst>
          </p:cNvPr>
          <p:cNvSpPr txBox="1"/>
          <p:nvPr/>
        </p:nvSpPr>
        <p:spPr>
          <a:xfrm>
            <a:off x="3051524" y="2678370"/>
            <a:ext cx="4583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064A21-B7E0-564B-81CF-A67CC7F2BAA1}"/>
              </a:ext>
            </a:extLst>
          </p:cNvPr>
          <p:cNvSpPr txBox="1"/>
          <p:nvPr/>
        </p:nvSpPr>
        <p:spPr>
          <a:xfrm>
            <a:off x="4813528" y="2678370"/>
            <a:ext cx="4583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675F78F-C06F-7443-B44A-129288FFEC29}"/>
              </a:ext>
            </a:extLst>
          </p:cNvPr>
          <p:cNvSpPr txBox="1"/>
          <p:nvPr/>
        </p:nvSpPr>
        <p:spPr>
          <a:xfrm>
            <a:off x="6673824" y="2678370"/>
            <a:ext cx="4583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ADD1BB3-B4D1-7347-9DCD-83705BB20D30}"/>
              </a:ext>
            </a:extLst>
          </p:cNvPr>
          <p:cNvSpPr txBox="1"/>
          <p:nvPr/>
        </p:nvSpPr>
        <p:spPr>
          <a:xfrm>
            <a:off x="8502076" y="2678370"/>
            <a:ext cx="4583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B70CD18-BA69-8344-9A39-941077598E5A}"/>
              </a:ext>
            </a:extLst>
          </p:cNvPr>
          <p:cNvSpPr txBox="1"/>
          <p:nvPr/>
        </p:nvSpPr>
        <p:spPr>
          <a:xfrm>
            <a:off x="10320338" y="2678370"/>
            <a:ext cx="4583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6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8F47C09-AC9F-5045-9337-180DE05F1455}"/>
              </a:ext>
            </a:extLst>
          </p:cNvPr>
          <p:cNvCxnSpPr>
            <a:stCxn id="17" idx="2"/>
          </p:cNvCxnSpPr>
          <p:nvPr/>
        </p:nvCxnSpPr>
        <p:spPr>
          <a:xfrm>
            <a:off x="1462451" y="3078480"/>
            <a:ext cx="589" cy="548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EE4DD38-49BB-B748-93AF-851122D25E6E}"/>
              </a:ext>
            </a:extLst>
          </p:cNvPr>
          <p:cNvCxnSpPr/>
          <p:nvPr/>
        </p:nvCxnSpPr>
        <p:spPr>
          <a:xfrm>
            <a:off x="3280713" y="3053523"/>
            <a:ext cx="589" cy="548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243AEF7-D993-B143-8A55-010126DEE87E}"/>
              </a:ext>
            </a:extLst>
          </p:cNvPr>
          <p:cNvCxnSpPr/>
          <p:nvPr/>
        </p:nvCxnSpPr>
        <p:spPr>
          <a:xfrm>
            <a:off x="5046202" y="3078480"/>
            <a:ext cx="589" cy="548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5240DC2-E4F3-394B-9421-9437BB22C87A}"/>
              </a:ext>
            </a:extLst>
          </p:cNvPr>
          <p:cNvCxnSpPr/>
          <p:nvPr/>
        </p:nvCxnSpPr>
        <p:spPr>
          <a:xfrm>
            <a:off x="6902424" y="3078480"/>
            <a:ext cx="589" cy="548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5D912C3-100C-514C-9EE9-4212D01467AF}"/>
              </a:ext>
            </a:extLst>
          </p:cNvPr>
          <p:cNvCxnSpPr/>
          <p:nvPr/>
        </p:nvCxnSpPr>
        <p:spPr>
          <a:xfrm>
            <a:off x="8725092" y="3078480"/>
            <a:ext cx="589" cy="548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2B441B3-EA43-BC43-88BA-4401CEB57DE8}"/>
              </a:ext>
            </a:extLst>
          </p:cNvPr>
          <p:cNvCxnSpPr/>
          <p:nvPr/>
        </p:nvCxnSpPr>
        <p:spPr>
          <a:xfrm>
            <a:off x="10548938" y="3078480"/>
            <a:ext cx="589" cy="548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45CBF6C-E1DF-A247-B20F-0B3E20589264}"/>
              </a:ext>
            </a:extLst>
          </p:cNvPr>
          <p:cNvSpPr txBox="1"/>
          <p:nvPr/>
        </p:nvSpPr>
        <p:spPr>
          <a:xfrm>
            <a:off x="655570" y="3847776"/>
            <a:ext cx="161376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rgbClr val="595582"/>
                </a:solidFill>
                <a:latin typeface="South Amsterdam DEMO" pitchFamily="2" charset="0"/>
              </a:rPr>
              <a:t>Subtema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77A286F-431D-394A-AE46-26C6324771FF}"/>
              </a:ext>
            </a:extLst>
          </p:cNvPr>
          <p:cNvSpPr txBox="1"/>
          <p:nvPr/>
        </p:nvSpPr>
        <p:spPr>
          <a:xfrm>
            <a:off x="2473832" y="3847776"/>
            <a:ext cx="161376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rgbClr val="595582"/>
                </a:solidFill>
                <a:latin typeface="South Amsterdam DEMO" pitchFamily="2" charset="0"/>
              </a:rPr>
              <a:t>Subtema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3821431-A2A1-C445-A5C3-C020BB9AB1B0}"/>
              </a:ext>
            </a:extLst>
          </p:cNvPr>
          <p:cNvSpPr txBox="1"/>
          <p:nvPr/>
        </p:nvSpPr>
        <p:spPr>
          <a:xfrm>
            <a:off x="4239321" y="3847776"/>
            <a:ext cx="161376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rgbClr val="595582"/>
                </a:solidFill>
                <a:latin typeface="South Amsterdam DEMO" pitchFamily="2" charset="0"/>
              </a:rPr>
              <a:t>Subtema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2FB58F-C719-884D-8BFD-4F7A285422E9}"/>
              </a:ext>
            </a:extLst>
          </p:cNvPr>
          <p:cNvSpPr txBox="1"/>
          <p:nvPr/>
        </p:nvSpPr>
        <p:spPr>
          <a:xfrm>
            <a:off x="6095543" y="3847776"/>
            <a:ext cx="161376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rgbClr val="595582"/>
                </a:solidFill>
                <a:latin typeface="South Amsterdam DEMO" pitchFamily="2" charset="0"/>
              </a:rPr>
              <a:t>Subtema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1BFF501-8695-3B4A-A5EB-C8E6576E2087}"/>
              </a:ext>
            </a:extLst>
          </p:cNvPr>
          <p:cNvSpPr txBox="1"/>
          <p:nvPr/>
        </p:nvSpPr>
        <p:spPr>
          <a:xfrm>
            <a:off x="7918211" y="3847776"/>
            <a:ext cx="161376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rgbClr val="595582"/>
                </a:solidFill>
                <a:latin typeface="South Amsterdam DEMO" pitchFamily="2" charset="0"/>
              </a:rPr>
              <a:t>Subtema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E000630-C8AC-7243-B431-FACB365808E0}"/>
              </a:ext>
            </a:extLst>
          </p:cNvPr>
          <p:cNvSpPr txBox="1"/>
          <p:nvPr/>
        </p:nvSpPr>
        <p:spPr>
          <a:xfrm>
            <a:off x="9748648" y="3847776"/>
            <a:ext cx="161376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rgbClr val="595582"/>
                </a:solidFill>
                <a:latin typeface="South Amsterdam DEMO" pitchFamily="2" charset="0"/>
              </a:rPr>
              <a:t>Subtema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BB58CE6-B30C-C440-92E9-D779386582D2}"/>
              </a:ext>
            </a:extLst>
          </p:cNvPr>
          <p:cNvSpPr txBox="1"/>
          <p:nvPr/>
        </p:nvSpPr>
        <p:spPr>
          <a:xfrm>
            <a:off x="655570" y="4530097"/>
            <a:ext cx="1613762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595582"/>
                </a:solidFill>
                <a:latin typeface="Quicksand Book" panose="02070303000000060000" pitchFamily="18" charset="77"/>
              </a:rPr>
              <a:t>Información relevante de tu subtema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638ABCF-86BE-5C4E-A42D-AFBEDD1FAF43}"/>
              </a:ext>
            </a:extLst>
          </p:cNvPr>
          <p:cNvSpPr txBox="1"/>
          <p:nvPr/>
        </p:nvSpPr>
        <p:spPr>
          <a:xfrm>
            <a:off x="2413461" y="4509716"/>
            <a:ext cx="1613762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595582"/>
                </a:solidFill>
                <a:latin typeface="Quicksand Book" panose="02070303000000060000" pitchFamily="18" charset="77"/>
              </a:rPr>
              <a:t>Información relevante de tu subtema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75F4B4F-0299-3448-B6E9-EDD6B00832BA}"/>
              </a:ext>
            </a:extLst>
          </p:cNvPr>
          <p:cNvSpPr txBox="1"/>
          <p:nvPr/>
        </p:nvSpPr>
        <p:spPr>
          <a:xfrm>
            <a:off x="4216128" y="4530097"/>
            <a:ext cx="1613762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595582"/>
                </a:solidFill>
                <a:latin typeface="Quicksand Book" panose="02070303000000060000" pitchFamily="18" charset="77"/>
              </a:rPr>
              <a:t>Información relevante de tu subtema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C99C422-8A1B-874A-9C27-BC162BDF4E9E}"/>
              </a:ext>
            </a:extLst>
          </p:cNvPr>
          <p:cNvSpPr txBox="1"/>
          <p:nvPr/>
        </p:nvSpPr>
        <p:spPr>
          <a:xfrm>
            <a:off x="6095543" y="4509716"/>
            <a:ext cx="1613762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595582"/>
                </a:solidFill>
                <a:latin typeface="Quicksand Book" panose="02070303000000060000" pitchFamily="18" charset="77"/>
              </a:rPr>
              <a:t>Información relevante de tu subtema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4002F87-5A02-5240-91BF-A0DE83A91027}"/>
              </a:ext>
            </a:extLst>
          </p:cNvPr>
          <p:cNvSpPr txBox="1"/>
          <p:nvPr/>
        </p:nvSpPr>
        <p:spPr>
          <a:xfrm>
            <a:off x="7982403" y="4509716"/>
            <a:ext cx="1613762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595582"/>
                </a:solidFill>
                <a:latin typeface="Quicksand Book" panose="02070303000000060000" pitchFamily="18" charset="77"/>
              </a:rPr>
              <a:t>Información relevante de tu subtema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B9DDE7D-039C-C745-BBE4-D928205A99E1}"/>
              </a:ext>
            </a:extLst>
          </p:cNvPr>
          <p:cNvSpPr txBox="1"/>
          <p:nvPr/>
        </p:nvSpPr>
        <p:spPr>
          <a:xfrm>
            <a:off x="9742057" y="4509716"/>
            <a:ext cx="1613762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595582"/>
                </a:solidFill>
                <a:latin typeface="Quicksand Book" panose="02070303000000060000" pitchFamily="18" charset="77"/>
              </a:rPr>
              <a:t>Información relevante de tu subtema</a:t>
            </a:r>
          </a:p>
        </p:txBody>
      </p:sp>
    </p:spTree>
    <p:extLst>
      <p:ext uri="{BB962C8B-B14F-4D97-AF65-F5344CB8AC3E}">
        <p14:creationId xmlns:p14="http://schemas.microsoft.com/office/powerpoint/2010/main" val="216004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A45DFD1-8786-D84E-8592-F39DC47BB51F}"/>
              </a:ext>
            </a:extLst>
          </p:cNvPr>
          <p:cNvCxnSpPr>
            <a:cxnSpLocks/>
          </p:cNvCxnSpPr>
          <p:nvPr/>
        </p:nvCxnSpPr>
        <p:spPr>
          <a:xfrm>
            <a:off x="0" y="529225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4F19D73-DB82-0646-BE56-2B8201ACF61B}"/>
              </a:ext>
            </a:extLst>
          </p:cNvPr>
          <p:cNvCxnSpPr>
            <a:cxnSpLocks/>
          </p:cNvCxnSpPr>
          <p:nvPr/>
        </p:nvCxnSpPr>
        <p:spPr>
          <a:xfrm>
            <a:off x="2176462" y="6328775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E000630-C8AC-7243-B431-FACB365808E0}"/>
              </a:ext>
            </a:extLst>
          </p:cNvPr>
          <p:cNvSpPr txBox="1"/>
          <p:nvPr/>
        </p:nvSpPr>
        <p:spPr>
          <a:xfrm>
            <a:off x="736472" y="983991"/>
            <a:ext cx="3071261" cy="64633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3600" dirty="0">
                <a:solidFill>
                  <a:srgbClr val="595582"/>
                </a:solidFill>
                <a:latin typeface="South Amsterdam DEMO" pitchFamily="2" charset="0"/>
              </a:rPr>
              <a:t>Generalidades</a:t>
            </a:r>
          </a:p>
        </p:txBody>
      </p:sp>
      <p:sp>
        <p:nvSpPr>
          <p:cNvPr id="41" name="Estrella de 4 puntas 40">
            <a:extLst>
              <a:ext uri="{FF2B5EF4-FFF2-40B4-BE49-F238E27FC236}">
                <a16:creationId xmlns:a16="http://schemas.microsoft.com/office/drawing/2014/main" id="{27BD4430-AB62-7641-9542-202E49CA1705}"/>
              </a:ext>
            </a:extLst>
          </p:cNvPr>
          <p:cNvSpPr/>
          <p:nvPr/>
        </p:nvSpPr>
        <p:spPr>
          <a:xfrm>
            <a:off x="4332862" y="1101416"/>
            <a:ext cx="364741" cy="411480"/>
          </a:xfrm>
          <a:prstGeom prst="star4">
            <a:avLst/>
          </a:prstGeom>
          <a:solidFill>
            <a:schemeClr val="bg1"/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885E7C9-85BC-F84A-B1F0-45D755AA92F4}"/>
              </a:ext>
            </a:extLst>
          </p:cNvPr>
          <p:cNvSpPr txBox="1"/>
          <p:nvPr/>
        </p:nvSpPr>
        <p:spPr>
          <a:xfrm>
            <a:off x="5064425" y="1041468"/>
            <a:ext cx="63911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Inicio de tu presentación. Ingresa en estos apartados tu texto y toda tu información. Recuerda que los párrafos a continuación son simplemente como ejemplo para que pueda ver cómo quedaría tu presentación lista. Únicamente debes </a:t>
            </a:r>
            <a:r>
              <a:rPr lang="es-ES_tradnl" sz="2000" dirty="0" err="1">
                <a:solidFill>
                  <a:srgbClr val="595582"/>
                </a:solidFill>
                <a:latin typeface="Quicksand Book" panose="02070303000000060000" pitchFamily="18" charset="77"/>
              </a:rPr>
              <a:t>sustituír</a:t>
            </a:r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 esta información por la que tú hayas investigado.</a:t>
            </a:r>
          </a:p>
          <a:p>
            <a:pPr algn="just"/>
            <a:endParaRPr lang="es-ES_tradnl" sz="2000" dirty="0">
              <a:solidFill>
                <a:srgbClr val="595582"/>
              </a:solidFill>
              <a:latin typeface="Quicksand Book" panose="02070303000000060000" pitchFamily="18" charset="77"/>
            </a:endParaRPr>
          </a:p>
          <a:p>
            <a:pPr algn="just"/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Inicio de tu presentación. Ingresa en estos apartados tu texto y toda tu información. Recuerda que los párrafos a continuación son simplemente como ejemplo para que pueda ver cómo quedaría tu presentación lista. Únicamente debes </a:t>
            </a:r>
            <a:r>
              <a:rPr lang="es-ES_tradnl" sz="2000" dirty="0" err="1">
                <a:solidFill>
                  <a:srgbClr val="595582"/>
                </a:solidFill>
                <a:latin typeface="Quicksand Book" panose="02070303000000060000" pitchFamily="18" charset="77"/>
              </a:rPr>
              <a:t>sustituír</a:t>
            </a:r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 esta información por la que tú hayas investigado.</a:t>
            </a:r>
          </a:p>
          <a:p>
            <a:pPr algn="just"/>
            <a:endParaRPr lang="es-ES_tradnl" sz="2000" dirty="0">
              <a:solidFill>
                <a:srgbClr val="595582"/>
              </a:solidFill>
              <a:latin typeface="Quicksand Book" panose="02070303000000060000" pitchFamily="18" charset="77"/>
            </a:endParaRPr>
          </a:p>
        </p:txBody>
      </p:sp>
      <p:sp>
        <p:nvSpPr>
          <p:cNvPr id="43" name="Retardo 42">
            <a:extLst>
              <a:ext uri="{FF2B5EF4-FFF2-40B4-BE49-F238E27FC236}">
                <a16:creationId xmlns:a16="http://schemas.microsoft.com/office/drawing/2014/main" id="{CDCE275F-9137-2E4F-822A-B4BEB5F8DCBC}"/>
              </a:ext>
            </a:extLst>
          </p:cNvPr>
          <p:cNvSpPr/>
          <p:nvPr/>
        </p:nvSpPr>
        <p:spPr>
          <a:xfrm rot="16200000">
            <a:off x="365082" y="2806126"/>
            <a:ext cx="3814039" cy="2229419"/>
          </a:xfrm>
          <a:prstGeom prst="flowChartDelay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144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A45DFD1-8786-D84E-8592-F39DC47BB51F}"/>
              </a:ext>
            </a:extLst>
          </p:cNvPr>
          <p:cNvCxnSpPr>
            <a:cxnSpLocks/>
          </p:cNvCxnSpPr>
          <p:nvPr/>
        </p:nvCxnSpPr>
        <p:spPr>
          <a:xfrm>
            <a:off x="0" y="529225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4F19D73-DB82-0646-BE56-2B8201ACF61B}"/>
              </a:ext>
            </a:extLst>
          </p:cNvPr>
          <p:cNvCxnSpPr>
            <a:cxnSpLocks/>
          </p:cNvCxnSpPr>
          <p:nvPr/>
        </p:nvCxnSpPr>
        <p:spPr>
          <a:xfrm>
            <a:off x="2176462" y="6352587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98E539B5-781E-3949-8C20-C6B3DC3AB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7188" y="914986"/>
            <a:ext cx="742950" cy="7429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330AC90-E13C-8F47-AD93-AE6472852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10926" y="5253623"/>
            <a:ext cx="742950" cy="742950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47C2A57C-B1DB-4D4D-9FB5-D7ACE568C6BD}"/>
              </a:ext>
            </a:extLst>
          </p:cNvPr>
          <p:cNvSpPr/>
          <p:nvPr/>
        </p:nvSpPr>
        <p:spPr>
          <a:xfrm rot="20192808">
            <a:off x="3415792" y="-409433"/>
            <a:ext cx="4200525" cy="128452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AF40FEA-7DE6-8740-AD53-A93862F4B26B}"/>
              </a:ext>
            </a:extLst>
          </p:cNvPr>
          <p:cNvSpPr/>
          <p:nvPr/>
        </p:nvSpPr>
        <p:spPr>
          <a:xfrm rot="1130987">
            <a:off x="7082918" y="5840084"/>
            <a:ext cx="4200525" cy="128452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240374-6A20-224C-8EB3-379444C1EEF5}"/>
              </a:ext>
            </a:extLst>
          </p:cNvPr>
          <p:cNvSpPr txBox="1"/>
          <p:nvPr/>
        </p:nvSpPr>
        <p:spPr>
          <a:xfrm>
            <a:off x="1229638" y="2659364"/>
            <a:ext cx="9732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>
                <a:solidFill>
                  <a:srgbClr val="595582"/>
                </a:solidFill>
                <a:latin typeface="South Amsterdam DEMO" pitchFamily="2" charset="0"/>
              </a:rPr>
              <a:t>02 - Objetivos</a:t>
            </a:r>
          </a:p>
        </p:txBody>
      </p:sp>
      <p:sp>
        <p:nvSpPr>
          <p:cNvPr id="4" name="Estrella de 4 puntas 3">
            <a:extLst>
              <a:ext uri="{FF2B5EF4-FFF2-40B4-BE49-F238E27FC236}">
                <a16:creationId xmlns:a16="http://schemas.microsoft.com/office/drawing/2014/main" id="{40B3F45B-05A8-0945-9774-4C1C6545CAAE}"/>
              </a:ext>
            </a:extLst>
          </p:cNvPr>
          <p:cNvSpPr/>
          <p:nvPr/>
        </p:nvSpPr>
        <p:spPr>
          <a:xfrm>
            <a:off x="5896037" y="3917634"/>
            <a:ext cx="364741" cy="411480"/>
          </a:xfrm>
          <a:prstGeom prst="star4">
            <a:avLst/>
          </a:prstGeom>
          <a:solidFill>
            <a:schemeClr val="bg1"/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Estrella de 4 puntas 15">
            <a:extLst>
              <a:ext uri="{FF2B5EF4-FFF2-40B4-BE49-F238E27FC236}">
                <a16:creationId xmlns:a16="http://schemas.microsoft.com/office/drawing/2014/main" id="{6A9456B6-0488-974D-ADF4-BF6BD468D9DB}"/>
              </a:ext>
            </a:extLst>
          </p:cNvPr>
          <p:cNvSpPr/>
          <p:nvPr/>
        </p:nvSpPr>
        <p:spPr>
          <a:xfrm>
            <a:off x="5913628" y="2013951"/>
            <a:ext cx="364741" cy="411480"/>
          </a:xfrm>
          <a:prstGeom prst="star4">
            <a:avLst/>
          </a:prstGeom>
          <a:solidFill>
            <a:schemeClr val="bg1"/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Estrella de 7 puntas 16">
            <a:extLst>
              <a:ext uri="{FF2B5EF4-FFF2-40B4-BE49-F238E27FC236}">
                <a16:creationId xmlns:a16="http://schemas.microsoft.com/office/drawing/2014/main" id="{D77BE131-32B1-7041-9379-25D6C62E3109}"/>
              </a:ext>
            </a:extLst>
          </p:cNvPr>
          <p:cNvSpPr/>
          <p:nvPr/>
        </p:nvSpPr>
        <p:spPr>
          <a:xfrm>
            <a:off x="1119207" y="5220523"/>
            <a:ext cx="342938" cy="349161"/>
          </a:xfrm>
          <a:prstGeom prst="star7">
            <a:avLst/>
          </a:prstGeom>
          <a:solidFill>
            <a:srgbClr val="FFFFFF">
              <a:alpha val="17255"/>
            </a:srgbClr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strella de 7 puntas 17">
            <a:extLst>
              <a:ext uri="{FF2B5EF4-FFF2-40B4-BE49-F238E27FC236}">
                <a16:creationId xmlns:a16="http://schemas.microsoft.com/office/drawing/2014/main" id="{6CD9B3CE-E6F3-A341-A441-A3C59B857C0E}"/>
              </a:ext>
            </a:extLst>
          </p:cNvPr>
          <p:cNvSpPr/>
          <p:nvPr/>
        </p:nvSpPr>
        <p:spPr>
          <a:xfrm>
            <a:off x="11231881" y="620794"/>
            <a:ext cx="350520" cy="354666"/>
          </a:xfrm>
          <a:prstGeom prst="star7">
            <a:avLst/>
          </a:prstGeom>
          <a:solidFill>
            <a:srgbClr val="FFFFFF">
              <a:alpha val="17255"/>
            </a:srgbClr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9363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A45DFD1-8786-D84E-8592-F39DC47BB51F}"/>
              </a:ext>
            </a:extLst>
          </p:cNvPr>
          <p:cNvCxnSpPr>
            <a:cxnSpLocks/>
          </p:cNvCxnSpPr>
          <p:nvPr/>
        </p:nvCxnSpPr>
        <p:spPr>
          <a:xfrm>
            <a:off x="0" y="529225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4F19D73-DB82-0646-BE56-2B8201ACF61B}"/>
              </a:ext>
            </a:extLst>
          </p:cNvPr>
          <p:cNvCxnSpPr>
            <a:cxnSpLocks/>
          </p:cNvCxnSpPr>
          <p:nvPr/>
        </p:nvCxnSpPr>
        <p:spPr>
          <a:xfrm>
            <a:off x="2176462" y="6328775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E000630-C8AC-7243-B431-FACB365808E0}"/>
              </a:ext>
            </a:extLst>
          </p:cNvPr>
          <p:cNvSpPr txBox="1"/>
          <p:nvPr/>
        </p:nvSpPr>
        <p:spPr>
          <a:xfrm>
            <a:off x="766952" y="1058521"/>
            <a:ext cx="3071261" cy="64633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3600" dirty="0">
                <a:solidFill>
                  <a:srgbClr val="595582"/>
                </a:solidFill>
                <a:latin typeface="South Amsterdam DEMO" pitchFamily="2" charset="0"/>
              </a:rPr>
              <a:t>Generales</a:t>
            </a:r>
          </a:p>
        </p:txBody>
      </p:sp>
      <p:sp>
        <p:nvSpPr>
          <p:cNvPr id="41" name="Estrella de 4 puntas 40">
            <a:extLst>
              <a:ext uri="{FF2B5EF4-FFF2-40B4-BE49-F238E27FC236}">
                <a16:creationId xmlns:a16="http://schemas.microsoft.com/office/drawing/2014/main" id="{27BD4430-AB62-7641-9542-202E49CA1705}"/>
              </a:ext>
            </a:extLst>
          </p:cNvPr>
          <p:cNvSpPr/>
          <p:nvPr/>
        </p:nvSpPr>
        <p:spPr>
          <a:xfrm>
            <a:off x="4332862" y="1101416"/>
            <a:ext cx="364741" cy="411480"/>
          </a:xfrm>
          <a:prstGeom prst="star4">
            <a:avLst/>
          </a:prstGeom>
          <a:solidFill>
            <a:schemeClr val="bg1"/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885E7C9-85BC-F84A-B1F0-45D755AA92F4}"/>
              </a:ext>
            </a:extLst>
          </p:cNvPr>
          <p:cNvSpPr txBox="1"/>
          <p:nvPr/>
        </p:nvSpPr>
        <p:spPr>
          <a:xfrm>
            <a:off x="1205221" y="2365357"/>
            <a:ext cx="6255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Ejemplo número 1. Introduce tu texto aquí.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s-ES_tradnl" sz="2000" dirty="0">
              <a:solidFill>
                <a:srgbClr val="595582"/>
              </a:solidFill>
              <a:latin typeface="Quicksand Book" panose="02070303000000060000" pitchFamily="18" charset="77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Ejemplo número 2. Introduce tu texto aquí.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s-ES_tradnl" sz="2000" dirty="0">
              <a:solidFill>
                <a:srgbClr val="595582"/>
              </a:solidFill>
              <a:latin typeface="Quicksand Book" panose="02070303000000060000" pitchFamily="18" charset="77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Ejemplo número 3. Introduce tu texto aquí.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s-ES_tradnl" sz="2000" dirty="0">
              <a:solidFill>
                <a:srgbClr val="595582"/>
              </a:solidFill>
              <a:latin typeface="Quicksand Book" panose="02070303000000060000" pitchFamily="18" charset="77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Ejemplo número 4. Introduce tu texto aquí.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s-ES_tradnl" sz="2000" dirty="0">
              <a:solidFill>
                <a:srgbClr val="595582"/>
              </a:solidFill>
              <a:latin typeface="Quicksand Book" panose="02070303000000060000" pitchFamily="18" charset="77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Ejemplo número 5. Introduce tu texto aquí.</a:t>
            </a:r>
          </a:p>
        </p:txBody>
      </p:sp>
      <p:sp>
        <p:nvSpPr>
          <p:cNvPr id="43" name="Retardo 42">
            <a:extLst>
              <a:ext uri="{FF2B5EF4-FFF2-40B4-BE49-F238E27FC236}">
                <a16:creationId xmlns:a16="http://schemas.microsoft.com/office/drawing/2014/main" id="{CDCE275F-9137-2E4F-822A-B4BEB5F8DCBC}"/>
              </a:ext>
            </a:extLst>
          </p:cNvPr>
          <p:cNvSpPr/>
          <p:nvPr/>
        </p:nvSpPr>
        <p:spPr>
          <a:xfrm flipH="1">
            <a:off x="7915519" y="1307156"/>
            <a:ext cx="3071260" cy="4084671"/>
          </a:xfrm>
          <a:prstGeom prst="flowChartDelay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Estrella de 7 puntas 7">
            <a:extLst>
              <a:ext uri="{FF2B5EF4-FFF2-40B4-BE49-F238E27FC236}">
                <a16:creationId xmlns:a16="http://schemas.microsoft.com/office/drawing/2014/main" id="{5624DB5A-8C99-CB41-9701-545E6590788B}"/>
              </a:ext>
            </a:extLst>
          </p:cNvPr>
          <p:cNvSpPr/>
          <p:nvPr/>
        </p:nvSpPr>
        <p:spPr>
          <a:xfrm>
            <a:off x="7151461" y="1261128"/>
            <a:ext cx="342938" cy="349161"/>
          </a:xfrm>
          <a:prstGeom prst="star7">
            <a:avLst/>
          </a:prstGeom>
          <a:solidFill>
            <a:srgbClr val="FFFFFF">
              <a:alpha val="17255"/>
            </a:srgbClr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Estrella de 7 puntas 9">
            <a:extLst>
              <a:ext uri="{FF2B5EF4-FFF2-40B4-BE49-F238E27FC236}">
                <a16:creationId xmlns:a16="http://schemas.microsoft.com/office/drawing/2014/main" id="{C615522C-DB81-5248-AC5E-8EA64C8E291D}"/>
              </a:ext>
            </a:extLst>
          </p:cNvPr>
          <p:cNvSpPr/>
          <p:nvPr/>
        </p:nvSpPr>
        <p:spPr>
          <a:xfrm>
            <a:off x="11327221" y="5429066"/>
            <a:ext cx="342938" cy="349161"/>
          </a:xfrm>
          <a:prstGeom prst="star7">
            <a:avLst/>
          </a:prstGeom>
          <a:solidFill>
            <a:srgbClr val="FFFFFF">
              <a:alpha val="17255"/>
            </a:srgbClr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630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A45DFD1-8786-D84E-8592-F39DC47BB51F}"/>
              </a:ext>
            </a:extLst>
          </p:cNvPr>
          <p:cNvCxnSpPr>
            <a:cxnSpLocks/>
          </p:cNvCxnSpPr>
          <p:nvPr/>
        </p:nvCxnSpPr>
        <p:spPr>
          <a:xfrm>
            <a:off x="0" y="529225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4F19D73-DB82-0646-BE56-2B8201ACF61B}"/>
              </a:ext>
            </a:extLst>
          </p:cNvPr>
          <p:cNvCxnSpPr>
            <a:cxnSpLocks/>
          </p:cNvCxnSpPr>
          <p:nvPr/>
        </p:nvCxnSpPr>
        <p:spPr>
          <a:xfrm>
            <a:off x="2176462" y="6328775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E000630-C8AC-7243-B431-FACB365808E0}"/>
              </a:ext>
            </a:extLst>
          </p:cNvPr>
          <p:cNvSpPr txBox="1"/>
          <p:nvPr/>
        </p:nvSpPr>
        <p:spPr>
          <a:xfrm>
            <a:off x="8598898" y="937962"/>
            <a:ext cx="3071261" cy="64633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3600" dirty="0">
                <a:solidFill>
                  <a:srgbClr val="595582"/>
                </a:solidFill>
                <a:latin typeface="South Amsterdam DEMO" pitchFamily="2" charset="0"/>
              </a:rPr>
              <a:t>Ejemplos</a:t>
            </a:r>
          </a:p>
        </p:txBody>
      </p:sp>
      <p:sp>
        <p:nvSpPr>
          <p:cNvPr id="41" name="Estrella de 4 puntas 40">
            <a:extLst>
              <a:ext uri="{FF2B5EF4-FFF2-40B4-BE49-F238E27FC236}">
                <a16:creationId xmlns:a16="http://schemas.microsoft.com/office/drawing/2014/main" id="{27BD4430-AB62-7641-9542-202E49CA1705}"/>
              </a:ext>
            </a:extLst>
          </p:cNvPr>
          <p:cNvSpPr/>
          <p:nvPr/>
        </p:nvSpPr>
        <p:spPr>
          <a:xfrm>
            <a:off x="7864278" y="973644"/>
            <a:ext cx="364741" cy="411480"/>
          </a:xfrm>
          <a:prstGeom prst="star4">
            <a:avLst/>
          </a:prstGeom>
          <a:solidFill>
            <a:schemeClr val="bg1"/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3" name="Retardo 42">
            <a:extLst>
              <a:ext uri="{FF2B5EF4-FFF2-40B4-BE49-F238E27FC236}">
                <a16:creationId xmlns:a16="http://schemas.microsoft.com/office/drawing/2014/main" id="{CDCE275F-9137-2E4F-822A-B4BEB5F8DCBC}"/>
              </a:ext>
            </a:extLst>
          </p:cNvPr>
          <p:cNvSpPr/>
          <p:nvPr/>
        </p:nvSpPr>
        <p:spPr>
          <a:xfrm rot="5400000" flipH="1">
            <a:off x="-35214" y="3040979"/>
            <a:ext cx="3429595" cy="1857106"/>
          </a:xfrm>
          <a:prstGeom prst="flowChartDelay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Estrella de 7 puntas 7">
            <a:extLst>
              <a:ext uri="{FF2B5EF4-FFF2-40B4-BE49-F238E27FC236}">
                <a16:creationId xmlns:a16="http://schemas.microsoft.com/office/drawing/2014/main" id="{5624DB5A-8C99-CB41-9701-545E6590788B}"/>
              </a:ext>
            </a:extLst>
          </p:cNvPr>
          <p:cNvSpPr/>
          <p:nvPr/>
        </p:nvSpPr>
        <p:spPr>
          <a:xfrm>
            <a:off x="7151461" y="1261128"/>
            <a:ext cx="342938" cy="349161"/>
          </a:xfrm>
          <a:prstGeom prst="star7">
            <a:avLst/>
          </a:prstGeom>
          <a:solidFill>
            <a:srgbClr val="FFFFFF">
              <a:alpha val="17255"/>
            </a:srgbClr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Estrella de 7 puntas 9">
            <a:extLst>
              <a:ext uri="{FF2B5EF4-FFF2-40B4-BE49-F238E27FC236}">
                <a16:creationId xmlns:a16="http://schemas.microsoft.com/office/drawing/2014/main" id="{C615522C-DB81-5248-AC5E-8EA64C8E291D}"/>
              </a:ext>
            </a:extLst>
          </p:cNvPr>
          <p:cNvSpPr/>
          <p:nvPr/>
        </p:nvSpPr>
        <p:spPr>
          <a:xfrm>
            <a:off x="11440970" y="5396724"/>
            <a:ext cx="342938" cy="349161"/>
          </a:xfrm>
          <a:prstGeom prst="star7">
            <a:avLst/>
          </a:prstGeom>
          <a:solidFill>
            <a:srgbClr val="FFFFFF">
              <a:alpha val="17255"/>
            </a:srgbClr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E936DC-8D02-B546-ABB7-48B92C7CFB6C}"/>
              </a:ext>
            </a:extLst>
          </p:cNvPr>
          <p:cNvSpPr txBox="1"/>
          <p:nvPr/>
        </p:nvSpPr>
        <p:spPr>
          <a:xfrm>
            <a:off x="521841" y="1054298"/>
            <a:ext cx="4583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FC69066-0CDB-074E-9DC3-C590DFC2281D}"/>
              </a:ext>
            </a:extLst>
          </p:cNvPr>
          <p:cNvSpPr txBox="1"/>
          <p:nvPr/>
        </p:nvSpPr>
        <p:spPr>
          <a:xfrm>
            <a:off x="1277837" y="974043"/>
            <a:ext cx="1613762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595582"/>
                </a:solidFill>
                <a:latin typeface="Quicksand Book" panose="02070303000000060000" pitchFamily="18" charset="77"/>
              </a:rPr>
              <a:t>Información relevante de tu ejemplo.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41C0285-68FF-F94D-A219-48FD5D2F243C}"/>
              </a:ext>
            </a:extLst>
          </p:cNvPr>
          <p:cNvSpPr txBox="1"/>
          <p:nvPr/>
        </p:nvSpPr>
        <p:spPr>
          <a:xfrm>
            <a:off x="3310761" y="5284220"/>
            <a:ext cx="4583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8DF62C8-9462-E34F-BC59-E32D0B5A651D}"/>
              </a:ext>
            </a:extLst>
          </p:cNvPr>
          <p:cNvSpPr txBox="1"/>
          <p:nvPr/>
        </p:nvSpPr>
        <p:spPr>
          <a:xfrm>
            <a:off x="3966535" y="4822555"/>
            <a:ext cx="1613762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595582"/>
                </a:solidFill>
                <a:latin typeface="Quicksand Book" panose="02070303000000060000" pitchFamily="18" charset="77"/>
              </a:rPr>
              <a:t>Información relevante de tu ejemplo.</a:t>
            </a:r>
          </a:p>
        </p:txBody>
      </p:sp>
      <p:sp>
        <p:nvSpPr>
          <p:cNvPr id="16" name="Retardo 15">
            <a:extLst>
              <a:ext uri="{FF2B5EF4-FFF2-40B4-BE49-F238E27FC236}">
                <a16:creationId xmlns:a16="http://schemas.microsoft.com/office/drawing/2014/main" id="{FFAC6282-29D6-3F44-8E07-61D272B73DDC}"/>
              </a:ext>
            </a:extLst>
          </p:cNvPr>
          <p:cNvSpPr/>
          <p:nvPr/>
        </p:nvSpPr>
        <p:spPr>
          <a:xfrm rot="5400000" flipH="1">
            <a:off x="2672710" y="1840542"/>
            <a:ext cx="3429595" cy="1857106"/>
          </a:xfrm>
          <a:prstGeom prst="flowChartDelay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EEB6EF7-3AF2-F646-A9B4-E420CD61E812}"/>
              </a:ext>
            </a:extLst>
          </p:cNvPr>
          <p:cNvSpPr txBox="1"/>
          <p:nvPr/>
        </p:nvSpPr>
        <p:spPr>
          <a:xfrm>
            <a:off x="5901856" y="1061072"/>
            <a:ext cx="4583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830AD10-8D65-6448-B6BB-38DDF462D817}"/>
              </a:ext>
            </a:extLst>
          </p:cNvPr>
          <p:cNvSpPr txBox="1"/>
          <p:nvPr/>
        </p:nvSpPr>
        <p:spPr>
          <a:xfrm>
            <a:off x="5798765" y="1813845"/>
            <a:ext cx="2705392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595582"/>
                </a:solidFill>
                <a:latin typeface="Quicksand Book" panose="02070303000000060000" pitchFamily="18" charset="77"/>
              </a:rPr>
              <a:t>Información relevante de tu ejemplo.</a:t>
            </a:r>
          </a:p>
        </p:txBody>
      </p:sp>
      <p:sp>
        <p:nvSpPr>
          <p:cNvPr id="19" name="Retardo 18">
            <a:extLst>
              <a:ext uri="{FF2B5EF4-FFF2-40B4-BE49-F238E27FC236}">
                <a16:creationId xmlns:a16="http://schemas.microsoft.com/office/drawing/2014/main" id="{BB9EDB21-53C9-134E-9E2A-1B26F20A43D4}"/>
              </a:ext>
            </a:extLst>
          </p:cNvPr>
          <p:cNvSpPr/>
          <p:nvPr/>
        </p:nvSpPr>
        <p:spPr>
          <a:xfrm rot="5400000" flipH="1">
            <a:off x="5469433" y="3393979"/>
            <a:ext cx="3429595" cy="1857106"/>
          </a:xfrm>
          <a:prstGeom prst="flowChartDelay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3770A7A-9672-6444-95E8-EAD0EB2A67EA}"/>
              </a:ext>
            </a:extLst>
          </p:cNvPr>
          <p:cNvSpPr txBox="1"/>
          <p:nvPr/>
        </p:nvSpPr>
        <p:spPr>
          <a:xfrm>
            <a:off x="8598898" y="5637220"/>
            <a:ext cx="4583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595582"/>
                </a:solidFill>
                <a:latin typeface="Quicksand Book" panose="02070303000000060000" pitchFamily="18" charset="77"/>
              </a:rPr>
              <a:t>4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BCBDA1-2184-A24A-AB5F-660EC5B01E3C}"/>
              </a:ext>
            </a:extLst>
          </p:cNvPr>
          <p:cNvSpPr txBox="1"/>
          <p:nvPr/>
        </p:nvSpPr>
        <p:spPr>
          <a:xfrm>
            <a:off x="9385367" y="5114000"/>
            <a:ext cx="1613762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595582"/>
                </a:solidFill>
                <a:latin typeface="Quicksand Book" panose="02070303000000060000" pitchFamily="18" charset="77"/>
              </a:rPr>
              <a:t>Información relevante de tu ejemplo.</a:t>
            </a:r>
          </a:p>
        </p:txBody>
      </p:sp>
      <p:sp>
        <p:nvSpPr>
          <p:cNvPr id="22" name="Retardo 21">
            <a:extLst>
              <a:ext uri="{FF2B5EF4-FFF2-40B4-BE49-F238E27FC236}">
                <a16:creationId xmlns:a16="http://schemas.microsoft.com/office/drawing/2014/main" id="{4F9D22E6-5D99-D84A-BB98-4BCF7CDE3600}"/>
              </a:ext>
            </a:extLst>
          </p:cNvPr>
          <p:cNvSpPr/>
          <p:nvPr/>
        </p:nvSpPr>
        <p:spPr>
          <a:xfrm rot="5400000" flipH="1">
            <a:off x="8495070" y="2420593"/>
            <a:ext cx="3226039" cy="1857106"/>
          </a:xfrm>
          <a:prstGeom prst="flowChartDelay">
            <a:avLst/>
          </a:prstGeom>
          <a:blipFill dpi="0" rotWithShape="0">
            <a:blip r:embed="rId6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440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A45DFD1-8786-D84E-8592-F39DC47BB51F}"/>
              </a:ext>
            </a:extLst>
          </p:cNvPr>
          <p:cNvCxnSpPr>
            <a:cxnSpLocks/>
          </p:cNvCxnSpPr>
          <p:nvPr/>
        </p:nvCxnSpPr>
        <p:spPr>
          <a:xfrm>
            <a:off x="0" y="529225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4F19D73-DB82-0646-BE56-2B8201ACF61B}"/>
              </a:ext>
            </a:extLst>
          </p:cNvPr>
          <p:cNvCxnSpPr>
            <a:cxnSpLocks/>
          </p:cNvCxnSpPr>
          <p:nvPr/>
        </p:nvCxnSpPr>
        <p:spPr>
          <a:xfrm>
            <a:off x="2176462" y="6352587"/>
            <a:ext cx="1001553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98E539B5-781E-3949-8C20-C6B3DC3AB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7188" y="914986"/>
            <a:ext cx="742950" cy="7429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330AC90-E13C-8F47-AD93-AE6472852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10926" y="5253623"/>
            <a:ext cx="742950" cy="742950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47C2A57C-B1DB-4D4D-9FB5-D7ACE568C6BD}"/>
              </a:ext>
            </a:extLst>
          </p:cNvPr>
          <p:cNvSpPr/>
          <p:nvPr/>
        </p:nvSpPr>
        <p:spPr>
          <a:xfrm rot="20192808">
            <a:off x="3415792" y="-409433"/>
            <a:ext cx="4200525" cy="128452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AF40FEA-7DE6-8740-AD53-A93862F4B26B}"/>
              </a:ext>
            </a:extLst>
          </p:cNvPr>
          <p:cNvSpPr/>
          <p:nvPr/>
        </p:nvSpPr>
        <p:spPr>
          <a:xfrm rot="1130987">
            <a:off x="7082918" y="5840084"/>
            <a:ext cx="4200525" cy="128452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240374-6A20-224C-8EB3-379444C1EEF5}"/>
              </a:ext>
            </a:extLst>
          </p:cNvPr>
          <p:cNvSpPr txBox="1"/>
          <p:nvPr/>
        </p:nvSpPr>
        <p:spPr>
          <a:xfrm>
            <a:off x="1229638" y="2659364"/>
            <a:ext cx="9732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>
                <a:solidFill>
                  <a:srgbClr val="595582"/>
                </a:solidFill>
                <a:latin typeface="South Amsterdam DEMO" pitchFamily="2" charset="0"/>
              </a:rPr>
              <a:t>03 – Titulo de tu tema</a:t>
            </a:r>
          </a:p>
        </p:txBody>
      </p:sp>
      <p:sp>
        <p:nvSpPr>
          <p:cNvPr id="4" name="Estrella de 4 puntas 3">
            <a:extLst>
              <a:ext uri="{FF2B5EF4-FFF2-40B4-BE49-F238E27FC236}">
                <a16:creationId xmlns:a16="http://schemas.microsoft.com/office/drawing/2014/main" id="{40B3F45B-05A8-0945-9774-4C1C6545CAAE}"/>
              </a:ext>
            </a:extLst>
          </p:cNvPr>
          <p:cNvSpPr/>
          <p:nvPr/>
        </p:nvSpPr>
        <p:spPr>
          <a:xfrm>
            <a:off x="5896037" y="3917634"/>
            <a:ext cx="364741" cy="411480"/>
          </a:xfrm>
          <a:prstGeom prst="star4">
            <a:avLst/>
          </a:prstGeom>
          <a:solidFill>
            <a:schemeClr val="bg1"/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Estrella de 4 puntas 15">
            <a:extLst>
              <a:ext uri="{FF2B5EF4-FFF2-40B4-BE49-F238E27FC236}">
                <a16:creationId xmlns:a16="http://schemas.microsoft.com/office/drawing/2014/main" id="{6A9456B6-0488-974D-ADF4-BF6BD468D9DB}"/>
              </a:ext>
            </a:extLst>
          </p:cNvPr>
          <p:cNvSpPr/>
          <p:nvPr/>
        </p:nvSpPr>
        <p:spPr>
          <a:xfrm>
            <a:off x="5913628" y="2013951"/>
            <a:ext cx="364741" cy="411480"/>
          </a:xfrm>
          <a:prstGeom prst="star4">
            <a:avLst/>
          </a:prstGeom>
          <a:solidFill>
            <a:schemeClr val="bg1"/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Estrella de 7 puntas 16">
            <a:extLst>
              <a:ext uri="{FF2B5EF4-FFF2-40B4-BE49-F238E27FC236}">
                <a16:creationId xmlns:a16="http://schemas.microsoft.com/office/drawing/2014/main" id="{D77BE131-32B1-7041-9379-25D6C62E3109}"/>
              </a:ext>
            </a:extLst>
          </p:cNvPr>
          <p:cNvSpPr/>
          <p:nvPr/>
        </p:nvSpPr>
        <p:spPr>
          <a:xfrm>
            <a:off x="1119207" y="5220523"/>
            <a:ext cx="342938" cy="349161"/>
          </a:xfrm>
          <a:prstGeom prst="star7">
            <a:avLst/>
          </a:prstGeom>
          <a:solidFill>
            <a:srgbClr val="FFFFFF">
              <a:alpha val="17255"/>
            </a:srgbClr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strella de 7 puntas 17">
            <a:extLst>
              <a:ext uri="{FF2B5EF4-FFF2-40B4-BE49-F238E27FC236}">
                <a16:creationId xmlns:a16="http://schemas.microsoft.com/office/drawing/2014/main" id="{6CD9B3CE-E6F3-A341-A441-A3C59B857C0E}"/>
              </a:ext>
            </a:extLst>
          </p:cNvPr>
          <p:cNvSpPr/>
          <p:nvPr/>
        </p:nvSpPr>
        <p:spPr>
          <a:xfrm>
            <a:off x="11231881" y="620794"/>
            <a:ext cx="350520" cy="354666"/>
          </a:xfrm>
          <a:prstGeom prst="star7">
            <a:avLst/>
          </a:prstGeom>
          <a:solidFill>
            <a:srgbClr val="FFFFFF">
              <a:alpha val="17255"/>
            </a:srgbClr>
          </a:solidFill>
          <a:ln>
            <a:solidFill>
              <a:srgbClr val="595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6403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375</Words>
  <Application>Microsoft Macintosh PowerPoint</Application>
  <PresentationFormat>Panorámica</PresentationFormat>
  <Paragraphs>72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Alstoria</vt:lpstr>
      <vt:lpstr>Arial</vt:lpstr>
      <vt:lpstr>Calibri</vt:lpstr>
      <vt:lpstr>Calibri Light</vt:lpstr>
      <vt:lpstr>Quicksand Book</vt:lpstr>
      <vt:lpstr>South Amsterdam DEMO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Microsoft Office User</dc:creator>
  <cp:keywords/>
  <dc:description/>
  <cp:lastModifiedBy>Microsoft Office User</cp:lastModifiedBy>
  <cp:revision>9</cp:revision>
  <dcterms:created xsi:type="dcterms:W3CDTF">2022-01-30T17:35:56Z</dcterms:created>
  <dcterms:modified xsi:type="dcterms:W3CDTF">2022-01-31T03:35:15Z</dcterms:modified>
  <cp:category/>
</cp:coreProperties>
</file>