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1D3"/>
    <a:srgbClr val="B46E82"/>
    <a:srgbClr val="CA6370"/>
    <a:srgbClr val="7C4C5B"/>
    <a:srgbClr val="FAAFD1"/>
    <a:srgbClr val="FF7D8C"/>
    <a:srgbClr val="3C252C"/>
    <a:srgbClr val="563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3"/>
    <p:restoredTop sz="94649"/>
  </p:normalViewPr>
  <p:slideViewPr>
    <p:cSldViewPr snapToGrid="0" snapToObjects="1">
      <p:cViewPr>
        <p:scale>
          <a:sx n="86" d="100"/>
          <a:sy n="86" d="100"/>
        </p:scale>
        <p:origin x="10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78CD7-CA1D-E74D-A4AE-B1A91063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A2EA6-4CE8-274C-A29D-D83A0F55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0F316-6702-7643-9A3E-124B112F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2193B-7C6D-E64A-965E-7E73487F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990E0-DA20-B34F-9C5B-5269C2F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28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A095-1E39-D446-BB7F-09D51AC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82224-5676-FC47-8E70-4C30A2F3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47202-16AB-0B4F-B3DE-422FD5F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03811-BAC3-124F-A82A-A76CBC1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65ABD-D8FA-E54F-9937-55AE305A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49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E0EA4-FBA4-0441-8EAC-381D47340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B451F2-3BFB-F549-943A-532EC6DC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B2984-1151-2F48-9926-061BB3EF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92081-1563-514A-B182-37479B9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E6C00-4FAB-F64B-9C65-8206D36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96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D3D2-E352-5640-9183-39B81D9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593CC-6E55-2E46-9847-0BBE5701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3D4A-42E6-204B-8A1E-E2AA1D8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4CC41-9FE1-4A49-B82F-4DC250D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862E1-08D0-2A49-8788-A2E86A93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415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D576-3929-4048-B4B9-148E3F52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0B8FB-FDBA-9548-83E0-A43380A6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62972-E916-7744-B6EA-0106F785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9BE9A-E667-7348-B2AF-9155915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7F611-9CE8-634C-819C-597E41E8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9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039F0-64E9-1342-8585-F9FE99CE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CC52F-7B0C-9D4B-8F46-EB3FEE0E4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F41C97-00C7-4143-A72E-BA8A7E4C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AA22F4-0FD6-7942-86A9-D0F9D298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D130C3-AC09-AD43-A9FF-43786C90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87522-5A01-4B4D-B23A-B8C69A39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23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B1E79-1578-7347-82C1-145B81C5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55F77-95C5-7645-AD2B-3172E04E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633F77-48C3-5548-ABD1-0460468B3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0CAEE6-FA9F-BC45-9294-DC1AF696A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3AEB6F-8028-B840-AFB8-A9AB8F0F5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4F9829-274D-724B-8790-0EE96085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9BC36B-93A4-9145-96B7-1A531F4F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CB526-DCDD-9545-B4E9-0B1F10D6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31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C41F6-07AC-A947-AD9A-EAD3330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0488E-B1F6-5541-85A5-8FEC8672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E6B66E-A6F2-EF4E-B9C0-5B209D18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E13B3E-46E5-684E-860D-BBA48F4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6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6208FE-D51E-4B47-BFDD-38EA722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7AD7D1-35C3-074D-AD34-186340D2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9BBE7-2273-1C4F-9D31-A5B68C50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75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97685-8F87-F542-B507-9111DD0A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66530-1196-2745-B9F5-C644F8C6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AE9E2-59F2-2C47-A8EF-6ACEFD4B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5FB77-F3B8-7F41-9287-0A58D450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6F7DA-1D34-FC40-8CC1-220439B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22D34-FE10-5A4C-BD95-E0CFCB71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880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DD62-E17B-BC41-9209-80048B69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01751-3779-6E4E-BD14-66826736E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013AD-ED5B-ED48-B754-F5738334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6D47F0-E50D-EF45-9DF1-C71F3A21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A0173-DF76-674D-A0AE-3491A6D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88710-F705-864C-ABE7-F33FFD12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4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011312-E56B-0244-872C-CC6B392A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F19A4-57C8-C942-9F60-211422F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B0ACF-EE02-7C4E-9A08-433D22E0D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A31C-6B8E-4848-8A18-5F03B76F255D}" type="datetimeFigureOut">
              <a:rPr lang="es-ES_tradnl" smtClean="0"/>
              <a:t>30/1/22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9D1FD-93EB-9A43-B55C-A55BEEB6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33836-1AF5-5744-A41C-92E166B56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76E3-89C6-FB49-8A1E-1F12446B0B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00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32303F83-8575-A74D-B657-BDD5377CBBAD}"/>
              </a:ext>
            </a:extLst>
          </p:cNvPr>
          <p:cNvSpPr/>
          <p:nvPr/>
        </p:nvSpPr>
        <p:spPr>
          <a:xfrm>
            <a:off x="2252596" y="1548420"/>
            <a:ext cx="7273565" cy="1115146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3D7199C-6B77-7E4C-ABA6-932457CEBAA1}"/>
              </a:ext>
            </a:extLst>
          </p:cNvPr>
          <p:cNvSpPr/>
          <p:nvPr/>
        </p:nvSpPr>
        <p:spPr>
          <a:xfrm>
            <a:off x="1924948" y="826621"/>
            <a:ext cx="8054236" cy="4992746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1719444" y="1740236"/>
            <a:ext cx="816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  <a:latin typeface="Wildy Sans" pitchFamily="2" charset="0"/>
              </a:rPr>
              <a:t>Titulo de tu </a:t>
            </a:r>
            <a:r>
              <a:rPr lang="es-ES_tradnl" sz="5400" dirty="0" err="1">
                <a:solidFill>
                  <a:schemeClr val="bg1"/>
                </a:solidFill>
                <a:latin typeface="Wildy Sans" pitchFamily="2" charset="0"/>
              </a:rPr>
              <a:t>presentacioN</a:t>
            </a:r>
            <a:endParaRPr lang="es-ES_tradnl" sz="5400" dirty="0">
              <a:solidFill>
                <a:schemeClr val="bg1"/>
              </a:solidFill>
              <a:latin typeface="Wildy San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3598069" y="3199044"/>
            <a:ext cx="499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South Amsterdam DEMO" pitchFamily="2" charset="0"/>
                <a:ea typeface="Gaegu" pitchFamily="2" charset="0"/>
              </a:rPr>
              <a:t>SUBTITULOS - SUBTEMAS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CB0D34-9F9B-EA44-9F74-6B4F833C4173}"/>
              </a:ext>
            </a:extLst>
          </p:cNvPr>
          <p:cNvSpPr txBox="1"/>
          <p:nvPr/>
        </p:nvSpPr>
        <p:spPr>
          <a:xfrm>
            <a:off x="4326202" y="4275187"/>
            <a:ext cx="3539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Nombre del profesor.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Integrantes.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Institución..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1337733" y="1253067"/>
            <a:ext cx="9228667" cy="167474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44904" y="2556349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16278" y="903748"/>
            <a:ext cx="742950" cy="74295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706E637-8135-2B40-9394-3C91DF14570B}"/>
              </a:ext>
            </a:extLst>
          </p:cNvPr>
          <p:cNvCxnSpPr/>
          <p:nvPr/>
        </p:nvCxnSpPr>
        <p:spPr>
          <a:xfrm>
            <a:off x="0" y="510117"/>
            <a:ext cx="6925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6CD110D-5D06-C44B-AEC3-CB256F19A8C0}"/>
              </a:ext>
            </a:extLst>
          </p:cNvPr>
          <p:cNvCxnSpPr/>
          <p:nvPr/>
        </p:nvCxnSpPr>
        <p:spPr>
          <a:xfrm>
            <a:off x="5266267" y="6347883"/>
            <a:ext cx="6925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5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3085488" y="298739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SubtemA</a:t>
            </a:r>
            <a:endParaRPr lang="es-ES_tradnl" sz="4800" dirty="0">
              <a:solidFill>
                <a:schemeClr val="bg1"/>
              </a:solidFill>
              <a:latin typeface="Wildy Sans" pitchFamily="2" charset="0"/>
              <a:ea typeface="Gaegu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-85398" y="1274853"/>
            <a:ext cx="9601350" cy="4973873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9689ED-5B44-F145-B337-D7D1A2DE7DAE}"/>
              </a:ext>
            </a:extLst>
          </p:cNvPr>
          <p:cNvSpPr/>
          <p:nvPr/>
        </p:nvSpPr>
        <p:spPr>
          <a:xfrm>
            <a:off x="7327899" y="1467056"/>
            <a:ext cx="4376105" cy="40109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D9DE471-9308-0A4F-ABD4-7890D0075280}"/>
              </a:ext>
            </a:extLst>
          </p:cNvPr>
          <p:cNvSpPr txBox="1"/>
          <p:nvPr/>
        </p:nvSpPr>
        <p:spPr>
          <a:xfrm>
            <a:off x="1204963" y="1690888"/>
            <a:ext cx="2611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SUBTÍTULOS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E7DB3FD-D6A5-464F-8ACB-F4848CFF4CDA}"/>
              </a:ext>
            </a:extLst>
          </p:cNvPr>
          <p:cNvCxnSpPr/>
          <p:nvPr/>
        </p:nvCxnSpPr>
        <p:spPr>
          <a:xfrm>
            <a:off x="8455007" y="609272"/>
            <a:ext cx="2611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E9EE030-07A3-EC4F-A40D-069CD24A3EC7}"/>
              </a:ext>
            </a:extLst>
          </p:cNvPr>
          <p:cNvCxnSpPr/>
          <p:nvPr/>
        </p:nvCxnSpPr>
        <p:spPr>
          <a:xfrm>
            <a:off x="1204963" y="609272"/>
            <a:ext cx="2611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E3A607-41AF-F640-AA3B-7564350F6F4A}"/>
              </a:ext>
            </a:extLst>
          </p:cNvPr>
          <p:cNvSpPr txBox="1"/>
          <p:nvPr/>
        </p:nvSpPr>
        <p:spPr>
          <a:xfrm>
            <a:off x="8712314" y="5810785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DATO IMPORTANTE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92D365-FCE1-8245-AAB6-CD5907E96E3D}"/>
              </a:ext>
            </a:extLst>
          </p:cNvPr>
          <p:cNvSpPr/>
          <p:nvPr/>
        </p:nvSpPr>
        <p:spPr>
          <a:xfrm>
            <a:off x="5139847" y="2090998"/>
            <a:ext cx="4376105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32529" y="1095581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23762" y="5106520"/>
            <a:ext cx="742950" cy="742950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1CDCAD9-A8D7-3744-B840-01426C1E7F00}"/>
              </a:ext>
            </a:extLst>
          </p:cNvPr>
          <p:cNvSpPr/>
          <p:nvPr/>
        </p:nvSpPr>
        <p:spPr>
          <a:xfrm>
            <a:off x="5139847" y="3142709"/>
            <a:ext cx="4376105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59EC1C2-89A5-9E49-B837-8E078BB41863}"/>
              </a:ext>
            </a:extLst>
          </p:cNvPr>
          <p:cNvSpPr/>
          <p:nvPr/>
        </p:nvSpPr>
        <p:spPr>
          <a:xfrm>
            <a:off x="5139847" y="4191961"/>
            <a:ext cx="4376105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9F34F90-6C57-464E-B719-9D486764E1F5}"/>
              </a:ext>
            </a:extLst>
          </p:cNvPr>
          <p:cNvSpPr txBox="1"/>
          <p:nvPr/>
        </p:nvSpPr>
        <p:spPr>
          <a:xfrm>
            <a:off x="487996" y="2394465"/>
            <a:ext cx="4376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</a:p>
          <a:p>
            <a:pPr algn="just"/>
            <a:endParaRPr lang="es-ES_tradnl" dirty="0">
              <a:solidFill>
                <a:schemeClr val="bg1"/>
              </a:solidFill>
              <a:latin typeface="Quicksand Book" panose="02070303000000060000" pitchFamily="18" charset="77"/>
            </a:endParaRPr>
          </a:p>
          <a:p>
            <a:pPr algn="just"/>
            <a:r>
              <a:rPr lang="es-ES_tradnl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  <a:p>
            <a:pPr algn="just"/>
            <a:endParaRPr lang="es-ES_tradnl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98ABD1F-E805-2747-97E7-99147B1379FB}"/>
              </a:ext>
            </a:extLst>
          </p:cNvPr>
          <p:cNvSpPr txBox="1"/>
          <p:nvPr/>
        </p:nvSpPr>
        <p:spPr>
          <a:xfrm>
            <a:off x="7149283" y="2186459"/>
            <a:ext cx="261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5th Avenue" pitchFamily="2" charset="0"/>
              </a:rPr>
              <a:t>30%</a:t>
            </a:r>
            <a:endParaRPr lang="es-ES_tradnl" sz="32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B6F377-AFCE-074E-9441-F8300748944D}"/>
              </a:ext>
            </a:extLst>
          </p:cNvPr>
          <p:cNvSpPr txBox="1"/>
          <p:nvPr/>
        </p:nvSpPr>
        <p:spPr>
          <a:xfrm>
            <a:off x="5042716" y="3207732"/>
            <a:ext cx="261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5th Avenue" pitchFamily="2" charset="0"/>
              </a:rPr>
              <a:t>50%</a:t>
            </a:r>
            <a:endParaRPr lang="es-ES_tradnl" sz="32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0BFF6B4-98FF-1E49-BDC9-AFA01AC98194}"/>
              </a:ext>
            </a:extLst>
          </p:cNvPr>
          <p:cNvSpPr txBox="1"/>
          <p:nvPr/>
        </p:nvSpPr>
        <p:spPr>
          <a:xfrm>
            <a:off x="7099675" y="4271048"/>
            <a:ext cx="261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5th Avenue" pitchFamily="2" charset="0"/>
              </a:rPr>
              <a:t>20%</a:t>
            </a:r>
            <a:endParaRPr lang="es-ES_tradnl" sz="32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914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5053960" y="0"/>
            <a:ext cx="7134769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0" y="-60696"/>
            <a:ext cx="9945666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2246334" y="2285521"/>
            <a:ext cx="2852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800" dirty="0">
                <a:solidFill>
                  <a:schemeClr val="bg1"/>
                </a:solidFill>
                <a:latin typeface="5th Avenue" pitchFamily="2" charset="0"/>
              </a:rPr>
              <a:t>03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5259418" y="2454369"/>
            <a:ext cx="3761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Tercer 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7258" y="5112991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82485" y="1002059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3012370" y="1373534"/>
            <a:ext cx="6415790" cy="411093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3271" y="0"/>
            <a:ext cx="12188729" cy="3429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539264" y="479605"/>
            <a:ext cx="37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62441" y="3057524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6610" y="3057524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882935" y="1394085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50D1B2-26D5-6D43-B2F6-848ACEE2B37E}"/>
              </a:ext>
            </a:extLst>
          </p:cNvPr>
          <p:cNvSpPr txBox="1"/>
          <p:nvPr/>
        </p:nvSpPr>
        <p:spPr>
          <a:xfrm>
            <a:off x="4215095" y="5793619"/>
            <a:ext cx="37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455A79-F2B7-3D43-B2C6-AA847A352455}"/>
              </a:ext>
            </a:extLst>
          </p:cNvPr>
          <p:cNvSpPr/>
          <p:nvPr/>
        </p:nvSpPr>
        <p:spPr>
          <a:xfrm>
            <a:off x="4558766" y="479605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8DB5C0-43F4-9444-9AD3-76288D2DB4BD}"/>
              </a:ext>
            </a:extLst>
          </p:cNvPr>
          <p:cNvSpPr txBox="1"/>
          <p:nvPr/>
        </p:nvSpPr>
        <p:spPr>
          <a:xfrm>
            <a:off x="7889411" y="479604"/>
            <a:ext cx="37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E6FBDE8-7FDE-504E-B61E-7208650E7997}"/>
              </a:ext>
            </a:extLst>
          </p:cNvPr>
          <p:cNvSpPr/>
          <p:nvPr/>
        </p:nvSpPr>
        <p:spPr>
          <a:xfrm>
            <a:off x="8234597" y="1394084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pic>
        <p:nvPicPr>
          <p:cNvPr id="4" name="Gráfico 3" descr="Astronaut female contorno">
            <a:extLst>
              <a:ext uri="{FF2B5EF4-FFF2-40B4-BE49-F238E27FC236}">
                <a16:creationId xmlns:a16="http://schemas.microsoft.com/office/drawing/2014/main" id="{06F09F19-E57D-154F-A2CC-E204AFDF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4631" y="1911166"/>
            <a:ext cx="914400" cy="914400"/>
          </a:xfrm>
          <a:prstGeom prst="rect">
            <a:avLst/>
          </a:prstGeom>
        </p:spPr>
      </p:pic>
      <p:pic>
        <p:nvPicPr>
          <p:cNvPr id="15" name="Gráfico 14" descr="Atom contorno">
            <a:extLst>
              <a:ext uri="{FF2B5EF4-FFF2-40B4-BE49-F238E27FC236}">
                <a16:creationId xmlns:a16="http://schemas.microsoft.com/office/drawing/2014/main" id="{AF254B6C-3D2D-FE49-8030-8F97C6161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800474"/>
            <a:ext cx="914400" cy="914400"/>
          </a:xfrm>
          <a:prstGeom prst="rect">
            <a:avLst/>
          </a:prstGeom>
        </p:spPr>
      </p:pic>
      <p:pic>
        <p:nvPicPr>
          <p:cNvPr id="18" name="Gráfico 17" descr="Bass clef contorno">
            <a:extLst>
              <a:ext uri="{FF2B5EF4-FFF2-40B4-BE49-F238E27FC236}">
                <a16:creationId xmlns:a16="http://schemas.microsoft.com/office/drawing/2014/main" id="{972E9FD5-782A-5945-9191-25ABBCB39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2969" y="1935683"/>
            <a:ext cx="914400" cy="914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EA7D22D-0C76-9E41-A7FA-C0954976929C}"/>
              </a:ext>
            </a:extLst>
          </p:cNvPr>
          <p:cNvSpPr txBox="1"/>
          <p:nvPr/>
        </p:nvSpPr>
        <p:spPr>
          <a:xfrm>
            <a:off x="1252405" y="3740045"/>
            <a:ext cx="242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82DBE-3AB6-A341-A505-BE4C89DA934E}"/>
              </a:ext>
            </a:extLst>
          </p:cNvPr>
          <p:cNvSpPr txBox="1"/>
          <p:nvPr/>
        </p:nvSpPr>
        <p:spPr>
          <a:xfrm>
            <a:off x="4928236" y="1104352"/>
            <a:ext cx="242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1EB44A-73C9-5742-90D6-720073DC2053}"/>
              </a:ext>
            </a:extLst>
          </p:cNvPr>
          <p:cNvSpPr txBox="1"/>
          <p:nvPr/>
        </p:nvSpPr>
        <p:spPr>
          <a:xfrm>
            <a:off x="8558603" y="3849562"/>
            <a:ext cx="2423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9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3271" y="0"/>
            <a:ext cx="12188729" cy="3429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FB045F6-2BF0-434C-B2C2-1D2996B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2" t="6880" r="20524" b="8708"/>
          <a:stretch/>
        </p:blipFill>
        <p:spPr>
          <a:xfrm>
            <a:off x="4932770" y="771991"/>
            <a:ext cx="2247519" cy="382763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5471613-2180-AC4C-9438-74BA75A8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23" t="10881" r="14653" b="12960"/>
          <a:stretch/>
        </p:blipFill>
        <p:spPr>
          <a:xfrm>
            <a:off x="1293523" y="1823438"/>
            <a:ext cx="2192195" cy="387053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FC41C11-7C00-1542-A6A8-A88ACD5FB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" r="51667"/>
          <a:stretch/>
        </p:blipFill>
        <p:spPr>
          <a:xfrm>
            <a:off x="8542020" y="1703186"/>
            <a:ext cx="2356457" cy="40166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539264" y="479605"/>
            <a:ext cx="376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Ejemplos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882935" y="1394085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455A79-F2B7-3D43-B2C6-AA847A352455}"/>
              </a:ext>
            </a:extLst>
          </p:cNvPr>
          <p:cNvSpPr/>
          <p:nvPr/>
        </p:nvSpPr>
        <p:spPr>
          <a:xfrm>
            <a:off x="4558766" y="479605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E6FBDE8-7FDE-504E-B61E-7208650E7997}"/>
              </a:ext>
            </a:extLst>
          </p:cNvPr>
          <p:cNvSpPr/>
          <p:nvPr/>
        </p:nvSpPr>
        <p:spPr>
          <a:xfrm>
            <a:off x="8234597" y="1394084"/>
            <a:ext cx="3074468" cy="469192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F0E342-0027-BB40-9F4E-6DC252554E3D}"/>
              </a:ext>
            </a:extLst>
          </p:cNvPr>
          <p:cNvSpPr txBox="1"/>
          <p:nvPr/>
        </p:nvSpPr>
        <p:spPr>
          <a:xfrm>
            <a:off x="882935" y="1394084"/>
            <a:ext cx="10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  <a:latin typeface="5th Avenue" pitchFamily="2" charset="0"/>
              </a:rPr>
              <a:t>01</a:t>
            </a:r>
            <a:endParaRPr lang="es-ES_tradnl" sz="54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58AC61-ECE7-7945-9A30-87A8A8F488DF}"/>
              </a:ext>
            </a:extLst>
          </p:cNvPr>
          <p:cNvSpPr txBox="1"/>
          <p:nvPr/>
        </p:nvSpPr>
        <p:spPr>
          <a:xfrm>
            <a:off x="4615622" y="4248197"/>
            <a:ext cx="10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  <a:latin typeface="5th Avenue" pitchFamily="2" charset="0"/>
              </a:rPr>
              <a:t>02</a:t>
            </a:r>
            <a:endParaRPr lang="es-ES_tradnl" sz="54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F2FEAB4-0A0D-B149-9838-916FAF3CB131}"/>
              </a:ext>
            </a:extLst>
          </p:cNvPr>
          <p:cNvSpPr txBox="1"/>
          <p:nvPr/>
        </p:nvSpPr>
        <p:spPr>
          <a:xfrm>
            <a:off x="10228289" y="1394084"/>
            <a:ext cx="10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solidFill>
                  <a:schemeClr val="bg1"/>
                </a:solidFill>
                <a:latin typeface="5th Avenue" pitchFamily="2" charset="0"/>
              </a:rPr>
              <a:t>03</a:t>
            </a:r>
            <a:endParaRPr lang="es-ES_tradnl" sz="54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7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440DE57-80DB-1640-959B-F5932523DB0F}"/>
              </a:ext>
            </a:extLst>
          </p:cNvPr>
          <p:cNvSpPr/>
          <p:nvPr/>
        </p:nvSpPr>
        <p:spPr>
          <a:xfrm>
            <a:off x="1579384" y="396331"/>
            <a:ext cx="9189627" cy="1318401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1867253" y="791402"/>
            <a:ext cx="816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err="1">
                <a:solidFill>
                  <a:schemeClr val="bg1"/>
                </a:solidFill>
                <a:latin typeface="Wildy Sans" pitchFamily="2" charset="0"/>
              </a:rPr>
              <a:t>INicio</a:t>
            </a:r>
            <a:r>
              <a:rPr lang="es-ES_tradnl" sz="5400" dirty="0">
                <a:solidFill>
                  <a:schemeClr val="bg1"/>
                </a:solidFill>
                <a:latin typeface="Wildy Sans" pitchFamily="2" charset="0"/>
              </a:rPr>
              <a:t> de tu </a:t>
            </a:r>
            <a:r>
              <a:rPr lang="es-ES_tradnl" sz="5400" dirty="0" err="1">
                <a:solidFill>
                  <a:schemeClr val="bg1"/>
                </a:solidFill>
                <a:latin typeface="Wildy Sans" pitchFamily="2" charset="0"/>
              </a:rPr>
              <a:t>teMa</a:t>
            </a:r>
            <a:endParaRPr lang="es-ES_tradnl" sz="5400" dirty="0">
              <a:solidFill>
                <a:schemeClr val="bg1"/>
              </a:solidFill>
              <a:latin typeface="Wildy Sans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692031" y="2430713"/>
            <a:ext cx="499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South Amsterdam DEMO" pitchFamily="2" charset="0"/>
                <a:ea typeface="Gaegu" pitchFamily="2" charset="0"/>
              </a:rPr>
              <a:t>SUBTITULOS - SUBTEMAS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CB0D34-9F9B-EA44-9F74-6B4F833C4173}"/>
              </a:ext>
            </a:extLst>
          </p:cNvPr>
          <p:cNvSpPr txBox="1"/>
          <p:nvPr/>
        </p:nvSpPr>
        <p:spPr>
          <a:xfrm>
            <a:off x="1337732" y="3478719"/>
            <a:ext cx="4350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 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endParaRPr lang="es-ES_tradnl" sz="20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1337732" y="649732"/>
            <a:ext cx="9228667" cy="1229171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6258" y="5233458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720387" y="2602161"/>
            <a:ext cx="742950" cy="742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08D413-76E2-944B-809F-D9BF8A315996}"/>
              </a:ext>
            </a:extLst>
          </p:cNvPr>
          <p:cNvSpPr txBox="1"/>
          <p:nvPr/>
        </p:nvSpPr>
        <p:spPr>
          <a:xfrm>
            <a:off x="6096000" y="5105566"/>
            <a:ext cx="499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South Amsterdam DEMO" pitchFamily="2" charset="0"/>
                <a:ea typeface="Gaegu" pitchFamily="2" charset="0"/>
              </a:rPr>
              <a:t>SUBTITULOS - SUBTEMAS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044BE-2330-194F-8F58-9EBB49B348E4}"/>
              </a:ext>
            </a:extLst>
          </p:cNvPr>
          <p:cNvSpPr txBox="1"/>
          <p:nvPr/>
        </p:nvSpPr>
        <p:spPr>
          <a:xfrm>
            <a:off x="6418850" y="2602161"/>
            <a:ext cx="4350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 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Introduce aquí tu texto.</a:t>
            </a:r>
          </a:p>
          <a:p>
            <a:pPr algn="ctr"/>
            <a:endParaRPr lang="es-ES_tradnl" sz="20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6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0" y="576560"/>
            <a:ext cx="8054236" cy="415502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88E249F-2848-EE47-AC42-00E48DB0C153}"/>
              </a:ext>
            </a:extLst>
          </p:cNvPr>
          <p:cNvSpPr/>
          <p:nvPr/>
        </p:nvSpPr>
        <p:spPr>
          <a:xfrm>
            <a:off x="4137764" y="2702975"/>
            <a:ext cx="8054236" cy="415502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1146267" y="1200994"/>
            <a:ext cx="527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dirty="0" err="1">
                <a:solidFill>
                  <a:schemeClr val="bg1"/>
                </a:solidFill>
                <a:latin typeface="Alstoria" pitchFamily="2" charset="0"/>
              </a:rPr>
              <a:t>Introduccion</a:t>
            </a:r>
            <a:endParaRPr lang="es-ES_tradnl" sz="7200" dirty="0">
              <a:solidFill>
                <a:schemeClr val="bg1"/>
              </a:solidFill>
              <a:latin typeface="Alstoria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692031" y="2703639"/>
            <a:ext cx="301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solidFill>
                  <a:schemeClr val="bg1"/>
                </a:solidFill>
                <a:latin typeface="South Amsterdam DEMO" pitchFamily="2" charset="0"/>
                <a:ea typeface="Gaegu" pitchFamily="2" charset="0"/>
              </a:rPr>
              <a:t>SUBTITULOS - SUBTEMAS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6258" y="5233458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54267" y="510117"/>
            <a:ext cx="742950" cy="7429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02044BE-2330-194F-8F58-9EBB49B348E4}"/>
              </a:ext>
            </a:extLst>
          </p:cNvPr>
          <p:cNvSpPr txBox="1"/>
          <p:nvPr/>
        </p:nvSpPr>
        <p:spPr>
          <a:xfrm>
            <a:off x="5192580" y="3421863"/>
            <a:ext cx="6307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Inicio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chemeClr val="bg1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ctr"/>
            <a:endParaRPr lang="es-ES_tradnl" sz="20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0C3CBC-240C-BF4A-9569-ABCC2B32C62A}"/>
              </a:ext>
            </a:extLst>
          </p:cNvPr>
          <p:cNvSpPr/>
          <p:nvPr/>
        </p:nvSpPr>
        <p:spPr>
          <a:xfrm>
            <a:off x="7841839" y="1592522"/>
            <a:ext cx="475443" cy="1617601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3920663" y="3890334"/>
            <a:ext cx="475443" cy="1617601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5053960" y="0"/>
            <a:ext cx="7134769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0" y="0"/>
            <a:ext cx="9945666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2808945" y="1902056"/>
            <a:ext cx="22482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800" dirty="0">
                <a:solidFill>
                  <a:schemeClr val="bg1"/>
                </a:solidFill>
                <a:latin typeface="5th Avenue" pitchFamily="2" charset="0"/>
              </a:rPr>
              <a:t>01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5138114" y="2625675"/>
            <a:ext cx="28523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Primer 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85754" y="5059409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85754" y="941363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3564115" y="1312838"/>
            <a:ext cx="5060499" cy="411093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0" y="0"/>
            <a:ext cx="5336992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0" y="0"/>
            <a:ext cx="5825507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5591019" y="311565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Titulo de tu </a:t>
            </a:r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TemA</a:t>
            </a:r>
            <a:endParaRPr lang="es-ES_tradnl" sz="4800" dirty="0">
              <a:solidFill>
                <a:schemeClr val="bg1"/>
              </a:solidFill>
              <a:latin typeface="Wildy Sans" pitchFamily="2" charset="0"/>
              <a:ea typeface="Gaegu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034" y="5891539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77522" y="1002059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618509" y="1373534"/>
            <a:ext cx="10930488" cy="488948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D607E8-9438-1145-B428-FB873B8C0FD7}"/>
              </a:ext>
            </a:extLst>
          </p:cNvPr>
          <p:cNvSpPr txBox="1"/>
          <p:nvPr/>
        </p:nvSpPr>
        <p:spPr>
          <a:xfrm>
            <a:off x="6671213" y="1879244"/>
            <a:ext cx="38606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chemeClr val="bg1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ctr"/>
            <a:endParaRPr lang="es-ES_tradnl" sz="20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45DEFB-7C7C-094E-854E-E6E76808F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4" b="17892"/>
          <a:stretch/>
        </p:blipFill>
        <p:spPr>
          <a:xfrm>
            <a:off x="1285405" y="594986"/>
            <a:ext cx="3308637" cy="521452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EDC729B-568A-3E42-A248-C7826A83D29F}"/>
              </a:ext>
            </a:extLst>
          </p:cNvPr>
          <p:cNvSpPr/>
          <p:nvPr/>
        </p:nvSpPr>
        <p:spPr>
          <a:xfrm>
            <a:off x="2236350" y="371475"/>
            <a:ext cx="1406745" cy="321502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-1" y="0"/>
            <a:ext cx="5825507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0" y="0"/>
            <a:ext cx="5825506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-97759" y="319026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ProblemA</a:t>
            </a:r>
            <a:endParaRPr lang="es-ES_tradnl" sz="4800" dirty="0">
              <a:solidFill>
                <a:schemeClr val="bg1"/>
              </a:solidFill>
              <a:latin typeface="Wildy Sans" pitchFamily="2" charset="0"/>
              <a:ea typeface="Gaegu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034" y="5891539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77522" y="1002059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618509" y="1373534"/>
            <a:ext cx="10930488" cy="488948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D607E8-9438-1145-B428-FB873B8C0FD7}"/>
              </a:ext>
            </a:extLst>
          </p:cNvPr>
          <p:cNvSpPr txBox="1"/>
          <p:nvPr/>
        </p:nvSpPr>
        <p:spPr>
          <a:xfrm>
            <a:off x="1361459" y="1957297"/>
            <a:ext cx="38606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solidFill>
                  <a:schemeClr val="bg1"/>
                </a:solidFill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solidFill>
                  <a:schemeClr val="bg1"/>
                </a:solidFill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ctr"/>
            <a:endParaRPr lang="es-ES_tradnl" sz="20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7CFB13-E09C-5348-AC65-0EA5912EE8EE}"/>
              </a:ext>
            </a:extLst>
          </p:cNvPr>
          <p:cNvSpPr txBox="1"/>
          <p:nvPr/>
        </p:nvSpPr>
        <p:spPr>
          <a:xfrm>
            <a:off x="5584766" y="319026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SolucióN</a:t>
            </a:r>
            <a:endParaRPr lang="es-ES_tradnl" sz="4800" dirty="0">
              <a:solidFill>
                <a:schemeClr val="bg1"/>
              </a:solidFill>
              <a:latin typeface="Wildy Sans" pitchFamily="2" charset="0"/>
              <a:ea typeface="Gaegu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9CF04A-2AA1-FF45-B196-70B6D609755E}"/>
              </a:ext>
            </a:extLst>
          </p:cNvPr>
          <p:cNvSpPr txBox="1"/>
          <p:nvPr/>
        </p:nvSpPr>
        <p:spPr>
          <a:xfrm>
            <a:off x="6664960" y="1957297"/>
            <a:ext cx="38606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 para que pueda ver cómo quedaría tu presentación lista. Únicamente debes </a:t>
            </a:r>
            <a:r>
              <a:rPr lang="es-ES_tradnl" sz="2000" dirty="0" err="1">
                <a:latin typeface="Quicksand Book" panose="02070303000000060000" pitchFamily="18" charset="77"/>
              </a:rPr>
              <a:t>sustituír</a:t>
            </a:r>
            <a:r>
              <a:rPr lang="es-ES_tradnl" sz="2000" dirty="0">
                <a:latin typeface="Quicksand Book" panose="02070303000000060000" pitchFamily="18" charset="77"/>
              </a:rPr>
              <a:t> esta información por la que tú hayas investigado.</a:t>
            </a:r>
          </a:p>
          <a:p>
            <a:pPr algn="ctr"/>
            <a:endParaRPr lang="es-ES_tradnl" sz="2000" dirty="0"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E439BC3-8836-A44C-9F6F-29100B05297C}"/>
              </a:ext>
            </a:extLst>
          </p:cNvPr>
          <p:cNvSpPr/>
          <p:nvPr/>
        </p:nvSpPr>
        <p:spPr>
          <a:xfrm>
            <a:off x="8432804" y="3285299"/>
            <a:ext cx="2595479" cy="66736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1AD0429-CDF0-2B40-8066-B6ED0BA101EF}"/>
              </a:ext>
            </a:extLst>
          </p:cNvPr>
          <p:cNvSpPr/>
          <p:nvPr/>
        </p:nvSpPr>
        <p:spPr>
          <a:xfrm>
            <a:off x="5879881" y="4634308"/>
            <a:ext cx="2595479" cy="66736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A0965B1-ACB9-F84A-8D5D-576EC1DEF90B}"/>
              </a:ext>
            </a:extLst>
          </p:cNvPr>
          <p:cNvSpPr/>
          <p:nvPr/>
        </p:nvSpPr>
        <p:spPr>
          <a:xfrm>
            <a:off x="4775065" y="331485"/>
            <a:ext cx="2595479" cy="66736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CEF2DD-62A3-5B48-A018-7618257CBF2A}"/>
              </a:ext>
            </a:extLst>
          </p:cNvPr>
          <p:cNvSpPr/>
          <p:nvPr/>
        </p:nvSpPr>
        <p:spPr>
          <a:xfrm>
            <a:off x="2179586" y="1640760"/>
            <a:ext cx="2595479" cy="667365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-1132391" y="319026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eJemploS</a:t>
            </a:r>
            <a:endParaRPr lang="es-ES_tradnl" sz="4800" dirty="0">
              <a:solidFill>
                <a:schemeClr val="bg1"/>
              </a:solidFill>
              <a:latin typeface="Wildy Sans" pitchFamily="2" charset="0"/>
              <a:ea typeface="Gaegu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20303" y="3859193"/>
            <a:ext cx="597099" cy="59709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4018853" y="-59905"/>
            <a:ext cx="1496409" cy="4209483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D607E8-9438-1145-B428-FB873B8C0FD7}"/>
              </a:ext>
            </a:extLst>
          </p:cNvPr>
          <p:cNvSpPr txBox="1"/>
          <p:nvPr/>
        </p:nvSpPr>
        <p:spPr>
          <a:xfrm>
            <a:off x="989984" y="2307683"/>
            <a:ext cx="2611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9AB2747-C657-2B4E-85F2-C08C1E1AE35B}"/>
              </a:ext>
            </a:extLst>
          </p:cNvPr>
          <p:cNvSpPr/>
          <p:nvPr/>
        </p:nvSpPr>
        <p:spPr>
          <a:xfrm>
            <a:off x="7684600" y="2946747"/>
            <a:ext cx="1496409" cy="4024208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A07CFF-6780-554A-AB66-0721D74F1F2E}"/>
              </a:ext>
            </a:extLst>
          </p:cNvPr>
          <p:cNvSpPr txBox="1"/>
          <p:nvPr/>
        </p:nvSpPr>
        <p:spPr>
          <a:xfrm>
            <a:off x="5419682" y="4706380"/>
            <a:ext cx="285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06BD7BD-F81A-184C-8857-F0BE1A913A37}"/>
              </a:ext>
            </a:extLst>
          </p:cNvPr>
          <p:cNvSpPr txBox="1"/>
          <p:nvPr/>
        </p:nvSpPr>
        <p:spPr>
          <a:xfrm>
            <a:off x="5956241" y="1160233"/>
            <a:ext cx="34567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FED7A2-115E-4C43-A15B-44D5BAC06754}"/>
              </a:ext>
            </a:extLst>
          </p:cNvPr>
          <p:cNvSpPr txBox="1"/>
          <p:nvPr/>
        </p:nvSpPr>
        <p:spPr>
          <a:xfrm>
            <a:off x="5022593" y="403557"/>
            <a:ext cx="285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96731-D63A-9140-9713-717084664249}"/>
              </a:ext>
            </a:extLst>
          </p:cNvPr>
          <p:cNvSpPr txBox="1"/>
          <p:nvPr/>
        </p:nvSpPr>
        <p:spPr>
          <a:xfrm>
            <a:off x="3310016" y="5414485"/>
            <a:ext cx="406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toda tu información. Recuerda que los párrafos a continuación son simplemente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E99EFF-F68D-1547-8287-41F19625EDBD}"/>
              </a:ext>
            </a:extLst>
          </p:cNvPr>
          <p:cNvSpPr txBox="1"/>
          <p:nvPr/>
        </p:nvSpPr>
        <p:spPr>
          <a:xfrm>
            <a:off x="1784009" y="1706765"/>
            <a:ext cx="285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AFC805-8AC5-E946-B7CF-DF1AAEA6D669}"/>
              </a:ext>
            </a:extLst>
          </p:cNvPr>
          <p:cNvSpPr txBox="1"/>
          <p:nvPr/>
        </p:nvSpPr>
        <p:spPr>
          <a:xfrm>
            <a:off x="9495065" y="4065476"/>
            <a:ext cx="1958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400" dirty="0">
                <a:solidFill>
                  <a:schemeClr val="bg1"/>
                </a:solidFill>
                <a:latin typeface="Quicksand Book" panose="02070303000000060000" pitchFamily="18" charset="77"/>
              </a:rPr>
              <a:t>Tema de tu presentación. Ingresa en estos apartados tu texto y tu información. Recuerda que los párrafos son como ejemplo.</a:t>
            </a:r>
            <a:endParaRPr lang="es-ES_tradnl" sz="14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9596246-71EE-9046-B3E2-E54D9C17CC88}"/>
              </a:ext>
            </a:extLst>
          </p:cNvPr>
          <p:cNvSpPr txBox="1"/>
          <p:nvPr/>
        </p:nvSpPr>
        <p:spPr>
          <a:xfrm>
            <a:off x="8678447" y="3381769"/>
            <a:ext cx="285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Subtema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AAE9205-B0BC-1B45-8E1B-06361DCC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97966" y="2648197"/>
            <a:ext cx="597099" cy="597099"/>
          </a:xfrm>
          <a:prstGeom prst="rect">
            <a:avLst/>
          </a:prstGeom>
        </p:spPr>
      </p:pic>
      <p:pic>
        <p:nvPicPr>
          <p:cNvPr id="3" name="Gráfico 2" descr="Bar graph with upward trend contorno">
            <a:extLst>
              <a:ext uri="{FF2B5EF4-FFF2-40B4-BE49-F238E27FC236}">
                <a16:creationId xmlns:a16="http://schemas.microsoft.com/office/drawing/2014/main" id="{D884C87B-689C-EA45-AEC4-D6D76B979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8633" y="360005"/>
            <a:ext cx="541427" cy="541427"/>
          </a:xfrm>
          <a:prstGeom prst="rect">
            <a:avLst/>
          </a:prstGeom>
        </p:spPr>
      </p:pic>
      <p:pic>
        <p:nvPicPr>
          <p:cNvPr id="5" name="Gráfico 4" descr="Dice contorno">
            <a:extLst>
              <a:ext uri="{FF2B5EF4-FFF2-40B4-BE49-F238E27FC236}">
                <a16:creationId xmlns:a16="http://schemas.microsoft.com/office/drawing/2014/main" id="{A5628ECA-9209-FD42-AC99-5CC4C14BC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8597" y="1702827"/>
            <a:ext cx="567379" cy="567379"/>
          </a:xfrm>
          <a:prstGeom prst="rect">
            <a:avLst/>
          </a:prstGeom>
        </p:spPr>
      </p:pic>
      <p:pic>
        <p:nvPicPr>
          <p:cNvPr id="29" name="Gráfico 28" descr="Eye contorno">
            <a:extLst>
              <a:ext uri="{FF2B5EF4-FFF2-40B4-BE49-F238E27FC236}">
                <a16:creationId xmlns:a16="http://schemas.microsoft.com/office/drawing/2014/main" id="{47BEFB85-300E-BC43-8270-DB7282A8B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2103" y="3341766"/>
            <a:ext cx="541427" cy="541427"/>
          </a:xfrm>
          <a:prstGeom prst="rect">
            <a:avLst/>
          </a:prstGeom>
        </p:spPr>
      </p:pic>
      <p:pic>
        <p:nvPicPr>
          <p:cNvPr id="31" name="Gráfico 30" descr="Gears contorno">
            <a:extLst>
              <a:ext uri="{FF2B5EF4-FFF2-40B4-BE49-F238E27FC236}">
                <a16:creationId xmlns:a16="http://schemas.microsoft.com/office/drawing/2014/main" id="{6796B91E-E84F-2C41-9924-5B8AB74F7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275" y="4634308"/>
            <a:ext cx="636445" cy="6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DE437CB-5D5B-2043-97CE-AE2B3F536039}"/>
              </a:ext>
            </a:extLst>
          </p:cNvPr>
          <p:cNvSpPr/>
          <p:nvPr/>
        </p:nvSpPr>
        <p:spPr>
          <a:xfrm>
            <a:off x="5053960" y="0"/>
            <a:ext cx="7134769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A530495-44B5-F041-BFD7-D29A99661DC7}"/>
              </a:ext>
            </a:extLst>
          </p:cNvPr>
          <p:cNvSpPr/>
          <p:nvPr/>
        </p:nvSpPr>
        <p:spPr>
          <a:xfrm>
            <a:off x="0" y="0"/>
            <a:ext cx="9945666" cy="6858000"/>
          </a:xfrm>
          <a:prstGeom prst="rect">
            <a:avLst/>
          </a:prstGeom>
          <a:solidFill>
            <a:srgbClr val="000000">
              <a:alpha val="56078"/>
            </a:srgbClr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C252C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048A45-FEF8-8F4C-B5CB-509CD26F7666}"/>
              </a:ext>
            </a:extLst>
          </p:cNvPr>
          <p:cNvSpPr txBox="1"/>
          <p:nvPr/>
        </p:nvSpPr>
        <p:spPr>
          <a:xfrm>
            <a:off x="7262060" y="2228889"/>
            <a:ext cx="2852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800" dirty="0">
                <a:solidFill>
                  <a:schemeClr val="bg1"/>
                </a:solidFill>
                <a:latin typeface="5th Avenue" pitchFamily="2" charset="0"/>
              </a:rPr>
              <a:t>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3091928" y="2367171"/>
            <a:ext cx="3761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chemeClr val="bg1"/>
                </a:solidFill>
                <a:latin typeface="Alstoria" pitchFamily="2" charset="0"/>
                <a:ea typeface="Gaegu" pitchFamily="2" charset="0"/>
              </a:rPr>
              <a:t>Segundo 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48264" y="5052295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32474" y="934249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1603949" y="1312838"/>
            <a:ext cx="6415790" cy="411093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B3EF9C04-5220-EB41-A7F8-5983B7F0081C}"/>
              </a:ext>
            </a:extLst>
          </p:cNvPr>
          <p:cNvSpPr/>
          <p:nvPr/>
        </p:nvSpPr>
        <p:spPr>
          <a:xfrm>
            <a:off x="8374117" y="1311647"/>
            <a:ext cx="3287842" cy="2419615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240374-6A20-224C-8EB3-379444C1EEF5}"/>
              </a:ext>
            </a:extLst>
          </p:cNvPr>
          <p:cNvSpPr txBox="1"/>
          <p:nvPr/>
        </p:nvSpPr>
        <p:spPr>
          <a:xfrm>
            <a:off x="-121575" y="212754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GráficA</a:t>
            </a:r>
            <a:r>
              <a:rPr lang="es-ES_tradnl" sz="4800" dirty="0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E539B5-781E-3949-8C20-C6B3DC3A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98717" y="778549"/>
            <a:ext cx="742950" cy="742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DFB391-3D77-D84D-BF2E-703C307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50333" y="5219857"/>
            <a:ext cx="742950" cy="7429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27BD515-3981-094E-BFAB-E7BC61B23AB1}"/>
              </a:ext>
            </a:extLst>
          </p:cNvPr>
          <p:cNvSpPr/>
          <p:nvPr/>
        </p:nvSpPr>
        <p:spPr>
          <a:xfrm>
            <a:off x="-243150" y="1150024"/>
            <a:ext cx="6013341" cy="5388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7CFB13-E09C-5348-AC65-0EA5912EE8EE}"/>
              </a:ext>
            </a:extLst>
          </p:cNvPr>
          <p:cNvSpPr txBox="1"/>
          <p:nvPr/>
        </p:nvSpPr>
        <p:spPr>
          <a:xfrm>
            <a:off x="6421808" y="5788906"/>
            <a:ext cx="602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err="1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GráficA</a:t>
            </a:r>
            <a:r>
              <a:rPr lang="es-ES_tradnl" sz="4800" dirty="0">
                <a:solidFill>
                  <a:schemeClr val="bg1"/>
                </a:solidFill>
                <a:latin typeface="Wildy Sans" pitchFamily="2" charset="0"/>
                <a:ea typeface="Gaegu" pitchFamily="2" charset="0"/>
              </a:rPr>
              <a:t> 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438475-0917-3241-96A4-F0F23560D9DB}"/>
              </a:ext>
            </a:extLst>
          </p:cNvPr>
          <p:cNvSpPr/>
          <p:nvPr/>
        </p:nvSpPr>
        <p:spPr>
          <a:xfrm>
            <a:off x="6421809" y="383200"/>
            <a:ext cx="6021023" cy="520813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92D365-FCE1-8245-AAB6-CD5907E96E3D}"/>
              </a:ext>
            </a:extLst>
          </p:cNvPr>
          <p:cNvSpPr/>
          <p:nvPr/>
        </p:nvSpPr>
        <p:spPr>
          <a:xfrm>
            <a:off x="807638" y="1778505"/>
            <a:ext cx="4962553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9689ED-5B44-F145-B337-D7D1A2DE7DAE}"/>
              </a:ext>
            </a:extLst>
          </p:cNvPr>
          <p:cNvSpPr/>
          <p:nvPr/>
        </p:nvSpPr>
        <p:spPr>
          <a:xfrm>
            <a:off x="1394085" y="1778505"/>
            <a:ext cx="4376105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5F8C3BA-0F05-B541-A8CB-904DC65B526B}"/>
              </a:ext>
            </a:extLst>
          </p:cNvPr>
          <p:cNvSpPr/>
          <p:nvPr/>
        </p:nvSpPr>
        <p:spPr>
          <a:xfrm>
            <a:off x="807637" y="3149936"/>
            <a:ext cx="4962553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B195659-35E8-9C4E-9C3A-AE5A4EE54243}"/>
              </a:ext>
            </a:extLst>
          </p:cNvPr>
          <p:cNvSpPr/>
          <p:nvPr/>
        </p:nvSpPr>
        <p:spPr>
          <a:xfrm>
            <a:off x="2758190" y="3149936"/>
            <a:ext cx="3011999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4FD313-672E-E940-8B7D-3A93AA55A1D9}"/>
              </a:ext>
            </a:extLst>
          </p:cNvPr>
          <p:cNvSpPr/>
          <p:nvPr/>
        </p:nvSpPr>
        <p:spPr>
          <a:xfrm>
            <a:off x="807636" y="4521367"/>
            <a:ext cx="4962553" cy="742950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3DF9192-86C7-9E47-9B6F-5A75CA7726A4}"/>
              </a:ext>
            </a:extLst>
          </p:cNvPr>
          <p:cNvSpPr/>
          <p:nvPr/>
        </p:nvSpPr>
        <p:spPr>
          <a:xfrm>
            <a:off x="2038662" y="4521367"/>
            <a:ext cx="3731526" cy="742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6A8C50-E121-DC48-88E1-C1ED7CC3646F}"/>
              </a:ext>
            </a:extLst>
          </p:cNvPr>
          <p:cNvSpPr txBox="1"/>
          <p:nvPr/>
        </p:nvSpPr>
        <p:spPr>
          <a:xfrm>
            <a:off x="2038756" y="1980703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</a:rPr>
              <a:t>SUBTEMAS</a:t>
            </a:r>
            <a:endParaRPr lang="es-ES_tradnl" sz="16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D04B03F-3BF0-7B47-B4F4-9A8105FA35C3}"/>
              </a:ext>
            </a:extLst>
          </p:cNvPr>
          <p:cNvSpPr txBox="1"/>
          <p:nvPr/>
        </p:nvSpPr>
        <p:spPr>
          <a:xfrm>
            <a:off x="2958465" y="3352134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</a:rPr>
              <a:t>SUBTEMAS</a:t>
            </a:r>
            <a:endParaRPr lang="es-ES_tradnl" sz="16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087AC8A-35E7-1048-978B-445B42F2BFF8}"/>
              </a:ext>
            </a:extLst>
          </p:cNvPr>
          <p:cNvSpPr txBox="1"/>
          <p:nvPr/>
        </p:nvSpPr>
        <p:spPr>
          <a:xfrm>
            <a:off x="2598701" y="4723565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</a:rPr>
              <a:t>SUBTEMAS</a:t>
            </a:r>
            <a:endParaRPr lang="es-ES_tradnl" sz="1600" dirty="0">
              <a:solidFill>
                <a:schemeClr val="bg1"/>
              </a:solidFill>
              <a:latin typeface="Quicksand Book" panose="02070303000000060000" pitchFamily="18" charset="77"/>
              <a:ea typeface="UD Digi Kyokasho N-B" panose="020B0400000000000000" pitchFamily="34" charset="-128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D9DE471-9308-0A4F-ABD4-7890D0075280}"/>
              </a:ext>
            </a:extLst>
          </p:cNvPr>
          <p:cNvSpPr txBox="1"/>
          <p:nvPr/>
        </p:nvSpPr>
        <p:spPr>
          <a:xfrm>
            <a:off x="146742" y="5795031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DATO IMPORTANTE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E7DB3FD-D6A5-464F-8ACB-F4848CFF4CDA}"/>
              </a:ext>
            </a:extLst>
          </p:cNvPr>
          <p:cNvCxnSpPr/>
          <p:nvPr/>
        </p:nvCxnSpPr>
        <p:spPr>
          <a:xfrm>
            <a:off x="2958465" y="5962807"/>
            <a:ext cx="2611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E9EE030-07A3-EC4F-A40D-069CD24A3EC7}"/>
              </a:ext>
            </a:extLst>
          </p:cNvPr>
          <p:cNvCxnSpPr/>
          <p:nvPr/>
        </p:nvCxnSpPr>
        <p:spPr>
          <a:xfrm>
            <a:off x="6820872" y="778549"/>
            <a:ext cx="26114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E3A607-41AF-F640-AA3B-7564350F6F4A}"/>
              </a:ext>
            </a:extLst>
          </p:cNvPr>
          <p:cNvSpPr txBox="1"/>
          <p:nvPr/>
        </p:nvSpPr>
        <p:spPr>
          <a:xfrm>
            <a:off x="9515952" y="609272"/>
            <a:ext cx="261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DATO IMPORTANTE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147BD44-17A9-984F-9F56-CF564D5153C3}"/>
              </a:ext>
            </a:extLst>
          </p:cNvPr>
          <p:cNvSpPr/>
          <p:nvPr/>
        </p:nvSpPr>
        <p:spPr>
          <a:xfrm>
            <a:off x="7394062" y="1654726"/>
            <a:ext cx="2121890" cy="1733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C1C54B6-08F4-8043-80C4-D00EFB1241B3}"/>
              </a:ext>
            </a:extLst>
          </p:cNvPr>
          <p:cNvSpPr txBox="1"/>
          <p:nvPr/>
        </p:nvSpPr>
        <p:spPr>
          <a:xfrm>
            <a:off x="7149283" y="2165057"/>
            <a:ext cx="2611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>
                <a:solidFill>
                  <a:schemeClr val="bg1"/>
                </a:solidFill>
                <a:latin typeface="5th Avenue" pitchFamily="2" charset="0"/>
              </a:rPr>
              <a:t>30%</a:t>
            </a:r>
            <a:endParaRPr lang="es-ES_tradnl" sz="40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A6071B-07D7-3143-B43D-56E64991B654}"/>
              </a:ext>
            </a:extLst>
          </p:cNvPr>
          <p:cNvSpPr txBox="1"/>
          <p:nvPr/>
        </p:nvSpPr>
        <p:spPr>
          <a:xfrm>
            <a:off x="9404519" y="1918836"/>
            <a:ext cx="261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dirty="0">
                <a:solidFill>
                  <a:schemeClr val="bg1"/>
                </a:solidFill>
                <a:latin typeface="5th Avenue" pitchFamily="2" charset="0"/>
              </a:rPr>
              <a:t>70%</a:t>
            </a:r>
            <a:endParaRPr lang="es-ES_tradnl" sz="7200" dirty="0">
              <a:solidFill>
                <a:schemeClr val="bg1"/>
              </a:solidFill>
              <a:latin typeface="5th Avenue" pitchFamily="2" charset="0"/>
              <a:ea typeface="UD Digi Kyokasho N-B" panose="020B0400000000000000" pitchFamily="34" charset="-128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2EA77A-F33F-A34C-98F9-9704BDAFC205}"/>
              </a:ext>
            </a:extLst>
          </p:cNvPr>
          <p:cNvSpPr/>
          <p:nvPr/>
        </p:nvSpPr>
        <p:spPr>
          <a:xfrm>
            <a:off x="6969145" y="4169605"/>
            <a:ext cx="4692813" cy="1050252"/>
          </a:xfrm>
          <a:prstGeom prst="rect">
            <a:avLst/>
          </a:pr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228667"/>
                      <a:gd name="connsiteY0" fmla="*/ 0 h 1674749"/>
                      <a:gd name="connsiteX1" fmla="*/ 566904 w 9228667"/>
                      <a:gd name="connsiteY1" fmla="*/ 0 h 1674749"/>
                      <a:gd name="connsiteX2" fmla="*/ 949234 w 9228667"/>
                      <a:gd name="connsiteY2" fmla="*/ 0 h 1674749"/>
                      <a:gd name="connsiteX3" fmla="*/ 1792998 w 9228667"/>
                      <a:gd name="connsiteY3" fmla="*/ 0 h 1674749"/>
                      <a:gd name="connsiteX4" fmla="*/ 2359902 w 9228667"/>
                      <a:gd name="connsiteY4" fmla="*/ 0 h 1674749"/>
                      <a:gd name="connsiteX5" fmla="*/ 2926806 w 9228667"/>
                      <a:gd name="connsiteY5" fmla="*/ 0 h 1674749"/>
                      <a:gd name="connsiteX6" fmla="*/ 3770570 w 9228667"/>
                      <a:gd name="connsiteY6" fmla="*/ 0 h 1674749"/>
                      <a:gd name="connsiteX7" fmla="*/ 4245187 w 9228667"/>
                      <a:gd name="connsiteY7" fmla="*/ 0 h 1674749"/>
                      <a:gd name="connsiteX8" fmla="*/ 5088951 w 9228667"/>
                      <a:gd name="connsiteY8" fmla="*/ 0 h 1674749"/>
                      <a:gd name="connsiteX9" fmla="*/ 5932715 w 9228667"/>
                      <a:gd name="connsiteY9" fmla="*/ 0 h 1674749"/>
                      <a:gd name="connsiteX10" fmla="*/ 6591905 w 9228667"/>
                      <a:gd name="connsiteY10" fmla="*/ 0 h 1674749"/>
                      <a:gd name="connsiteX11" fmla="*/ 7435669 w 9228667"/>
                      <a:gd name="connsiteY11" fmla="*/ 0 h 1674749"/>
                      <a:gd name="connsiteX12" fmla="*/ 8002573 w 9228667"/>
                      <a:gd name="connsiteY12" fmla="*/ 0 h 1674749"/>
                      <a:gd name="connsiteX13" fmla="*/ 8569477 w 9228667"/>
                      <a:gd name="connsiteY13" fmla="*/ 0 h 1674749"/>
                      <a:gd name="connsiteX14" fmla="*/ 9228667 w 9228667"/>
                      <a:gd name="connsiteY14" fmla="*/ 0 h 1674749"/>
                      <a:gd name="connsiteX15" fmla="*/ 9228667 w 9228667"/>
                      <a:gd name="connsiteY15" fmla="*/ 541502 h 1674749"/>
                      <a:gd name="connsiteX16" fmla="*/ 9228667 w 9228667"/>
                      <a:gd name="connsiteY16" fmla="*/ 1099752 h 1674749"/>
                      <a:gd name="connsiteX17" fmla="*/ 9228667 w 9228667"/>
                      <a:gd name="connsiteY17" fmla="*/ 1674749 h 1674749"/>
                      <a:gd name="connsiteX18" fmla="*/ 8477190 w 9228667"/>
                      <a:gd name="connsiteY18" fmla="*/ 1674749 h 1674749"/>
                      <a:gd name="connsiteX19" fmla="*/ 8094859 w 9228667"/>
                      <a:gd name="connsiteY19" fmla="*/ 1674749 h 1674749"/>
                      <a:gd name="connsiteX20" fmla="*/ 7620242 w 9228667"/>
                      <a:gd name="connsiteY20" fmla="*/ 1674749 h 1674749"/>
                      <a:gd name="connsiteX21" fmla="*/ 6776478 w 9228667"/>
                      <a:gd name="connsiteY21" fmla="*/ 1674749 h 1674749"/>
                      <a:gd name="connsiteX22" fmla="*/ 6117288 w 9228667"/>
                      <a:gd name="connsiteY22" fmla="*/ 1674749 h 1674749"/>
                      <a:gd name="connsiteX23" fmla="*/ 5642671 w 9228667"/>
                      <a:gd name="connsiteY23" fmla="*/ 1674749 h 1674749"/>
                      <a:gd name="connsiteX24" fmla="*/ 4983480 w 9228667"/>
                      <a:gd name="connsiteY24" fmla="*/ 1674749 h 1674749"/>
                      <a:gd name="connsiteX25" fmla="*/ 4601150 w 9228667"/>
                      <a:gd name="connsiteY25" fmla="*/ 1674749 h 1674749"/>
                      <a:gd name="connsiteX26" fmla="*/ 4218819 w 9228667"/>
                      <a:gd name="connsiteY26" fmla="*/ 1674749 h 1674749"/>
                      <a:gd name="connsiteX27" fmla="*/ 3559629 w 9228667"/>
                      <a:gd name="connsiteY27" fmla="*/ 1674749 h 1674749"/>
                      <a:gd name="connsiteX28" fmla="*/ 3085012 w 9228667"/>
                      <a:gd name="connsiteY28" fmla="*/ 1674749 h 1674749"/>
                      <a:gd name="connsiteX29" fmla="*/ 2333534 w 9228667"/>
                      <a:gd name="connsiteY29" fmla="*/ 1674749 h 1674749"/>
                      <a:gd name="connsiteX30" fmla="*/ 1858917 w 9228667"/>
                      <a:gd name="connsiteY30" fmla="*/ 1674749 h 1674749"/>
                      <a:gd name="connsiteX31" fmla="*/ 1107440 w 9228667"/>
                      <a:gd name="connsiteY31" fmla="*/ 1674749 h 1674749"/>
                      <a:gd name="connsiteX32" fmla="*/ 725110 w 9228667"/>
                      <a:gd name="connsiteY32" fmla="*/ 1674749 h 1674749"/>
                      <a:gd name="connsiteX33" fmla="*/ 0 w 9228667"/>
                      <a:gd name="connsiteY33" fmla="*/ 1674749 h 1674749"/>
                      <a:gd name="connsiteX34" fmla="*/ 0 w 9228667"/>
                      <a:gd name="connsiteY34" fmla="*/ 1149994 h 1674749"/>
                      <a:gd name="connsiteX35" fmla="*/ 0 w 9228667"/>
                      <a:gd name="connsiteY35" fmla="*/ 558250 h 1674749"/>
                      <a:gd name="connsiteX36" fmla="*/ 0 w 9228667"/>
                      <a:gd name="connsiteY36" fmla="*/ 0 h 167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228667" h="1674749" extrusionOk="0">
                        <a:moveTo>
                          <a:pt x="0" y="0"/>
                        </a:moveTo>
                        <a:cubicBezTo>
                          <a:pt x="212367" y="15067"/>
                          <a:pt x="392481" y="15365"/>
                          <a:pt x="566904" y="0"/>
                        </a:cubicBezTo>
                        <a:cubicBezTo>
                          <a:pt x="741327" y="-15365"/>
                          <a:pt x="803412" y="-6165"/>
                          <a:pt x="949234" y="0"/>
                        </a:cubicBezTo>
                        <a:cubicBezTo>
                          <a:pt x="1095056" y="6165"/>
                          <a:pt x="1408197" y="33779"/>
                          <a:pt x="1792998" y="0"/>
                        </a:cubicBezTo>
                        <a:cubicBezTo>
                          <a:pt x="2177799" y="-33779"/>
                          <a:pt x="2180011" y="3673"/>
                          <a:pt x="2359902" y="0"/>
                        </a:cubicBezTo>
                        <a:cubicBezTo>
                          <a:pt x="2539793" y="-3673"/>
                          <a:pt x="2737313" y="25829"/>
                          <a:pt x="2926806" y="0"/>
                        </a:cubicBezTo>
                        <a:cubicBezTo>
                          <a:pt x="3116299" y="-25829"/>
                          <a:pt x="3498890" y="-10572"/>
                          <a:pt x="3770570" y="0"/>
                        </a:cubicBezTo>
                        <a:cubicBezTo>
                          <a:pt x="4042250" y="10572"/>
                          <a:pt x="4078977" y="13971"/>
                          <a:pt x="4245187" y="0"/>
                        </a:cubicBezTo>
                        <a:cubicBezTo>
                          <a:pt x="4411397" y="-13971"/>
                          <a:pt x="4743789" y="26050"/>
                          <a:pt x="5088951" y="0"/>
                        </a:cubicBezTo>
                        <a:cubicBezTo>
                          <a:pt x="5434113" y="-26050"/>
                          <a:pt x="5538729" y="15490"/>
                          <a:pt x="5932715" y="0"/>
                        </a:cubicBezTo>
                        <a:cubicBezTo>
                          <a:pt x="6326701" y="-15490"/>
                          <a:pt x="6347960" y="29016"/>
                          <a:pt x="6591905" y="0"/>
                        </a:cubicBezTo>
                        <a:cubicBezTo>
                          <a:pt x="6835850" y="-29016"/>
                          <a:pt x="7122581" y="-25964"/>
                          <a:pt x="7435669" y="0"/>
                        </a:cubicBezTo>
                        <a:cubicBezTo>
                          <a:pt x="7748757" y="25964"/>
                          <a:pt x="7740105" y="-20038"/>
                          <a:pt x="8002573" y="0"/>
                        </a:cubicBezTo>
                        <a:cubicBezTo>
                          <a:pt x="8265041" y="20038"/>
                          <a:pt x="8324947" y="-8443"/>
                          <a:pt x="8569477" y="0"/>
                        </a:cubicBezTo>
                        <a:cubicBezTo>
                          <a:pt x="8814007" y="8443"/>
                          <a:pt x="9022093" y="14954"/>
                          <a:pt x="9228667" y="0"/>
                        </a:cubicBezTo>
                        <a:cubicBezTo>
                          <a:pt x="9226894" y="183388"/>
                          <a:pt x="9214683" y="427563"/>
                          <a:pt x="9228667" y="541502"/>
                        </a:cubicBezTo>
                        <a:cubicBezTo>
                          <a:pt x="9242651" y="655441"/>
                          <a:pt x="9246046" y="878986"/>
                          <a:pt x="9228667" y="1099752"/>
                        </a:cubicBezTo>
                        <a:cubicBezTo>
                          <a:pt x="9211289" y="1320518"/>
                          <a:pt x="9208641" y="1389796"/>
                          <a:pt x="9228667" y="1674749"/>
                        </a:cubicBezTo>
                        <a:cubicBezTo>
                          <a:pt x="8901813" y="1639303"/>
                          <a:pt x="8785452" y="1667391"/>
                          <a:pt x="8477190" y="1674749"/>
                        </a:cubicBezTo>
                        <a:cubicBezTo>
                          <a:pt x="8168928" y="1682107"/>
                          <a:pt x="8185158" y="1666654"/>
                          <a:pt x="8094859" y="1674749"/>
                        </a:cubicBezTo>
                        <a:cubicBezTo>
                          <a:pt x="8004560" y="1682844"/>
                          <a:pt x="7753214" y="1685872"/>
                          <a:pt x="7620242" y="1674749"/>
                        </a:cubicBezTo>
                        <a:cubicBezTo>
                          <a:pt x="7487270" y="1663626"/>
                          <a:pt x="7183140" y="1644238"/>
                          <a:pt x="6776478" y="1674749"/>
                        </a:cubicBezTo>
                        <a:cubicBezTo>
                          <a:pt x="6369816" y="1705260"/>
                          <a:pt x="6397789" y="1694033"/>
                          <a:pt x="6117288" y="1674749"/>
                        </a:cubicBezTo>
                        <a:cubicBezTo>
                          <a:pt x="5836787" y="1655466"/>
                          <a:pt x="5860940" y="1682665"/>
                          <a:pt x="5642671" y="1674749"/>
                        </a:cubicBezTo>
                        <a:cubicBezTo>
                          <a:pt x="5424402" y="1666833"/>
                          <a:pt x="5152268" y="1657799"/>
                          <a:pt x="4983480" y="1674749"/>
                        </a:cubicBezTo>
                        <a:cubicBezTo>
                          <a:pt x="4814692" y="1691699"/>
                          <a:pt x="4746968" y="1663172"/>
                          <a:pt x="4601150" y="1674749"/>
                        </a:cubicBezTo>
                        <a:cubicBezTo>
                          <a:pt x="4455332" y="1686327"/>
                          <a:pt x="4368230" y="1655650"/>
                          <a:pt x="4218819" y="1674749"/>
                        </a:cubicBezTo>
                        <a:cubicBezTo>
                          <a:pt x="4069408" y="1693848"/>
                          <a:pt x="3703737" y="1663038"/>
                          <a:pt x="3559629" y="1674749"/>
                        </a:cubicBezTo>
                        <a:cubicBezTo>
                          <a:pt x="3415521" y="1686461"/>
                          <a:pt x="3186167" y="1667081"/>
                          <a:pt x="3085012" y="1674749"/>
                        </a:cubicBezTo>
                        <a:cubicBezTo>
                          <a:pt x="2983857" y="1682417"/>
                          <a:pt x="2642359" y="1708296"/>
                          <a:pt x="2333534" y="1674749"/>
                        </a:cubicBezTo>
                        <a:cubicBezTo>
                          <a:pt x="2024709" y="1641202"/>
                          <a:pt x="2064719" y="1660968"/>
                          <a:pt x="1858917" y="1674749"/>
                        </a:cubicBezTo>
                        <a:cubicBezTo>
                          <a:pt x="1653115" y="1688530"/>
                          <a:pt x="1269464" y="1675995"/>
                          <a:pt x="1107440" y="1674749"/>
                        </a:cubicBezTo>
                        <a:cubicBezTo>
                          <a:pt x="945416" y="1673503"/>
                          <a:pt x="850754" y="1682052"/>
                          <a:pt x="725110" y="1674749"/>
                        </a:cubicBezTo>
                        <a:cubicBezTo>
                          <a:pt x="599466" y="1667447"/>
                          <a:pt x="291149" y="1687188"/>
                          <a:pt x="0" y="1674749"/>
                        </a:cubicBezTo>
                        <a:cubicBezTo>
                          <a:pt x="16204" y="1517184"/>
                          <a:pt x="-16618" y="1331607"/>
                          <a:pt x="0" y="1149994"/>
                        </a:cubicBezTo>
                        <a:cubicBezTo>
                          <a:pt x="16618" y="968382"/>
                          <a:pt x="7294" y="763392"/>
                          <a:pt x="0" y="558250"/>
                        </a:cubicBezTo>
                        <a:cubicBezTo>
                          <a:pt x="-7294" y="353108"/>
                          <a:pt x="26864" y="264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C252C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ECB72BE-96FA-4847-85FA-6BEA8E0595AD}"/>
              </a:ext>
            </a:extLst>
          </p:cNvPr>
          <p:cNvSpPr txBox="1"/>
          <p:nvPr/>
        </p:nvSpPr>
        <p:spPr>
          <a:xfrm>
            <a:off x="7736628" y="4521367"/>
            <a:ext cx="315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chemeClr val="bg1"/>
                </a:solidFill>
                <a:latin typeface="Quicksand Book" panose="02070303000000060000" pitchFamily="18" charset="77"/>
                <a:ea typeface="UD Digi Kyokasho N-B" panose="020B0400000000000000" pitchFamily="34" charset="-128"/>
              </a:rPr>
              <a:t>ANÁLISIS DE LOS DATOS</a:t>
            </a:r>
          </a:p>
        </p:txBody>
      </p:sp>
    </p:spTree>
    <p:extLst>
      <p:ext uri="{BB962C8B-B14F-4D97-AF65-F5344CB8AC3E}">
        <p14:creationId xmlns:p14="http://schemas.microsoft.com/office/powerpoint/2010/main" val="2615363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576</Words>
  <Application>Microsoft Macintosh PowerPoint</Application>
  <PresentationFormat>Panorámica</PresentationFormat>
  <Paragraphs>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5th Avenue</vt:lpstr>
      <vt:lpstr>Alstoria</vt:lpstr>
      <vt:lpstr>Arial</vt:lpstr>
      <vt:lpstr>Calibri</vt:lpstr>
      <vt:lpstr>Calibri Light</vt:lpstr>
      <vt:lpstr>Quicksand Book</vt:lpstr>
      <vt:lpstr>South Amsterdam DEMO</vt:lpstr>
      <vt:lpstr>Wildy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Microsoft Office User</dc:creator>
  <cp:keywords/>
  <dc:description/>
  <cp:lastModifiedBy>Microsoft Office User</cp:lastModifiedBy>
  <cp:revision>13</cp:revision>
  <dcterms:created xsi:type="dcterms:W3CDTF">2022-01-30T17:35:56Z</dcterms:created>
  <dcterms:modified xsi:type="dcterms:W3CDTF">2022-01-31T04:38:42Z</dcterms:modified>
  <cp:category/>
</cp:coreProperties>
</file>