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C9A"/>
    <a:srgbClr val="D0A172"/>
    <a:srgbClr val="FFFFCC"/>
    <a:srgbClr val="FFFFD5"/>
    <a:srgbClr val="B3D79D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19D95-975C-4D3E-8767-248B794CB8C5}" v="209" dt="2022-01-21T21:26:01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83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a Alfaro" userId="8414a4e2126f7e97" providerId="LiveId" clId="{24D19D95-975C-4D3E-8767-248B794CB8C5}"/>
    <pc:docChg chg="undo custSel addSld modSld">
      <pc:chgData name="Valeria Alfaro" userId="8414a4e2126f7e97" providerId="LiveId" clId="{24D19D95-975C-4D3E-8767-248B794CB8C5}" dt="2022-01-21T21:26:01.723" v="1106" actId="164"/>
      <pc:docMkLst>
        <pc:docMk/>
      </pc:docMkLst>
      <pc:sldChg chg="addSp delSp modSp mod">
        <pc:chgData name="Valeria Alfaro" userId="8414a4e2126f7e97" providerId="LiveId" clId="{24D19D95-975C-4D3E-8767-248B794CB8C5}" dt="2022-01-21T21:25:09.398" v="1105" actId="1076"/>
        <pc:sldMkLst>
          <pc:docMk/>
          <pc:sldMk cId="110094408" sldId="256"/>
        </pc:sldMkLst>
        <pc:spChg chg="del">
          <ac:chgData name="Valeria Alfaro" userId="8414a4e2126f7e97" providerId="LiveId" clId="{24D19D95-975C-4D3E-8767-248B794CB8C5}" dt="2022-01-21T19:22:55.235" v="19" actId="478"/>
          <ac:spMkLst>
            <pc:docMk/>
            <pc:sldMk cId="110094408" sldId="256"/>
            <ac:spMk id="4" creationId="{134BA182-58BB-4BE2-84A1-B73880A095C9}"/>
          </ac:spMkLst>
        </pc:spChg>
        <pc:spChg chg="del">
          <ac:chgData name="Valeria Alfaro" userId="8414a4e2126f7e97" providerId="LiveId" clId="{24D19D95-975C-4D3E-8767-248B794CB8C5}" dt="2022-01-21T19:22:56.711" v="20" actId="478"/>
          <ac:spMkLst>
            <pc:docMk/>
            <pc:sldMk cId="110094408" sldId="256"/>
            <ac:spMk id="5" creationId="{7CD19EEA-9374-48E3-9AE7-0EC50F020D0A}"/>
          </ac:spMkLst>
        </pc:spChg>
        <pc:spChg chg="del mod">
          <ac:chgData name="Valeria Alfaro" userId="8414a4e2126f7e97" providerId="LiveId" clId="{24D19D95-975C-4D3E-8767-248B794CB8C5}" dt="2022-01-21T19:22:54.412" v="18" actId="478"/>
          <ac:spMkLst>
            <pc:docMk/>
            <pc:sldMk cId="110094408" sldId="256"/>
            <ac:spMk id="6" creationId="{C92CBAEA-1C9E-4BC6-8781-A43928E2AC6A}"/>
          </ac:spMkLst>
        </pc:spChg>
        <pc:spChg chg="add del mod">
          <ac:chgData name="Valeria Alfaro" userId="8414a4e2126f7e97" providerId="LiveId" clId="{24D19D95-975C-4D3E-8767-248B794CB8C5}" dt="2022-01-21T19:30:19.071" v="101" actId="11529"/>
          <ac:spMkLst>
            <pc:docMk/>
            <pc:sldMk cId="110094408" sldId="256"/>
            <ac:spMk id="9" creationId="{53EA82AE-766F-4631-A67E-3757E6090B24}"/>
          </ac:spMkLst>
        </pc:spChg>
        <pc:spChg chg="add mod">
          <ac:chgData name="Valeria Alfaro" userId="8414a4e2126f7e97" providerId="LiveId" clId="{24D19D95-975C-4D3E-8767-248B794CB8C5}" dt="2022-01-21T20:50:23.902" v="750" actId="164"/>
          <ac:spMkLst>
            <pc:docMk/>
            <pc:sldMk cId="110094408" sldId="256"/>
            <ac:spMk id="10" creationId="{F03D237E-C25C-4EC0-A6BD-D3171A7743B3}"/>
          </ac:spMkLst>
        </pc:spChg>
        <pc:spChg chg="add del mod">
          <ac:chgData name="Valeria Alfaro" userId="8414a4e2126f7e97" providerId="LiveId" clId="{24D19D95-975C-4D3E-8767-248B794CB8C5}" dt="2022-01-21T19:32:00.061" v="112" actId="478"/>
          <ac:spMkLst>
            <pc:docMk/>
            <pc:sldMk cId="110094408" sldId="256"/>
            <ac:spMk id="11" creationId="{407CAB82-34BB-49F2-9B6B-5DB1305EB384}"/>
          </ac:spMkLst>
        </pc:spChg>
        <pc:spChg chg="add del mod">
          <ac:chgData name="Valeria Alfaro" userId="8414a4e2126f7e97" providerId="LiveId" clId="{24D19D95-975C-4D3E-8767-248B794CB8C5}" dt="2022-01-21T19:33:29.887" v="127" actId="478"/>
          <ac:spMkLst>
            <pc:docMk/>
            <pc:sldMk cId="110094408" sldId="256"/>
            <ac:spMk id="12" creationId="{D4DD87E3-4F48-451D-B628-EEE856E2EF47}"/>
          </ac:spMkLst>
        </pc:spChg>
        <pc:spChg chg="add del mod">
          <ac:chgData name="Valeria Alfaro" userId="8414a4e2126f7e97" providerId="LiveId" clId="{24D19D95-975C-4D3E-8767-248B794CB8C5}" dt="2022-01-21T19:34:02.420" v="133" actId="478"/>
          <ac:spMkLst>
            <pc:docMk/>
            <pc:sldMk cId="110094408" sldId="256"/>
            <ac:spMk id="13" creationId="{0FBFD3E4-6235-47A4-BE0E-9E26C5DF0E4C}"/>
          </ac:spMkLst>
        </pc:spChg>
        <pc:spChg chg="add del mod">
          <ac:chgData name="Valeria Alfaro" userId="8414a4e2126f7e97" providerId="LiveId" clId="{24D19D95-975C-4D3E-8767-248B794CB8C5}" dt="2022-01-21T19:34:22.152" v="136" actId="478"/>
          <ac:spMkLst>
            <pc:docMk/>
            <pc:sldMk cId="110094408" sldId="256"/>
            <ac:spMk id="14" creationId="{D73B1D96-BBB8-4D4E-9E25-1A5199A801CC}"/>
          </ac:spMkLst>
        </pc:spChg>
        <pc:spChg chg="add mod">
          <ac:chgData name="Valeria Alfaro" userId="8414a4e2126f7e97" providerId="LiveId" clId="{24D19D95-975C-4D3E-8767-248B794CB8C5}" dt="2022-01-21T20:50:23.902" v="750" actId="164"/>
          <ac:spMkLst>
            <pc:docMk/>
            <pc:sldMk cId="110094408" sldId="256"/>
            <ac:spMk id="15" creationId="{55F28BE5-666B-49F9-8840-B8FAEDD0140A}"/>
          </ac:spMkLst>
        </pc:spChg>
        <pc:spChg chg="add del mod">
          <ac:chgData name="Valeria Alfaro" userId="8414a4e2126f7e97" providerId="LiveId" clId="{24D19D95-975C-4D3E-8767-248B794CB8C5}" dt="2022-01-21T19:36:48.637" v="160" actId="478"/>
          <ac:spMkLst>
            <pc:docMk/>
            <pc:sldMk cId="110094408" sldId="256"/>
            <ac:spMk id="16" creationId="{C63C78FE-1EDD-48B5-B505-6A7E204AADB2}"/>
          </ac:spMkLst>
        </pc:spChg>
        <pc:spChg chg="add mod">
          <ac:chgData name="Valeria Alfaro" userId="8414a4e2126f7e97" providerId="LiveId" clId="{24D19D95-975C-4D3E-8767-248B794CB8C5}" dt="2022-01-21T20:50:23.902" v="750" actId="164"/>
          <ac:spMkLst>
            <pc:docMk/>
            <pc:sldMk cId="110094408" sldId="256"/>
            <ac:spMk id="17" creationId="{81708AAB-6E67-4FA1-B252-DA1BF5595AD9}"/>
          </ac:spMkLst>
        </pc:spChg>
        <pc:spChg chg="add mod">
          <ac:chgData name="Valeria Alfaro" userId="8414a4e2126f7e97" providerId="LiveId" clId="{24D19D95-975C-4D3E-8767-248B794CB8C5}" dt="2022-01-21T21:25:09.398" v="1105" actId="1076"/>
          <ac:spMkLst>
            <pc:docMk/>
            <pc:sldMk cId="110094408" sldId="256"/>
            <ac:spMk id="18" creationId="{6EB4B983-E9D6-4EA0-AB87-78B4210E822A}"/>
          </ac:spMkLst>
        </pc:spChg>
        <pc:spChg chg="add mod">
          <ac:chgData name="Valeria Alfaro" userId="8414a4e2126f7e97" providerId="LiveId" clId="{24D19D95-975C-4D3E-8767-248B794CB8C5}" dt="2022-01-21T20:50:23.902" v="750" actId="164"/>
          <ac:spMkLst>
            <pc:docMk/>
            <pc:sldMk cId="110094408" sldId="256"/>
            <ac:spMk id="19" creationId="{51C1D66E-B41A-4775-A23D-97A085645EC4}"/>
          </ac:spMkLst>
        </pc:spChg>
        <pc:grpChg chg="add mod">
          <ac:chgData name="Valeria Alfaro" userId="8414a4e2126f7e97" providerId="LiveId" clId="{24D19D95-975C-4D3E-8767-248B794CB8C5}" dt="2022-01-21T20:50:23.902" v="750" actId="164"/>
          <ac:grpSpMkLst>
            <pc:docMk/>
            <pc:sldMk cId="110094408" sldId="256"/>
            <ac:grpSpMk id="20" creationId="{7566C7AC-B8AF-47B7-8C74-681F844EA919}"/>
          </ac:grpSpMkLst>
        </pc:grpChg>
        <pc:picChg chg="add mod">
          <ac:chgData name="Valeria Alfaro" userId="8414a4e2126f7e97" providerId="LiveId" clId="{24D19D95-975C-4D3E-8767-248B794CB8C5}" dt="2022-01-21T20:50:23.902" v="750" actId="164"/>
          <ac:picMkLst>
            <pc:docMk/>
            <pc:sldMk cId="110094408" sldId="256"/>
            <ac:picMk id="3" creationId="{1DBBDFC7-6EE7-4F48-9D69-BDDF12D64B0E}"/>
          </ac:picMkLst>
        </pc:picChg>
        <pc:picChg chg="add mod">
          <ac:chgData name="Valeria Alfaro" userId="8414a4e2126f7e97" providerId="LiveId" clId="{24D19D95-975C-4D3E-8767-248B794CB8C5}" dt="2022-01-21T20:50:23.902" v="750" actId="164"/>
          <ac:picMkLst>
            <pc:docMk/>
            <pc:sldMk cId="110094408" sldId="256"/>
            <ac:picMk id="8" creationId="{EF8B9AE7-4062-48A8-A705-2169D992C866}"/>
          </ac:picMkLst>
        </pc:picChg>
      </pc:sldChg>
      <pc:sldChg chg="addSp delSp modSp new mod setBg">
        <pc:chgData name="Valeria Alfaro" userId="8414a4e2126f7e97" providerId="LiveId" clId="{24D19D95-975C-4D3E-8767-248B794CB8C5}" dt="2022-01-21T20:50:41.890" v="751" actId="164"/>
        <pc:sldMkLst>
          <pc:docMk/>
          <pc:sldMk cId="3170022173" sldId="257"/>
        </pc:sldMkLst>
        <pc:spChg chg="del">
          <ac:chgData name="Valeria Alfaro" userId="8414a4e2126f7e97" providerId="LiveId" clId="{24D19D95-975C-4D3E-8767-248B794CB8C5}" dt="2022-01-21T19:42:09.556" v="255" actId="478"/>
          <ac:spMkLst>
            <pc:docMk/>
            <pc:sldMk cId="3170022173" sldId="257"/>
            <ac:spMk id="2" creationId="{DD36C928-5978-4195-A512-DDB57ABDCD82}"/>
          </ac:spMkLst>
        </pc:spChg>
        <pc:spChg chg="del">
          <ac:chgData name="Valeria Alfaro" userId="8414a4e2126f7e97" providerId="LiveId" clId="{24D19D95-975C-4D3E-8767-248B794CB8C5}" dt="2022-01-21T19:42:11.226" v="256" actId="478"/>
          <ac:spMkLst>
            <pc:docMk/>
            <pc:sldMk cId="3170022173" sldId="257"/>
            <ac:spMk id="3" creationId="{35719427-4B14-478D-ADA6-AF5030AC476B}"/>
          </ac:spMkLst>
        </pc:spChg>
        <pc:spChg chg="add mod">
          <ac:chgData name="Valeria Alfaro" userId="8414a4e2126f7e97" providerId="LiveId" clId="{24D19D95-975C-4D3E-8767-248B794CB8C5}" dt="2022-01-21T20:50:41.890" v="751" actId="164"/>
          <ac:spMkLst>
            <pc:docMk/>
            <pc:sldMk cId="3170022173" sldId="257"/>
            <ac:spMk id="4" creationId="{7C5478C6-0977-4C79-9705-C1774E502A8A}"/>
          </ac:spMkLst>
        </pc:spChg>
        <pc:spChg chg="add mod">
          <ac:chgData name="Valeria Alfaro" userId="8414a4e2126f7e97" providerId="LiveId" clId="{24D19D95-975C-4D3E-8767-248B794CB8C5}" dt="2022-01-21T20:50:41.890" v="751" actId="164"/>
          <ac:spMkLst>
            <pc:docMk/>
            <pc:sldMk cId="3170022173" sldId="257"/>
            <ac:spMk id="5" creationId="{8933DF2D-9886-4531-9369-30E212A9F0E8}"/>
          </ac:spMkLst>
        </pc:spChg>
        <pc:spChg chg="add del mod">
          <ac:chgData name="Valeria Alfaro" userId="8414a4e2126f7e97" providerId="LiveId" clId="{24D19D95-975C-4D3E-8767-248B794CB8C5}" dt="2022-01-21T19:49:17.116" v="286" actId="478"/>
          <ac:spMkLst>
            <pc:docMk/>
            <pc:sldMk cId="3170022173" sldId="257"/>
            <ac:spMk id="6" creationId="{4B0E0302-68F1-4BCB-89A7-E39242599EC9}"/>
          </ac:spMkLst>
        </pc:spChg>
        <pc:spChg chg="add mod ord">
          <ac:chgData name="Valeria Alfaro" userId="8414a4e2126f7e97" providerId="LiveId" clId="{24D19D95-975C-4D3E-8767-248B794CB8C5}" dt="2022-01-21T20:50:41.890" v="751" actId="164"/>
          <ac:spMkLst>
            <pc:docMk/>
            <pc:sldMk cId="3170022173" sldId="257"/>
            <ac:spMk id="7" creationId="{7CF2349F-8D5D-44EB-8E31-A1CC8391CDA8}"/>
          </ac:spMkLst>
        </pc:spChg>
        <pc:spChg chg="add mod">
          <ac:chgData name="Valeria Alfaro" userId="8414a4e2126f7e97" providerId="LiveId" clId="{24D19D95-975C-4D3E-8767-248B794CB8C5}" dt="2022-01-21T20:50:41.890" v="751" actId="164"/>
          <ac:spMkLst>
            <pc:docMk/>
            <pc:sldMk cId="3170022173" sldId="257"/>
            <ac:spMk id="11" creationId="{37C104B6-431D-4C50-AB82-05A42E767512}"/>
          </ac:spMkLst>
        </pc:spChg>
        <pc:spChg chg="add mod">
          <ac:chgData name="Valeria Alfaro" userId="8414a4e2126f7e97" providerId="LiveId" clId="{24D19D95-975C-4D3E-8767-248B794CB8C5}" dt="2022-01-21T20:50:41.890" v="751" actId="164"/>
          <ac:spMkLst>
            <pc:docMk/>
            <pc:sldMk cId="3170022173" sldId="257"/>
            <ac:spMk id="12" creationId="{158AFBA6-7379-44DC-9CCC-7FD9A63C1F94}"/>
          </ac:spMkLst>
        </pc:spChg>
        <pc:grpChg chg="add mod">
          <ac:chgData name="Valeria Alfaro" userId="8414a4e2126f7e97" providerId="LiveId" clId="{24D19D95-975C-4D3E-8767-248B794CB8C5}" dt="2022-01-21T20:50:41.890" v="751" actId="164"/>
          <ac:grpSpMkLst>
            <pc:docMk/>
            <pc:sldMk cId="3170022173" sldId="257"/>
            <ac:grpSpMk id="13" creationId="{0AE36027-3CA4-4493-9D61-7CE0721C6693}"/>
          </ac:grpSpMkLst>
        </pc:grpChg>
        <pc:picChg chg="add del mod">
          <ac:chgData name="Valeria Alfaro" userId="8414a4e2126f7e97" providerId="LiveId" clId="{24D19D95-975C-4D3E-8767-248B794CB8C5}" dt="2022-01-21T19:53:14.793" v="312" actId="478"/>
          <ac:picMkLst>
            <pc:docMk/>
            <pc:sldMk cId="3170022173" sldId="257"/>
            <ac:picMk id="9" creationId="{7B2B3289-4371-4D1F-9D3A-3115ADE642FD}"/>
          </ac:picMkLst>
        </pc:picChg>
        <pc:picChg chg="add mod">
          <ac:chgData name="Valeria Alfaro" userId="8414a4e2126f7e97" providerId="LiveId" clId="{24D19D95-975C-4D3E-8767-248B794CB8C5}" dt="2022-01-21T20:50:41.890" v="751" actId="164"/>
          <ac:picMkLst>
            <pc:docMk/>
            <pc:sldMk cId="3170022173" sldId="257"/>
            <ac:picMk id="10" creationId="{3B182FC4-8529-43D5-BA80-59131BA62B79}"/>
          </ac:picMkLst>
        </pc:picChg>
      </pc:sldChg>
      <pc:sldChg chg="addSp delSp modSp new mod setBg">
        <pc:chgData name="Valeria Alfaro" userId="8414a4e2126f7e97" providerId="LiveId" clId="{24D19D95-975C-4D3E-8767-248B794CB8C5}" dt="2022-01-21T20:51:07.204" v="752" actId="164"/>
        <pc:sldMkLst>
          <pc:docMk/>
          <pc:sldMk cId="245358881" sldId="258"/>
        </pc:sldMkLst>
        <pc:spChg chg="del">
          <ac:chgData name="Valeria Alfaro" userId="8414a4e2126f7e97" providerId="LiveId" clId="{24D19D95-975C-4D3E-8767-248B794CB8C5}" dt="2022-01-21T19:58:55.293" v="455" actId="478"/>
          <ac:spMkLst>
            <pc:docMk/>
            <pc:sldMk cId="245358881" sldId="258"/>
            <ac:spMk id="2" creationId="{5FA1FB0E-C68F-4C10-97FC-FC5CAD68B598}"/>
          </ac:spMkLst>
        </pc:spChg>
        <pc:spChg chg="del">
          <ac:chgData name="Valeria Alfaro" userId="8414a4e2126f7e97" providerId="LiveId" clId="{24D19D95-975C-4D3E-8767-248B794CB8C5}" dt="2022-01-21T19:58:57.017" v="456" actId="478"/>
          <ac:spMkLst>
            <pc:docMk/>
            <pc:sldMk cId="245358881" sldId="258"/>
            <ac:spMk id="3" creationId="{9664ACFD-ADD5-48CC-937B-0F4E500C5C53}"/>
          </ac:spMkLst>
        </pc:spChg>
        <pc:spChg chg="add mod">
          <ac:chgData name="Valeria Alfaro" userId="8414a4e2126f7e97" providerId="LiveId" clId="{24D19D95-975C-4D3E-8767-248B794CB8C5}" dt="2022-01-21T20:51:07.204" v="752" actId="164"/>
          <ac:spMkLst>
            <pc:docMk/>
            <pc:sldMk cId="245358881" sldId="258"/>
            <ac:spMk id="4" creationId="{31E5FA65-AF77-4554-A823-45918D622A2F}"/>
          </ac:spMkLst>
        </pc:spChg>
        <pc:spChg chg="add mod">
          <ac:chgData name="Valeria Alfaro" userId="8414a4e2126f7e97" providerId="LiveId" clId="{24D19D95-975C-4D3E-8767-248B794CB8C5}" dt="2022-01-21T20:51:07.204" v="752" actId="164"/>
          <ac:spMkLst>
            <pc:docMk/>
            <pc:sldMk cId="245358881" sldId="258"/>
            <ac:spMk id="5" creationId="{AA515B0A-5DF1-43D6-8FD6-918879B51A85}"/>
          </ac:spMkLst>
        </pc:spChg>
        <pc:spChg chg="add mod">
          <ac:chgData name="Valeria Alfaro" userId="8414a4e2126f7e97" providerId="LiveId" clId="{24D19D95-975C-4D3E-8767-248B794CB8C5}" dt="2022-01-21T20:51:07.204" v="752" actId="164"/>
          <ac:spMkLst>
            <pc:docMk/>
            <pc:sldMk cId="245358881" sldId="258"/>
            <ac:spMk id="7" creationId="{1E21123D-1AE7-49F4-BF3B-CB5AD30843B5}"/>
          </ac:spMkLst>
        </pc:spChg>
        <pc:spChg chg="add mod">
          <ac:chgData name="Valeria Alfaro" userId="8414a4e2126f7e97" providerId="LiveId" clId="{24D19D95-975C-4D3E-8767-248B794CB8C5}" dt="2022-01-21T20:51:07.204" v="752" actId="164"/>
          <ac:spMkLst>
            <pc:docMk/>
            <pc:sldMk cId="245358881" sldId="258"/>
            <ac:spMk id="8" creationId="{91D1724E-3DFB-4C6B-9740-FC59CCDFE622}"/>
          </ac:spMkLst>
        </pc:spChg>
        <pc:spChg chg="add mod">
          <ac:chgData name="Valeria Alfaro" userId="8414a4e2126f7e97" providerId="LiveId" clId="{24D19D95-975C-4D3E-8767-248B794CB8C5}" dt="2022-01-21T20:51:07.204" v="752" actId="164"/>
          <ac:spMkLst>
            <pc:docMk/>
            <pc:sldMk cId="245358881" sldId="258"/>
            <ac:spMk id="9" creationId="{62243746-202C-40CD-A5F4-4A87CDC6E032}"/>
          </ac:spMkLst>
        </pc:spChg>
        <pc:grpChg chg="add mod">
          <ac:chgData name="Valeria Alfaro" userId="8414a4e2126f7e97" providerId="LiveId" clId="{24D19D95-975C-4D3E-8767-248B794CB8C5}" dt="2022-01-21T20:51:07.204" v="752" actId="164"/>
          <ac:grpSpMkLst>
            <pc:docMk/>
            <pc:sldMk cId="245358881" sldId="258"/>
            <ac:grpSpMk id="11" creationId="{9D1D205A-D8E1-484C-8A39-38B5058AA74B}"/>
          </ac:grpSpMkLst>
        </pc:grpChg>
        <pc:picChg chg="add del mod">
          <ac:chgData name="Valeria Alfaro" userId="8414a4e2126f7e97" providerId="LiveId" clId="{24D19D95-975C-4D3E-8767-248B794CB8C5}" dt="2022-01-21T20:12:43.185" v="516" actId="478"/>
          <ac:picMkLst>
            <pc:docMk/>
            <pc:sldMk cId="245358881" sldId="258"/>
            <ac:picMk id="6" creationId="{DC1E5DEF-2FF7-413F-8FEC-D7D29B8A1933}"/>
          </ac:picMkLst>
        </pc:picChg>
        <pc:picChg chg="add mod">
          <ac:chgData name="Valeria Alfaro" userId="8414a4e2126f7e97" providerId="LiveId" clId="{24D19D95-975C-4D3E-8767-248B794CB8C5}" dt="2022-01-21T20:51:07.204" v="752" actId="164"/>
          <ac:picMkLst>
            <pc:docMk/>
            <pc:sldMk cId="245358881" sldId="258"/>
            <ac:picMk id="10" creationId="{F45F8830-78A0-4CB1-8BC2-240566027CE7}"/>
          </ac:picMkLst>
        </pc:picChg>
      </pc:sldChg>
      <pc:sldChg chg="addSp delSp modSp new mod setBg">
        <pc:chgData name="Valeria Alfaro" userId="8414a4e2126f7e97" providerId="LiveId" clId="{24D19D95-975C-4D3E-8767-248B794CB8C5}" dt="2022-01-21T20:51:19.145" v="753" actId="164"/>
        <pc:sldMkLst>
          <pc:docMk/>
          <pc:sldMk cId="2326080873" sldId="259"/>
        </pc:sldMkLst>
        <pc:spChg chg="del">
          <ac:chgData name="Valeria Alfaro" userId="8414a4e2126f7e97" providerId="LiveId" clId="{24D19D95-975C-4D3E-8767-248B794CB8C5}" dt="2022-01-21T20:08:36.793" v="508" actId="478"/>
          <ac:spMkLst>
            <pc:docMk/>
            <pc:sldMk cId="2326080873" sldId="259"/>
            <ac:spMk id="2" creationId="{6AD2506F-201E-4C90-9AA6-AD71FDD04471}"/>
          </ac:spMkLst>
        </pc:spChg>
        <pc:spChg chg="del">
          <ac:chgData name="Valeria Alfaro" userId="8414a4e2126f7e97" providerId="LiveId" clId="{24D19D95-975C-4D3E-8767-248B794CB8C5}" dt="2022-01-21T20:08:39.086" v="509" actId="478"/>
          <ac:spMkLst>
            <pc:docMk/>
            <pc:sldMk cId="2326080873" sldId="259"/>
            <ac:spMk id="3" creationId="{B6AD578F-C7D5-4354-94AC-58DA1D08E617}"/>
          </ac:spMkLst>
        </pc:spChg>
        <pc:spChg chg="add mod">
          <ac:chgData name="Valeria Alfaro" userId="8414a4e2126f7e97" providerId="LiveId" clId="{24D19D95-975C-4D3E-8767-248B794CB8C5}" dt="2022-01-21T20:51:19.145" v="753" actId="164"/>
          <ac:spMkLst>
            <pc:docMk/>
            <pc:sldMk cId="2326080873" sldId="259"/>
            <ac:spMk id="4" creationId="{3250139F-18ED-4009-BE20-559A32ED789C}"/>
          </ac:spMkLst>
        </pc:spChg>
        <pc:spChg chg="add del mod">
          <ac:chgData name="Valeria Alfaro" userId="8414a4e2126f7e97" providerId="LiveId" clId="{24D19D95-975C-4D3E-8767-248B794CB8C5}" dt="2022-01-21T20:35:01.972" v="716" actId="478"/>
          <ac:spMkLst>
            <pc:docMk/>
            <pc:sldMk cId="2326080873" sldId="259"/>
            <ac:spMk id="6" creationId="{4E66243C-C236-493B-9AA8-BDCAFF268C89}"/>
          </ac:spMkLst>
        </pc:spChg>
        <pc:spChg chg="add del mod">
          <ac:chgData name="Valeria Alfaro" userId="8414a4e2126f7e97" providerId="LiveId" clId="{24D19D95-975C-4D3E-8767-248B794CB8C5}" dt="2022-01-21T20:35:04.197" v="717" actId="478"/>
          <ac:spMkLst>
            <pc:docMk/>
            <pc:sldMk cId="2326080873" sldId="259"/>
            <ac:spMk id="7" creationId="{4C99EC8C-7FE8-463A-9EC7-625FBC340328}"/>
          </ac:spMkLst>
        </pc:spChg>
        <pc:spChg chg="add mod">
          <ac:chgData name="Valeria Alfaro" userId="8414a4e2126f7e97" providerId="LiveId" clId="{24D19D95-975C-4D3E-8767-248B794CB8C5}" dt="2022-01-21T20:51:19.145" v="753" actId="164"/>
          <ac:spMkLst>
            <pc:docMk/>
            <pc:sldMk cId="2326080873" sldId="259"/>
            <ac:spMk id="8" creationId="{84310CC8-33AE-4134-B05C-71D123B8F695}"/>
          </ac:spMkLst>
        </pc:spChg>
        <pc:spChg chg="add mod">
          <ac:chgData name="Valeria Alfaro" userId="8414a4e2126f7e97" providerId="LiveId" clId="{24D19D95-975C-4D3E-8767-248B794CB8C5}" dt="2022-01-21T20:51:19.145" v="753" actId="164"/>
          <ac:spMkLst>
            <pc:docMk/>
            <pc:sldMk cId="2326080873" sldId="259"/>
            <ac:spMk id="9" creationId="{A78DD7D1-C78A-4957-89DB-FB69CFBA5A6D}"/>
          </ac:spMkLst>
        </pc:spChg>
        <pc:spChg chg="add del">
          <ac:chgData name="Valeria Alfaro" userId="8414a4e2126f7e97" providerId="LiveId" clId="{24D19D95-975C-4D3E-8767-248B794CB8C5}" dt="2022-01-21T20:36:49.265" v="735" actId="478"/>
          <ac:spMkLst>
            <pc:docMk/>
            <pc:sldMk cId="2326080873" sldId="259"/>
            <ac:spMk id="10" creationId="{76955E10-093E-4CFB-8023-71E620FBA6B8}"/>
          </ac:spMkLst>
        </pc:spChg>
        <pc:spChg chg="add mod">
          <ac:chgData name="Valeria Alfaro" userId="8414a4e2126f7e97" providerId="LiveId" clId="{24D19D95-975C-4D3E-8767-248B794CB8C5}" dt="2022-01-21T20:51:19.145" v="753" actId="164"/>
          <ac:spMkLst>
            <pc:docMk/>
            <pc:sldMk cId="2326080873" sldId="259"/>
            <ac:spMk id="11" creationId="{7F882368-C9EC-4C12-ACA6-E9521DB0B0EA}"/>
          </ac:spMkLst>
        </pc:spChg>
        <pc:grpChg chg="add mod">
          <ac:chgData name="Valeria Alfaro" userId="8414a4e2126f7e97" providerId="LiveId" clId="{24D19D95-975C-4D3E-8767-248B794CB8C5}" dt="2022-01-21T20:51:19.145" v="753" actId="164"/>
          <ac:grpSpMkLst>
            <pc:docMk/>
            <pc:sldMk cId="2326080873" sldId="259"/>
            <ac:grpSpMk id="12" creationId="{07B3E39C-8FEB-4F59-8E7D-E15C75AF43C0}"/>
          </ac:grpSpMkLst>
        </pc:grpChg>
        <pc:picChg chg="add mod modCrop">
          <ac:chgData name="Valeria Alfaro" userId="8414a4e2126f7e97" providerId="LiveId" clId="{24D19D95-975C-4D3E-8767-248B794CB8C5}" dt="2022-01-21T20:51:19.145" v="753" actId="164"/>
          <ac:picMkLst>
            <pc:docMk/>
            <pc:sldMk cId="2326080873" sldId="259"/>
            <ac:picMk id="5" creationId="{34F01295-A20A-4755-A19A-3DB11A1542E0}"/>
          </ac:picMkLst>
        </pc:picChg>
        <pc:picChg chg="add mod">
          <ac:chgData name="Valeria Alfaro" userId="8414a4e2126f7e97" providerId="LiveId" clId="{24D19D95-975C-4D3E-8767-248B794CB8C5}" dt="2022-01-21T20:51:19.145" v="753" actId="164"/>
          <ac:picMkLst>
            <pc:docMk/>
            <pc:sldMk cId="2326080873" sldId="259"/>
            <ac:picMk id="1026" creationId="{851CF2C1-FDBD-485F-B0D7-81CFDBDCC5D3}"/>
          </ac:picMkLst>
        </pc:picChg>
        <pc:picChg chg="add mod">
          <ac:chgData name="Valeria Alfaro" userId="8414a4e2126f7e97" providerId="LiveId" clId="{24D19D95-975C-4D3E-8767-248B794CB8C5}" dt="2022-01-21T20:51:19.145" v="753" actId="164"/>
          <ac:picMkLst>
            <pc:docMk/>
            <pc:sldMk cId="2326080873" sldId="259"/>
            <ac:picMk id="1028" creationId="{9939C982-5CED-4C82-A0F1-2B784849AE34}"/>
          </ac:picMkLst>
        </pc:picChg>
      </pc:sldChg>
      <pc:sldChg chg="addSp delSp modSp new mod setBg">
        <pc:chgData name="Valeria Alfaro" userId="8414a4e2126f7e97" providerId="LiveId" clId="{24D19D95-975C-4D3E-8767-248B794CB8C5}" dt="2022-01-21T20:51:26.984" v="754" actId="164"/>
        <pc:sldMkLst>
          <pc:docMk/>
          <pc:sldMk cId="347643066" sldId="260"/>
        </pc:sldMkLst>
        <pc:spChg chg="del">
          <ac:chgData name="Valeria Alfaro" userId="8414a4e2126f7e97" providerId="LiveId" clId="{24D19D95-975C-4D3E-8767-248B794CB8C5}" dt="2022-01-21T20:18:53.159" v="566" actId="478"/>
          <ac:spMkLst>
            <pc:docMk/>
            <pc:sldMk cId="347643066" sldId="260"/>
            <ac:spMk id="2" creationId="{9F4E6728-9911-4242-9262-8E54A1962AA4}"/>
          </ac:spMkLst>
        </pc:spChg>
        <pc:spChg chg="del">
          <ac:chgData name="Valeria Alfaro" userId="8414a4e2126f7e97" providerId="LiveId" clId="{24D19D95-975C-4D3E-8767-248B794CB8C5}" dt="2022-01-21T20:18:54.884" v="567" actId="478"/>
          <ac:spMkLst>
            <pc:docMk/>
            <pc:sldMk cId="347643066" sldId="260"/>
            <ac:spMk id="3" creationId="{CE217A18-86B1-4667-B9FE-0378A11624E5}"/>
          </ac:spMkLst>
        </pc:spChg>
        <pc:spChg chg="add mod">
          <ac:chgData name="Valeria Alfaro" userId="8414a4e2126f7e97" providerId="LiveId" clId="{24D19D95-975C-4D3E-8767-248B794CB8C5}" dt="2022-01-21T20:51:26.984" v="754" actId="164"/>
          <ac:spMkLst>
            <pc:docMk/>
            <pc:sldMk cId="347643066" sldId="260"/>
            <ac:spMk id="4" creationId="{C427F81E-13D9-435E-818D-BE3DC37FC6B6}"/>
          </ac:spMkLst>
        </pc:spChg>
        <pc:spChg chg="add mod">
          <ac:chgData name="Valeria Alfaro" userId="8414a4e2126f7e97" providerId="LiveId" clId="{24D19D95-975C-4D3E-8767-248B794CB8C5}" dt="2022-01-21T20:51:26.984" v="754" actId="164"/>
          <ac:spMkLst>
            <pc:docMk/>
            <pc:sldMk cId="347643066" sldId="260"/>
            <ac:spMk id="6" creationId="{E050FC90-7511-434C-BA16-28C1432E470D}"/>
          </ac:spMkLst>
        </pc:spChg>
        <pc:spChg chg="add mod">
          <ac:chgData name="Valeria Alfaro" userId="8414a4e2126f7e97" providerId="LiveId" clId="{24D19D95-975C-4D3E-8767-248B794CB8C5}" dt="2022-01-21T20:51:26.984" v="754" actId="164"/>
          <ac:spMkLst>
            <pc:docMk/>
            <pc:sldMk cId="347643066" sldId="260"/>
            <ac:spMk id="7" creationId="{03E3407C-B066-4BD4-93D9-1DBE9604DA0E}"/>
          </ac:spMkLst>
        </pc:spChg>
        <pc:spChg chg="add mod">
          <ac:chgData name="Valeria Alfaro" userId="8414a4e2126f7e97" providerId="LiveId" clId="{24D19D95-975C-4D3E-8767-248B794CB8C5}" dt="2022-01-21T20:51:26.984" v="754" actId="164"/>
          <ac:spMkLst>
            <pc:docMk/>
            <pc:sldMk cId="347643066" sldId="260"/>
            <ac:spMk id="8" creationId="{47E5C555-DAF4-422F-8441-9D176A767E0E}"/>
          </ac:spMkLst>
        </pc:spChg>
        <pc:spChg chg="add mod">
          <ac:chgData name="Valeria Alfaro" userId="8414a4e2126f7e97" providerId="LiveId" clId="{24D19D95-975C-4D3E-8767-248B794CB8C5}" dt="2022-01-21T20:51:26.984" v="754" actId="164"/>
          <ac:spMkLst>
            <pc:docMk/>
            <pc:sldMk cId="347643066" sldId="260"/>
            <ac:spMk id="9" creationId="{38FD93FC-560F-44F6-92DD-256BCEE078D3}"/>
          </ac:spMkLst>
        </pc:spChg>
        <pc:grpChg chg="add mod">
          <ac:chgData name="Valeria Alfaro" userId="8414a4e2126f7e97" providerId="LiveId" clId="{24D19D95-975C-4D3E-8767-248B794CB8C5}" dt="2022-01-21T20:51:26.984" v="754" actId="164"/>
          <ac:grpSpMkLst>
            <pc:docMk/>
            <pc:sldMk cId="347643066" sldId="260"/>
            <ac:grpSpMk id="10" creationId="{91F15180-942F-431C-90EB-CB3FC7843C35}"/>
          </ac:grpSpMkLst>
        </pc:grpChg>
        <pc:picChg chg="add mod">
          <ac:chgData name="Valeria Alfaro" userId="8414a4e2126f7e97" providerId="LiveId" clId="{24D19D95-975C-4D3E-8767-248B794CB8C5}" dt="2022-01-21T20:51:26.984" v="754" actId="164"/>
          <ac:picMkLst>
            <pc:docMk/>
            <pc:sldMk cId="347643066" sldId="260"/>
            <ac:picMk id="5" creationId="{6321876F-E14C-479D-8503-491471BD1701}"/>
          </ac:picMkLst>
        </pc:picChg>
      </pc:sldChg>
      <pc:sldChg chg="addSp delSp modSp new mod setBg">
        <pc:chgData name="Valeria Alfaro" userId="8414a4e2126f7e97" providerId="LiveId" clId="{24D19D95-975C-4D3E-8767-248B794CB8C5}" dt="2022-01-21T21:26:01.723" v="1106" actId="164"/>
        <pc:sldMkLst>
          <pc:docMk/>
          <pc:sldMk cId="1389862162" sldId="261"/>
        </pc:sldMkLst>
        <pc:spChg chg="del">
          <ac:chgData name="Valeria Alfaro" userId="8414a4e2126f7e97" providerId="LiveId" clId="{24D19D95-975C-4D3E-8767-248B794CB8C5}" dt="2022-01-21T20:51:30.687" v="755" actId="478"/>
          <ac:spMkLst>
            <pc:docMk/>
            <pc:sldMk cId="1389862162" sldId="261"/>
            <ac:spMk id="2" creationId="{C7174667-96DD-459C-BE82-9CE9CF1A9112}"/>
          </ac:spMkLst>
        </pc:spChg>
        <pc:spChg chg="del">
          <ac:chgData name="Valeria Alfaro" userId="8414a4e2126f7e97" providerId="LiveId" clId="{24D19D95-975C-4D3E-8767-248B794CB8C5}" dt="2022-01-21T20:51:35.070" v="756" actId="478"/>
          <ac:spMkLst>
            <pc:docMk/>
            <pc:sldMk cId="1389862162" sldId="261"/>
            <ac:spMk id="3" creationId="{1BB2B509-468B-44EF-BD06-014D7707050B}"/>
          </ac:spMkLst>
        </pc:spChg>
        <pc:spChg chg="add mod">
          <ac:chgData name="Valeria Alfaro" userId="8414a4e2126f7e97" providerId="LiveId" clId="{24D19D95-975C-4D3E-8767-248B794CB8C5}" dt="2022-01-21T21:26:01.723" v="1106" actId="164"/>
          <ac:spMkLst>
            <pc:docMk/>
            <pc:sldMk cId="1389862162" sldId="261"/>
            <ac:spMk id="4" creationId="{B1EBE84C-A76A-42CE-A975-23D24F212DCE}"/>
          </ac:spMkLst>
        </pc:spChg>
        <pc:spChg chg="add mod">
          <ac:chgData name="Valeria Alfaro" userId="8414a4e2126f7e97" providerId="LiveId" clId="{24D19D95-975C-4D3E-8767-248B794CB8C5}" dt="2022-01-21T21:26:01.723" v="1106" actId="164"/>
          <ac:spMkLst>
            <pc:docMk/>
            <pc:sldMk cId="1389862162" sldId="261"/>
            <ac:spMk id="5" creationId="{B0522714-B39A-4EF7-AD02-60DBBDC1BFF0}"/>
          </ac:spMkLst>
        </pc:spChg>
        <pc:spChg chg="add mod">
          <ac:chgData name="Valeria Alfaro" userId="8414a4e2126f7e97" providerId="LiveId" clId="{24D19D95-975C-4D3E-8767-248B794CB8C5}" dt="2022-01-21T21:26:01.723" v="1106" actId="164"/>
          <ac:spMkLst>
            <pc:docMk/>
            <pc:sldMk cId="1389862162" sldId="261"/>
            <ac:spMk id="6" creationId="{E9A2CD36-EAE1-4A0F-834C-336F9A327412}"/>
          </ac:spMkLst>
        </pc:spChg>
        <pc:spChg chg="add mod">
          <ac:chgData name="Valeria Alfaro" userId="8414a4e2126f7e97" providerId="LiveId" clId="{24D19D95-975C-4D3E-8767-248B794CB8C5}" dt="2022-01-21T21:26:01.723" v="1106" actId="164"/>
          <ac:spMkLst>
            <pc:docMk/>
            <pc:sldMk cId="1389862162" sldId="261"/>
            <ac:spMk id="7" creationId="{07ED96F6-45C2-485C-AD2B-18B297E59CDA}"/>
          </ac:spMkLst>
        </pc:spChg>
        <pc:grpChg chg="add mod">
          <ac:chgData name="Valeria Alfaro" userId="8414a4e2126f7e97" providerId="LiveId" clId="{24D19D95-975C-4D3E-8767-248B794CB8C5}" dt="2022-01-21T21:26:01.723" v="1106" actId="164"/>
          <ac:grpSpMkLst>
            <pc:docMk/>
            <pc:sldMk cId="1389862162" sldId="261"/>
            <ac:grpSpMk id="9" creationId="{1516D2C3-3B8F-4509-BD6A-ED73875B9B44}"/>
          </ac:grpSpMkLst>
        </pc:grpChg>
        <pc:picChg chg="add mod modCrop">
          <ac:chgData name="Valeria Alfaro" userId="8414a4e2126f7e97" providerId="LiveId" clId="{24D19D95-975C-4D3E-8767-248B794CB8C5}" dt="2022-01-21T21:26:01.723" v="1106" actId="164"/>
          <ac:picMkLst>
            <pc:docMk/>
            <pc:sldMk cId="1389862162" sldId="261"/>
            <ac:picMk id="8" creationId="{576C6855-D042-4D00-A954-A4AEDF23B611}"/>
          </ac:picMkLst>
        </pc:picChg>
        <pc:picChg chg="add mod">
          <ac:chgData name="Valeria Alfaro" userId="8414a4e2126f7e97" providerId="LiveId" clId="{24D19D95-975C-4D3E-8767-248B794CB8C5}" dt="2022-01-21T21:26:01.723" v="1106" actId="164"/>
          <ac:picMkLst>
            <pc:docMk/>
            <pc:sldMk cId="1389862162" sldId="261"/>
            <ac:picMk id="10" creationId="{2E4C18ED-9B11-406A-B98C-380C95885D40}"/>
          </ac:picMkLst>
        </pc:picChg>
        <pc:picChg chg="add del mod">
          <ac:chgData name="Valeria Alfaro" userId="8414a4e2126f7e97" providerId="LiveId" clId="{24D19D95-975C-4D3E-8767-248B794CB8C5}" dt="2022-01-21T21:22:16.613" v="1092" actId="478"/>
          <ac:picMkLst>
            <pc:docMk/>
            <pc:sldMk cId="1389862162" sldId="261"/>
            <ac:picMk id="2050" creationId="{54B352D8-D264-4575-A972-959E2F2E2C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E7A16-A0A3-4D6E-95C7-714164EC9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90088C-136A-4F6B-BAE0-46F200C35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D95342-225E-493B-B0E8-2FB87AFF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E71-A00C-4BB7-A823-D7DDA2ED10E4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311A56-0F63-4935-9722-923B1EE6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253E0B-995B-4F0E-8D7D-2FB8BCA3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8A7-09C7-4D6F-ACBF-4EDBF7173C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70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C038D-CBC2-4742-99C7-A81A7605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E79E3E-9964-4DC7-B378-55DD3AE78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06E0E6-17A4-4F01-BBB5-87D2C19C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E71-A00C-4BB7-A823-D7DDA2ED10E4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98C675-E011-4A67-8413-54232908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156152-ABB5-4023-907F-77DEF37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8A7-09C7-4D6F-ACBF-4EDBF7173C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060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FB9B59-B120-4A52-A889-58EC3020A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FA7E0E-3865-4523-B365-E3A55F030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A42C1-A655-432D-8090-595C3BA1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E71-A00C-4BB7-A823-D7DDA2ED10E4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243EE-D410-4409-BF9E-A1186CCF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0F1E4-1581-4131-BC39-5FDA25EE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8A7-09C7-4D6F-ACBF-4EDBF7173C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622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FDB45-324B-4B3A-BB42-28CAE6ED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C5F55-2D6A-459D-AF9C-4ACA4D84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7DCB91-E225-444E-BAA2-41D3840A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E71-A00C-4BB7-A823-D7DDA2ED10E4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606D-B690-4C59-8938-31F6C20F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53DB1-5745-4225-82F1-B3599F1C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8A7-09C7-4D6F-ACBF-4EDBF7173C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43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3D650-2A00-49A6-90E7-AD9E08E5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48BFFC-82C3-41D0-97DB-1614FD7B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C64DA2-1A56-4DC0-A9F5-D9203B9E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E71-A00C-4BB7-A823-D7DDA2ED10E4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403E5-EABA-4168-AF7A-0097A43E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D92646-4DB5-465B-B8B1-A00DA8D9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8A7-09C7-4D6F-ACBF-4EDBF7173C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49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99576-00C3-4167-B6C0-4D04F4ED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99FBF-D683-4D65-B11A-5E462D131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FFFBC7-1804-40FA-87DB-A108708F7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B70A81-04CF-43B0-B2FA-54AB4EFC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E71-A00C-4BB7-A823-D7DDA2ED10E4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45855B-B6B5-4526-9383-DDF3897F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F8110D-9FA7-48DB-8EE7-D961BE6B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8A7-09C7-4D6F-ACBF-4EDBF7173C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643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4A84-779A-4A31-9217-CD8319F4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DA4BA4-3D9A-406E-90D0-E3DB8280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302D22-42E1-4A5D-AC6B-5E3065B24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C0C96F-BC16-4277-9BB5-B88C9BF0A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EABD43-89BD-44C1-A774-AEE3885DF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38537D-7ECC-4EBD-9B94-FF035E02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E71-A00C-4BB7-A823-D7DDA2ED10E4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247C06-9EA5-437B-86C7-6493FA71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283BAC-B2F6-4BEB-9559-870DD6E8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8A7-09C7-4D6F-ACBF-4EDBF7173C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7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01EFD-4E13-4000-AD06-815F6FFF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A746B7-B8ED-4706-B697-BB4434D5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E71-A00C-4BB7-A823-D7DDA2ED10E4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A2037A-D476-463E-B714-1E05C819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7B1362-81D1-4FE1-965C-02BAFBD6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8A7-09C7-4D6F-ACBF-4EDBF7173C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09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C7D648-AF9F-459B-9E5C-DC5F0056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E71-A00C-4BB7-A823-D7DDA2ED10E4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61C628-E3EA-416E-97AC-E8192A47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219A5-ADFD-4CDA-BE9C-CE2897B5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8A7-09C7-4D6F-ACBF-4EDBF7173C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30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A02DC-0946-447C-9479-2D64F524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26F3B-C974-4371-9343-D20415A8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3ECB43-C0CD-483B-A450-CCA5A857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DCA4F4-2F6C-4C4B-9659-8A9242C9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E71-A00C-4BB7-A823-D7DDA2ED10E4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0210D-A73B-492F-9984-03101978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1798BC-7C77-4113-BB7F-D12D484B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8A7-09C7-4D6F-ACBF-4EDBF7173C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062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795DF-6634-419B-8B0A-F673DF11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1D8D57-47B3-4B11-BCB7-81755B692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8C58E9-DC4B-434F-93F1-EC473F198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925844-366C-4359-A946-F94985BF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E71-A00C-4BB7-A823-D7DDA2ED10E4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C7CB98-874A-44E3-9F88-291843C6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0A38F8-2875-4346-ACAC-9E77F23F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8A7-09C7-4D6F-ACBF-4EDBF7173C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72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CC7818-E3D0-4539-864F-0088A958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A60356-92CA-4884-907B-A8507F2B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A2C7DA-3B3A-467D-9633-42C17DDBA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DE71-A00C-4BB7-A823-D7DDA2ED10E4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42E711-4FAE-486E-86D2-B83B8EE69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621101-CDC1-4D86-9490-F4F6FB719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F8A7-09C7-4D6F-ACBF-4EDBF7173C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10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7566C7AC-B8AF-47B7-8C74-681F844EA919}"/>
              </a:ext>
            </a:extLst>
          </p:cNvPr>
          <p:cNvGrpSpPr/>
          <p:nvPr/>
        </p:nvGrpSpPr>
        <p:grpSpPr>
          <a:xfrm>
            <a:off x="-817922" y="-738081"/>
            <a:ext cx="13554380" cy="8236601"/>
            <a:chOff x="-817922" y="-738081"/>
            <a:chExt cx="13554380" cy="8236601"/>
          </a:xfrm>
        </p:grpSpPr>
        <p:pic>
          <p:nvPicPr>
            <p:cNvPr id="3" name="Imagen 2" descr="Dibujo de un animal&#10;&#10;Descripción generada automáticamente con confianza baja">
              <a:extLst>
                <a:ext uri="{FF2B5EF4-FFF2-40B4-BE49-F238E27FC236}">
                  <a16:creationId xmlns:a16="http://schemas.microsoft.com/office/drawing/2014/main" id="{1DBBDFC7-6EE7-4F48-9D69-BDDF12D64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8696" y1="19981" x2="58696" y2="19981"/>
                          <a14:foregroundMark x1="53668" y1="21518" x2="55901" y2="19981"/>
                          <a14:foregroundMark x1="55299" y1="23151" x2="55299" y2="23151"/>
                          <a14:foregroundMark x1="56929" y1="21230" x2="56929" y2="21230"/>
                          <a14:foregroundMark x1="56114" y1="22190" x2="56114" y2="22190"/>
                          <a14:foregroundMark x1="49728" y1="20845" x2="49728" y2="20845"/>
                          <a14:foregroundMark x1="50543" y1="23247" x2="50543" y2="23247"/>
                          <a14:foregroundMark x1="50815" y1="23151" x2="50815" y2="23151"/>
                          <a14:foregroundMark x1="49049" y1="24111" x2="50679" y2="23151"/>
                          <a14:foregroundMark x1="52582" y1="22574" x2="52582" y2="22574"/>
                          <a14:foregroundMark x1="51495" y1="23727" x2="53533" y2="21614"/>
                          <a14:backgroundMark x1="56793" y1="19981" x2="56793" y2="19981"/>
                          <a14:backgroundMark x1="57473" y1="19693" x2="57473" y2="19693"/>
                          <a14:backgroundMark x1="57745" y1="19116" x2="57745" y2="19116"/>
                          <a14:backgroundMark x1="52038" y1="21902" x2="51880" y2="22685"/>
                          <a14:backgroundMark x1="51766" y1="22190" x2="51882" y2="22682"/>
                          <a14:backgroundMark x1="51766" y1="22478" x2="52493" y2="21932"/>
                          <a14:backgroundMark x1="54212" y1="21710" x2="54755" y2="21422"/>
                          <a14:backgroundMark x1="55027" y1="21230" x2="56386" y2="20365"/>
                          <a14:backgroundMark x1="55842" y1="19212" x2="55707" y2="19212"/>
                          <a14:backgroundMark x1="56929" y1="18732" x2="57201" y2="18924"/>
                          <a14:backgroundMark x1="44565" y1="71278" x2="44565" y2="71278"/>
                          <a14:backgroundMark x1="66848" y1="51489" x2="66848" y2="51489"/>
                          <a14:backgroundMark x1="64538" y1="52065" x2="64538" y2="52065"/>
                          <a14:backgroundMark x1="59918" y1="30932" x2="59918" y2="30932"/>
                          <a14:backgroundMark x1="64130" y1="34102" x2="64130" y2="34102"/>
                          <a14:backgroundMark x1="65897" y1="36407" x2="65897" y2="36407"/>
                          <a14:backgroundMark x1="59511" y1="29875" x2="59511" y2="29875"/>
                          <a14:backgroundMark x1="64946" y1="51873" x2="64946" y2="51873"/>
                          <a14:backgroundMark x1="64538" y1="52546" x2="64538" y2="525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3045">
              <a:off x="-817922" y="2181232"/>
              <a:ext cx="3759389" cy="5317288"/>
            </a:xfrm>
            <a:prstGeom prst="rect">
              <a:avLst/>
            </a:prstGeom>
          </p:spPr>
        </p:pic>
        <p:pic>
          <p:nvPicPr>
            <p:cNvPr id="8" name="Imagen 7" descr="Dibujo en blanco y negro&#10;&#10;Descripción generada automáticamente con confianza media">
              <a:extLst>
                <a:ext uri="{FF2B5EF4-FFF2-40B4-BE49-F238E27FC236}">
                  <a16:creationId xmlns:a16="http://schemas.microsoft.com/office/drawing/2014/main" id="{EF8B9AE7-4062-48A8-A705-2169D992C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091" b="90000" l="10000" r="90000">
                          <a14:foregroundMark x1="59373" y1="8152" x2="59373" y2="8152"/>
                          <a14:foregroundMark x1="69099" y1="5847" x2="72397" y2="5137"/>
                          <a14:foregroundMark x1="52902" y1="9333" x2="66900" y2="6320"/>
                          <a14:foregroundMark x1="66157" y1="9091" x2="66157" y2="9091"/>
                          <a14:foregroundMark x1="74000" y1="29212" x2="68588" y2="34970"/>
                          <a14:foregroundMark x1="69891" y1="47196" x2="70431" y2="52273"/>
                          <a14:foregroundMark x1="69175" y1="40481" x2="69537" y2="43878"/>
                          <a14:foregroundMark x1="68588" y1="34970" x2="68671" y2="35745"/>
                          <a14:foregroundMark x1="70431" y1="52273" x2="69686" y2="55152"/>
                          <a14:foregroundMark x1="66667" y1="6091" x2="63255" y2="5576"/>
                          <a14:foregroundMark x1="61529" y1="5455" x2="67020" y2="5727"/>
                          <a14:backgroundMark x1="71373" y1="39970" x2="71373" y2="39970"/>
                          <a14:backgroundMark x1="70431" y1="39970" x2="74471" y2="35152"/>
                          <a14:backgroundMark x1="69804" y1="46000" x2="71255" y2="44273"/>
                          <a14:backgroundMark x1="71255" y1="44273" x2="69294" y2="46697"/>
                          <a14:backgroundMark x1="69294" y1="43909" x2="70000" y2="47182"/>
                          <a14:backgroundMark x1="69373" y1="44424" x2="70275" y2="47121"/>
                          <a14:backgroundMark x1="68275" y1="35788" x2="68902" y2="39212"/>
                          <a14:backgroundMark x1="69804" y1="41424" x2="68275" y2="41758"/>
                          <a14:backgroundMark x1="69020" y1="39697" x2="69373" y2="41758"/>
                          <a14:backgroundMark x1="69373" y1="41758" x2="69098" y2="40303"/>
                          <a14:backgroundMark x1="69373" y1="6212" x2="66502" y2="5866"/>
                          <a14:backgroundMark x1="70157" y1="5879" x2="70000" y2="5576"/>
                          <a14:backgroundMark x1="77176" y1="4424" x2="72784" y2="5515"/>
                          <a14:backgroundMark x1="69020" y1="6212" x2="70824" y2="5515"/>
                          <a14:backgroundMark x1="69647" y1="6000" x2="70902" y2="5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13309">
              <a:off x="8415967" y="-1291990"/>
              <a:ext cx="3766582" cy="4874400"/>
            </a:xfrm>
            <a:prstGeom prst="rect">
              <a:avLst/>
            </a:prstGeom>
          </p:spPr>
        </p:pic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F03D237E-C25C-4EC0-A6BD-D3171A7743B3}"/>
                </a:ext>
              </a:extLst>
            </p:cNvPr>
            <p:cNvSpPr/>
            <p:nvPr/>
          </p:nvSpPr>
          <p:spPr>
            <a:xfrm>
              <a:off x="8113884" y="3783531"/>
              <a:ext cx="4078116" cy="3074469"/>
            </a:xfrm>
            <a:custGeom>
              <a:avLst/>
              <a:gdLst>
                <a:gd name="connsiteX0" fmla="*/ 1416 w 4078116"/>
                <a:gd name="connsiteY0" fmla="*/ 2845869 h 3074469"/>
                <a:gd name="connsiteX1" fmla="*/ 20466 w 4078116"/>
                <a:gd name="connsiteY1" fmla="*/ 2731569 h 3074469"/>
                <a:gd name="connsiteX2" fmla="*/ 153816 w 4078116"/>
                <a:gd name="connsiteY2" fmla="*/ 2312469 h 3074469"/>
                <a:gd name="connsiteX3" fmla="*/ 249066 w 4078116"/>
                <a:gd name="connsiteY3" fmla="*/ 2141019 h 3074469"/>
                <a:gd name="connsiteX4" fmla="*/ 325266 w 4078116"/>
                <a:gd name="connsiteY4" fmla="*/ 1988619 h 3074469"/>
                <a:gd name="connsiteX5" fmla="*/ 611016 w 4078116"/>
                <a:gd name="connsiteY5" fmla="*/ 1683819 h 3074469"/>
                <a:gd name="connsiteX6" fmla="*/ 706266 w 4078116"/>
                <a:gd name="connsiteY6" fmla="*/ 1531419 h 3074469"/>
                <a:gd name="connsiteX7" fmla="*/ 839616 w 4078116"/>
                <a:gd name="connsiteY7" fmla="*/ 1436169 h 3074469"/>
                <a:gd name="connsiteX8" fmla="*/ 1087266 w 4078116"/>
                <a:gd name="connsiteY8" fmla="*/ 1131369 h 3074469"/>
                <a:gd name="connsiteX9" fmla="*/ 1258716 w 4078116"/>
                <a:gd name="connsiteY9" fmla="*/ 978969 h 3074469"/>
                <a:gd name="connsiteX10" fmla="*/ 1525416 w 4078116"/>
                <a:gd name="connsiteY10" fmla="*/ 788469 h 3074469"/>
                <a:gd name="connsiteX11" fmla="*/ 1944516 w 4078116"/>
                <a:gd name="connsiteY11" fmla="*/ 578919 h 3074469"/>
                <a:gd name="connsiteX12" fmla="*/ 2249316 w 4078116"/>
                <a:gd name="connsiteY12" fmla="*/ 407469 h 3074469"/>
                <a:gd name="connsiteX13" fmla="*/ 2420766 w 4078116"/>
                <a:gd name="connsiteY13" fmla="*/ 312219 h 3074469"/>
                <a:gd name="connsiteX14" fmla="*/ 2916066 w 4078116"/>
                <a:gd name="connsiteY14" fmla="*/ 140769 h 3074469"/>
                <a:gd name="connsiteX15" fmla="*/ 3068466 w 4078116"/>
                <a:gd name="connsiteY15" fmla="*/ 102669 h 3074469"/>
                <a:gd name="connsiteX16" fmla="*/ 3258966 w 4078116"/>
                <a:gd name="connsiteY16" fmla="*/ 64569 h 3074469"/>
                <a:gd name="connsiteX17" fmla="*/ 3487566 w 4078116"/>
                <a:gd name="connsiteY17" fmla="*/ 45519 h 3074469"/>
                <a:gd name="connsiteX18" fmla="*/ 4001916 w 4078116"/>
                <a:gd name="connsiteY18" fmla="*/ 64569 h 3074469"/>
                <a:gd name="connsiteX19" fmla="*/ 4020966 w 4078116"/>
                <a:gd name="connsiteY19" fmla="*/ 750369 h 3074469"/>
                <a:gd name="connsiteX20" fmla="*/ 4040016 w 4078116"/>
                <a:gd name="connsiteY20" fmla="*/ 807519 h 3074469"/>
                <a:gd name="connsiteX21" fmla="*/ 4059066 w 4078116"/>
                <a:gd name="connsiteY21" fmla="*/ 902769 h 3074469"/>
                <a:gd name="connsiteX22" fmla="*/ 4078116 w 4078116"/>
                <a:gd name="connsiteY22" fmla="*/ 1093269 h 3074469"/>
                <a:gd name="connsiteX23" fmla="*/ 4059066 w 4078116"/>
                <a:gd name="connsiteY23" fmla="*/ 2941119 h 3074469"/>
                <a:gd name="connsiteX24" fmla="*/ 4001916 w 4078116"/>
                <a:gd name="connsiteY24" fmla="*/ 2979219 h 3074469"/>
                <a:gd name="connsiteX25" fmla="*/ 3811416 w 4078116"/>
                <a:gd name="connsiteY25" fmla="*/ 2922069 h 3074469"/>
                <a:gd name="connsiteX26" fmla="*/ 3049416 w 4078116"/>
                <a:gd name="connsiteY26" fmla="*/ 2998269 h 3074469"/>
                <a:gd name="connsiteX27" fmla="*/ 2763666 w 4078116"/>
                <a:gd name="connsiteY27" fmla="*/ 3017319 h 3074469"/>
                <a:gd name="connsiteX28" fmla="*/ 1830216 w 4078116"/>
                <a:gd name="connsiteY28" fmla="*/ 3074469 h 3074469"/>
                <a:gd name="connsiteX29" fmla="*/ 725316 w 4078116"/>
                <a:gd name="connsiteY29" fmla="*/ 3055419 h 3074469"/>
                <a:gd name="connsiteX30" fmla="*/ 458616 w 4078116"/>
                <a:gd name="connsiteY30" fmla="*/ 3036369 h 3074469"/>
                <a:gd name="connsiteX31" fmla="*/ 58566 w 4078116"/>
                <a:gd name="connsiteY31" fmla="*/ 3017319 h 3074469"/>
                <a:gd name="connsiteX32" fmla="*/ 1416 w 4078116"/>
                <a:gd name="connsiteY32" fmla="*/ 2845869 h 3074469"/>
                <a:gd name="connsiteX0" fmla="*/ 1416 w 4078116"/>
                <a:gd name="connsiteY0" fmla="*/ 2845869 h 3074469"/>
                <a:gd name="connsiteX1" fmla="*/ 20466 w 4078116"/>
                <a:gd name="connsiteY1" fmla="*/ 2731569 h 3074469"/>
                <a:gd name="connsiteX2" fmla="*/ 153816 w 4078116"/>
                <a:gd name="connsiteY2" fmla="*/ 2312469 h 3074469"/>
                <a:gd name="connsiteX3" fmla="*/ 249066 w 4078116"/>
                <a:gd name="connsiteY3" fmla="*/ 2141019 h 3074469"/>
                <a:gd name="connsiteX4" fmla="*/ 325266 w 4078116"/>
                <a:gd name="connsiteY4" fmla="*/ 1988619 h 3074469"/>
                <a:gd name="connsiteX5" fmla="*/ 611016 w 4078116"/>
                <a:gd name="connsiteY5" fmla="*/ 1683819 h 3074469"/>
                <a:gd name="connsiteX6" fmla="*/ 706266 w 4078116"/>
                <a:gd name="connsiteY6" fmla="*/ 1531419 h 3074469"/>
                <a:gd name="connsiteX7" fmla="*/ 839616 w 4078116"/>
                <a:gd name="connsiteY7" fmla="*/ 1436169 h 3074469"/>
                <a:gd name="connsiteX8" fmla="*/ 1087266 w 4078116"/>
                <a:gd name="connsiteY8" fmla="*/ 1131369 h 3074469"/>
                <a:gd name="connsiteX9" fmla="*/ 1258716 w 4078116"/>
                <a:gd name="connsiteY9" fmla="*/ 978969 h 3074469"/>
                <a:gd name="connsiteX10" fmla="*/ 1525416 w 4078116"/>
                <a:gd name="connsiteY10" fmla="*/ 788469 h 3074469"/>
                <a:gd name="connsiteX11" fmla="*/ 1944516 w 4078116"/>
                <a:gd name="connsiteY11" fmla="*/ 578919 h 3074469"/>
                <a:gd name="connsiteX12" fmla="*/ 2249316 w 4078116"/>
                <a:gd name="connsiteY12" fmla="*/ 407469 h 3074469"/>
                <a:gd name="connsiteX13" fmla="*/ 2420766 w 4078116"/>
                <a:gd name="connsiteY13" fmla="*/ 312219 h 3074469"/>
                <a:gd name="connsiteX14" fmla="*/ 2916066 w 4078116"/>
                <a:gd name="connsiteY14" fmla="*/ 140769 h 3074469"/>
                <a:gd name="connsiteX15" fmla="*/ 3068466 w 4078116"/>
                <a:gd name="connsiteY15" fmla="*/ 102669 h 3074469"/>
                <a:gd name="connsiteX16" fmla="*/ 3258966 w 4078116"/>
                <a:gd name="connsiteY16" fmla="*/ 64569 h 3074469"/>
                <a:gd name="connsiteX17" fmla="*/ 3487566 w 4078116"/>
                <a:gd name="connsiteY17" fmla="*/ 45519 h 3074469"/>
                <a:gd name="connsiteX18" fmla="*/ 4001916 w 4078116"/>
                <a:gd name="connsiteY18" fmla="*/ 64569 h 3074469"/>
                <a:gd name="connsiteX19" fmla="*/ 4020966 w 4078116"/>
                <a:gd name="connsiteY19" fmla="*/ 750369 h 3074469"/>
                <a:gd name="connsiteX20" fmla="*/ 4040016 w 4078116"/>
                <a:gd name="connsiteY20" fmla="*/ 807519 h 3074469"/>
                <a:gd name="connsiteX21" fmla="*/ 4059066 w 4078116"/>
                <a:gd name="connsiteY21" fmla="*/ 902769 h 3074469"/>
                <a:gd name="connsiteX22" fmla="*/ 4078116 w 4078116"/>
                <a:gd name="connsiteY22" fmla="*/ 1093269 h 3074469"/>
                <a:gd name="connsiteX23" fmla="*/ 4059066 w 4078116"/>
                <a:gd name="connsiteY23" fmla="*/ 2941119 h 3074469"/>
                <a:gd name="connsiteX24" fmla="*/ 4001916 w 4078116"/>
                <a:gd name="connsiteY24" fmla="*/ 2979219 h 3074469"/>
                <a:gd name="connsiteX25" fmla="*/ 3944766 w 4078116"/>
                <a:gd name="connsiteY25" fmla="*/ 3036369 h 3074469"/>
                <a:gd name="connsiteX26" fmla="*/ 3049416 w 4078116"/>
                <a:gd name="connsiteY26" fmla="*/ 2998269 h 3074469"/>
                <a:gd name="connsiteX27" fmla="*/ 2763666 w 4078116"/>
                <a:gd name="connsiteY27" fmla="*/ 3017319 h 3074469"/>
                <a:gd name="connsiteX28" fmla="*/ 1830216 w 4078116"/>
                <a:gd name="connsiteY28" fmla="*/ 3074469 h 3074469"/>
                <a:gd name="connsiteX29" fmla="*/ 725316 w 4078116"/>
                <a:gd name="connsiteY29" fmla="*/ 3055419 h 3074469"/>
                <a:gd name="connsiteX30" fmla="*/ 458616 w 4078116"/>
                <a:gd name="connsiteY30" fmla="*/ 3036369 h 3074469"/>
                <a:gd name="connsiteX31" fmla="*/ 58566 w 4078116"/>
                <a:gd name="connsiteY31" fmla="*/ 3017319 h 3074469"/>
                <a:gd name="connsiteX32" fmla="*/ 1416 w 4078116"/>
                <a:gd name="connsiteY32" fmla="*/ 2845869 h 3074469"/>
                <a:gd name="connsiteX0" fmla="*/ 1416 w 4078116"/>
                <a:gd name="connsiteY0" fmla="*/ 2845869 h 3074469"/>
                <a:gd name="connsiteX1" fmla="*/ 20466 w 4078116"/>
                <a:gd name="connsiteY1" fmla="*/ 2731569 h 3074469"/>
                <a:gd name="connsiteX2" fmla="*/ 153816 w 4078116"/>
                <a:gd name="connsiteY2" fmla="*/ 2312469 h 3074469"/>
                <a:gd name="connsiteX3" fmla="*/ 249066 w 4078116"/>
                <a:gd name="connsiteY3" fmla="*/ 2141019 h 3074469"/>
                <a:gd name="connsiteX4" fmla="*/ 325266 w 4078116"/>
                <a:gd name="connsiteY4" fmla="*/ 1988619 h 3074469"/>
                <a:gd name="connsiteX5" fmla="*/ 611016 w 4078116"/>
                <a:gd name="connsiteY5" fmla="*/ 1683819 h 3074469"/>
                <a:gd name="connsiteX6" fmla="*/ 706266 w 4078116"/>
                <a:gd name="connsiteY6" fmla="*/ 1531419 h 3074469"/>
                <a:gd name="connsiteX7" fmla="*/ 839616 w 4078116"/>
                <a:gd name="connsiteY7" fmla="*/ 1436169 h 3074469"/>
                <a:gd name="connsiteX8" fmla="*/ 1087266 w 4078116"/>
                <a:gd name="connsiteY8" fmla="*/ 1131369 h 3074469"/>
                <a:gd name="connsiteX9" fmla="*/ 1258716 w 4078116"/>
                <a:gd name="connsiteY9" fmla="*/ 978969 h 3074469"/>
                <a:gd name="connsiteX10" fmla="*/ 1525416 w 4078116"/>
                <a:gd name="connsiteY10" fmla="*/ 788469 h 3074469"/>
                <a:gd name="connsiteX11" fmla="*/ 1944516 w 4078116"/>
                <a:gd name="connsiteY11" fmla="*/ 578919 h 3074469"/>
                <a:gd name="connsiteX12" fmla="*/ 2249316 w 4078116"/>
                <a:gd name="connsiteY12" fmla="*/ 407469 h 3074469"/>
                <a:gd name="connsiteX13" fmla="*/ 2420766 w 4078116"/>
                <a:gd name="connsiteY13" fmla="*/ 312219 h 3074469"/>
                <a:gd name="connsiteX14" fmla="*/ 2916066 w 4078116"/>
                <a:gd name="connsiteY14" fmla="*/ 140769 h 3074469"/>
                <a:gd name="connsiteX15" fmla="*/ 3068466 w 4078116"/>
                <a:gd name="connsiteY15" fmla="*/ 102669 h 3074469"/>
                <a:gd name="connsiteX16" fmla="*/ 3258966 w 4078116"/>
                <a:gd name="connsiteY16" fmla="*/ 64569 h 3074469"/>
                <a:gd name="connsiteX17" fmla="*/ 3487566 w 4078116"/>
                <a:gd name="connsiteY17" fmla="*/ 45519 h 3074469"/>
                <a:gd name="connsiteX18" fmla="*/ 4001916 w 4078116"/>
                <a:gd name="connsiteY18" fmla="*/ 64569 h 3074469"/>
                <a:gd name="connsiteX19" fmla="*/ 4020966 w 4078116"/>
                <a:gd name="connsiteY19" fmla="*/ 750369 h 3074469"/>
                <a:gd name="connsiteX20" fmla="*/ 4040016 w 4078116"/>
                <a:gd name="connsiteY20" fmla="*/ 807519 h 3074469"/>
                <a:gd name="connsiteX21" fmla="*/ 4059066 w 4078116"/>
                <a:gd name="connsiteY21" fmla="*/ 902769 h 3074469"/>
                <a:gd name="connsiteX22" fmla="*/ 4078116 w 4078116"/>
                <a:gd name="connsiteY22" fmla="*/ 1093269 h 3074469"/>
                <a:gd name="connsiteX23" fmla="*/ 4059066 w 4078116"/>
                <a:gd name="connsiteY23" fmla="*/ 2941119 h 3074469"/>
                <a:gd name="connsiteX24" fmla="*/ 4001916 w 4078116"/>
                <a:gd name="connsiteY24" fmla="*/ 2979219 h 3074469"/>
                <a:gd name="connsiteX25" fmla="*/ 3944766 w 4078116"/>
                <a:gd name="connsiteY25" fmla="*/ 3036369 h 3074469"/>
                <a:gd name="connsiteX26" fmla="*/ 3125616 w 4078116"/>
                <a:gd name="connsiteY26" fmla="*/ 3036369 h 3074469"/>
                <a:gd name="connsiteX27" fmla="*/ 2763666 w 4078116"/>
                <a:gd name="connsiteY27" fmla="*/ 3017319 h 3074469"/>
                <a:gd name="connsiteX28" fmla="*/ 1830216 w 4078116"/>
                <a:gd name="connsiteY28" fmla="*/ 3074469 h 3074469"/>
                <a:gd name="connsiteX29" fmla="*/ 725316 w 4078116"/>
                <a:gd name="connsiteY29" fmla="*/ 3055419 h 3074469"/>
                <a:gd name="connsiteX30" fmla="*/ 458616 w 4078116"/>
                <a:gd name="connsiteY30" fmla="*/ 3036369 h 3074469"/>
                <a:gd name="connsiteX31" fmla="*/ 58566 w 4078116"/>
                <a:gd name="connsiteY31" fmla="*/ 3017319 h 3074469"/>
                <a:gd name="connsiteX32" fmla="*/ 1416 w 4078116"/>
                <a:gd name="connsiteY32" fmla="*/ 2845869 h 3074469"/>
                <a:gd name="connsiteX0" fmla="*/ 1416 w 4078116"/>
                <a:gd name="connsiteY0" fmla="*/ 2845869 h 3074469"/>
                <a:gd name="connsiteX1" fmla="*/ 20466 w 4078116"/>
                <a:gd name="connsiteY1" fmla="*/ 2731569 h 3074469"/>
                <a:gd name="connsiteX2" fmla="*/ 153816 w 4078116"/>
                <a:gd name="connsiteY2" fmla="*/ 2312469 h 3074469"/>
                <a:gd name="connsiteX3" fmla="*/ 249066 w 4078116"/>
                <a:gd name="connsiteY3" fmla="*/ 2141019 h 3074469"/>
                <a:gd name="connsiteX4" fmla="*/ 325266 w 4078116"/>
                <a:gd name="connsiteY4" fmla="*/ 1988619 h 3074469"/>
                <a:gd name="connsiteX5" fmla="*/ 611016 w 4078116"/>
                <a:gd name="connsiteY5" fmla="*/ 1683819 h 3074469"/>
                <a:gd name="connsiteX6" fmla="*/ 706266 w 4078116"/>
                <a:gd name="connsiteY6" fmla="*/ 1531419 h 3074469"/>
                <a:gd name="connsiteX7" fmla="*/ 839616 w 4078116"/>
                <a:gd name="connsiteY7" fmla="*/ 1436169 h 3074469"/>
                <a:gd name="connsiteX8" fmla="*/ 1087266 w 4078116"/>
                <a:gd name="connsiteY8" fmla="*/ 1131369 h 3074469"/>
                <a:gd name="connsiteX9" fmla="*/ 1258716 w 4078116"/>
                <a:gd name="connsiteY9" fmla="*/ 978969 h 3074469"/>
                <a:gd name="connsiteX10" fmla="*/ 1525416 w 4078116"/>
                <a:gd name="connsiteY10" fmla="*/ 788469 h 3074469"/>
                <a:gd name="connsiteX11" fmla="*/ 1944516 w 4078116"/>
                <a:gd name="connsiteY11" fmla="*/ 578919 h 3074469"/>
                <a:gd name="connsiteX12" fmla="*/ 2249316 w 4078116"/>
                <a:gd name="connsiteY12" fmla="*/ 407469 h 3074469"/>
                <a:gd name="connsiteX13" fmla="*/ 2420766 w 4078116"/>
                <a:gd name="connsiteY13" fmla="*/ 312219 h 3074469"/>
                <a:gd name="connsiteX14" fmla="*/ 2916066 w 4078116"/>
                <a:gd name="connsiteY14" fmla="*/ 140769 h 3074469"/>
                <a:gd name="connsiteX15" fmla="*/ 3068466 w 4078116"/>
                <a:gd name="connsiteY15" fmla="*/ 102669 h 3074469"/>
                <a:gd name="connsiteX16" fmla="*/ 3258966 w 4078116"/>
                <a:gd name="connsiteY16" fmla="*/ 64569 h 3074469"/>
                <a:gd name="connsiteX17" fmla="*/ 3487566 w 4078116"/>
                <a:gd name="connsiteY17" fmla="*/ 45519 h 3074469"/>
                <a:gd name="connsiteX18" fmla="*/ 3944766 w 4078116"/>
                <a:gd name="connsiteY18" fmla="*/ 64569 h 3074469"/>
                <a:gd name="connsiteX19" fmla="*/ 4020966 w 4078116"/>
                <a:gd name="connsiteY19" fmla="*/ 750369 h 3074469"/>
                <a:gd name="connsiteX20" fmla="*/ 4040016 w 4078116"/>
                <a:gd name="connsiteY20" fmla="*/ 807519 h 3074469"/>
                <a:gd name="connsiteX21" fmla="*/ 4059066 w 4078116"/>
                <a:gd name="connsiteY21" fmla="*/ 902769 h 3074469"/>
                <a:gd name="connsiteX22" fmla="*/ 4078116 w 4078116"/>
                <a:gd name="connsiteY22" fmla="*/ 1093269 h 3074469"/>
                <a:gd name="connsiteX23" fmla="*/ 4059066 w 4078116"/>
                <a:gd name="connsiteY23" fmla="*/ 2941119 h 3074469"/>
                <a:gd name="connsiteX24" fmla="*/ 4001916 w 4078116"/>
                <a:gd name="connsiteY24" fmla="*/ 2979219 h 3074469"/>
                <a:gd name="connsiteX25" fmla="*/ 3944766 w 4078116"/>
                <a:gd name="connsiteY25" fmla="*/ 3036369 h 3074469"/>
                <a:gd name="connsiteX26" fmla="*/ 3125616 w 4078116"/>
                <a:gd name="connsiteY26" fmla="*/ 3036369 h 3074469"/>
                <a:gd name="connsiteX27" fmla="*/ 2763666 w 4078116"/>
                <a:gd name="connsiteY27" fmla="*/ 3017319 h 3074469"/>
                <a:gd name="connsiteX28" fmla="*/ 1830216 w 4078116"/>
                <a:gd name="connsiteY28" fmla="*/ 3074469 h 3074469"/>
                <a:gd name="connsiteX29" fmla="*/ 725316 w 4078116"/>
                <a:gd name="connsiteY29" fmla="*/ 3055419 h 3074469"/>
                <a:gd name="connsiteX30" fmla="*/ 458616 w 4078116"/>
                <a:gd name="connsiteY30" fmla="*/ 3036369 h 3074469"/>
                <a:gd name="connsiteX31" fmla="*/ 58566 w 4078116"/>
                <a:gd name="connsiteY31" fmla="*/ 3017319 h 3074469"/>
                <a:gd name="connsiteX32" fmla="*/ 1416 w 4078116"/>
                <a:gd name="connsiteY32" fmla="*/ 2845869 h 307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78116" h="3074469">
                  <a:moveTo>
                    <a:pt x="1416" y="2845869"/>
                  </a:moveTo>
                  <a:cubicBezTo>
                    <a:pt x="-4934" y="2798244"/>
                    <a:pt x="11619" y="2769168"/>
                    <a:pt x="20466" y="2731569"/>
                  </a:cubicBezTo>
                  <a:cubicBezTo>
                    <a:pt x="49513" y="2608118"/>
                    <a:pt x="101799" y="2428063"/>
                    <a:pt x="153816" y="2312469"/>
                  </a:cubicBezTo>
                  <a:cubicBezTo>
                    <a:pt x="180645" y="2252850"/>
                    <a:pt x="218477" y="2198799"/>
                    <a:pt x="249066" y="2141019"/>
                  </a:cubicBezTo>
                  <a:cubicBezTo>
                    <a:pt x="275640" y="2090823"/>
                    <a:pt x="293089" y="2035421"/>
                    <a:pt x="325266" y="1988619"/>
                  </a:cubicBezTo>
                  <a:cubicBezTo>
                    <a:pt x="448208" y="1809794"/>
                    <a:pt x="472313" y="1854531"/>
                    <a:pt x="611016" y="1683819"/>
                  </a:cubicBezTo>
                  <a:cubicBezTo>
                    <a:pt x="648792" y="1637325"/>
                    <a:pt x="665633" y="1575438"/>
                    <a:pt x="706266" y="1531419"/>
                  </a:cubicBezTo>
                  <a:cubicBezTo>
                    <a:pt x="743317" y="1491281"/>
                    <a:pt x="799478" y="1473220"/>
                    <a:pt x="839616" y="1436169"/>
                  </a:cubicBezTo>
                  <a:cubicBezTo>
                    <a:pt x="938177" y="1345189"/>
                    <a:pt x="995708" y="1228649"/>
                    <a:pt x="1087266" y="1131369"/>
                  </a:cubicBezTo>
                  <a:cubicBezTo>
                    <a:pt x="1139672" y="1075688"/>
                    <a:pt x="1198500" y="1026094"/>
                    <a:pt x="1258716" y="978969"/>
                  </a:cubicBezTo>
                  <a:cubicBezTo>
                    <a:pt x="1344751" y="911638"/>
                    <a:pt x="1425959" y="833677"/>
                    <a:pt x="1525416" y="788469"/>
                  </a:cubicBezTo>
                  <a:cubicBezTo>
                    <a:pt x="1735506" y="692973"/>
                    <a:pt x="1742160" y="696073"/>
                    <a:pt x="1944516" y="578919"/>
                  </a:cubicBezTo>
                  <a:cubicBezTo>
                    <a:pt x="2460538" y="280170"/>
                    <a:pt x="1744251" y="674856"/>
                    <a:pt x="2249316" y="407469"/>
                  </a:cubicBezTo>
                  <a:cubicBezTo>
                    <a:pt x="2307096" y="376880"/>
                    <a:pt x="2360675" y="337972"/>
                    <a:pt x="2420766" y="312219"/>
                  </a:cubicBezTo>
                  <a:cubicBezTo>
                    <a:pt x="2591420" y="239082"/>
                    <a:pt x="2743460" y="186797"/>
                    <a:pt x="2916066" y="140769"/>
                  </a:cubicBezTo>
                  <a:cubicBezTo>
                    <a:pt x="2966661" y="127277"/>
                    <a:pt x="3017349" y="114028"/>
                    <a:pt x="3068466" y="102669"/>
                  </a:cubicBezTo>
                  <a:cubicBezTo>
                    <a:pt x="3131681" y="88621"/>
                    <a:pt x="3194802" y="73319"/>
                    <a:pt x="3258966" y="64569"/>
                  </a:cubicBezTo>
                  <a:cubicBezTo>
                    <a:pt x="3334729" y="54238"/>
                    <a:pt x="3411366" y="51869"/>
                    <a:pt x="3487566" y="45519"/>
                  </a:cubicBezTo>
                  <a:cubicBezTo>
                    <a:pt x="3659016" y="51869"/>
                    <a:pt x="3841235" y="-72240"/>
                    <a:pt x="3944766" y="64569"/>
                  </a:cubicBezTo>
                  <a:cubicBezTo>
                    <a:pt x="4082766" y="246926"/>
                    <a:pt x="4005091" y="626544"/>
                    <a:pt x="4020966" y="750369"/>
                  </a:cubicBezTo>
                  <a:cubicBezTo>
                    <a:pt x="4036841" y="874194"/>
                    <a:pt x="4035146" y="788038"/>
                    <a:pt x="4040016" y="807519"/>
                  </a:cubicBezTo>
                  <a:cubicBezTo>
                    <a:pt x="4047869" y="838931"/>
                    <a:pt x="4054787" y="870674"/>
                    <a:pt x="4059066" y="902769"/>
                  </a:cubicBezTo>
                  <a:cubicBezTo>
                    <a:pt x="4067500" y="966026"/>
                    <a:pt x="4071766" y="1029769"/>
                    <a:pt x="4078116" y="1093269"/>
                  </a:cubicBezTo>
                  <a:cubicBezTo>
                    <a:pt x="4071766" y="1709219"/>
                    <a:pt x="4083934" y="2325638"/>
                    <a:pt x="4059066" y="2941119"/>
                  </a:cubicBezTo>
                  <a:cubicBezTo>
                    <a:pt x="4058142" y="2963996"/>
                    <a:pt x="4020966" y="2963344"/>
                    <a:pt x="4001916" y="2979219"/>
                  </a:cubicBezTo>
                  <a:cubicBezTo>
                    <a:pt x="3982866" y="2995094"/>
                    <a:pt x="4008266" y="3055419"/>
                    <a:pt x="3944766" y="3036369"/>
                  </a:cubicBezTo>
                  <a:lnTo>
                    <a:pt x="3125616" y="3036369"/>
                  </a:lnTo>
                  <a:cubicBezTo>
                    <a:pt x="2928766" y="3033194"/>
                    <a:pt x="2979566" y="3010969"/>
                    <a:pt x="2763666" y="3017319"/>
                  </a:cubicBezTo>
                  <a:cubicBezTo>
                    <a:pt x="2547766" y="3023669"/>
                    <a:pt x="2924448" y="3040274"/>
                    <a:pt x="1830216" y="3074469"/>
                  </a:cubicBezTo>
                  <a:lnTo>
                    <a:pt x="725316" y="3055419"/>
                  </a:lnTo>
                  <a:cubicBezTo>
                    <a:pt x="636224" y="3052944"/>
                    <a:pt x="547597" y="3041454"/>
                    <a:pt x="458616" y="3036369"/>
                  </a:cubicBezTo>
                  <a:lnTo>
                    <a:pt x="58566" y="3017319"/>
                  </a:lnTo>
                  <a:cubicBezTo>
                    <a:pt x="13391" y="2904382"/>
                    <a:pt x="7766" y="2893494"/>
                    <a:pt x="1416" y="284586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55F28BE5-666B-49F9-8840-B8FAEDD0140A}"/>
                </a:ext>
              </a:extLst>
            </p:cNvPr>
            <p:cNvSpPr/>
            <p:nvPr/>
          </p:nvSpPr>
          <p:spPr>
            <a:xfrm>
              <a:off x="21657" y="0"/>
              <a:ext cx="4412343" cy="1219200"/>
            </a:xfrm>
            <a:custGeom>
              <a:avLst/>
              <a:gdLst>
                <a:gd name="connsiteX0" fmla="*/ 0 w 4412343"/>
                <a:gd name="connsiteY0" fmla="*/ 1219200 h 1219200"/>
                <a:gd name="connsiteX1" fmla="*/ 362857 w 4412343"/>
                <a:gd name="connsiteY1" fmla="*/ 1146628 h 1219200"/>
                <a:gd name="connsiteX2" fmla="*/ 566057 w 4412343"/>
                <a:gd name="connsiteY2" fmla="*/ 1117600 h 1219200"/>
                <a:gd name="connsiteX3" fmla="*/ 899886 w 4412343"/>
                <a:gd name="connsiteY3" fmla="*/ 1001485 h 1219200"/>
                <a:gd name="connsiteX4" fmla="*/ 1320800 w 4412343"/>
                <a:gd name="connsiteY4" fmla="*/ 856343 h 1219200"/>
                <a:gd name="connsiteX5" fmla="*/ 1654629 w 4412343"/>
                <a:gd name="connsiteY5" fmla="*/ 595085 h 1219200"/>
                <a:gd name="connsiteX6" fmla="*/ 1799772 w 4412343"/>
                <a:gd name="connsiteY6" fmla="*/ 406400 h 1219200"/>
                <a:gd name="connsiteX7" fmla="*/ 1843315 w 4412343"/>
                <a:gd name="connsiteY7" fmla="*/ 348343 h 1219200"/>
                <a:gd name="connsiteX8" fmla="*/ 1727200 w 4412343"/>
                <a:gd name="connsiteY8" fmla="*/ 145143 h 1219200"/>
                <a:gd name="connsiteX9" fmla="*/ 1669143 w 4412343"/>
                <a:gd name="connsiteY9" fmla="*/ 130628 h 1219200"/>
                <a:gd name="connsiteX10" fmla="*/ 1538515 w 4412343"/>
                <a:gd name="connsiteY10" fmla="*/ 174171 h 1219200"/>
                <a:gd name="connsiteX11" fmla="*/ 1465943 w 4412343"/>
                <a:gd name="connsiteY11" fmla="*/ 203200 h 1219200"/>
                <a:gd name="connsiteX12" fmla="*/ 1407886 w 4412343"/>
                <a:gd name="connsiteY12" fmla="*/ 261257 h 1219200"/>
                <a:gd name="connsiteX13" fmla="*/ 1393372 w 4412343"/>
                <a:gd name="connsiteY13" fmla="*/ 319314 h 1219200"/>
                <a:gd name="connsiteX14" fmla="*/ 1349829 w 4412343"/>
                <a:gd name="connsiteY14" fmla="*/ 391885 h 1219200"/>
                <a:gd name="connsiteX15" fmla="*/ 1364343 w 4412343"/>
                <a:gd name="connsiteY15" fmla="*/ 522514 h 1219200"/>
                <a:gd name="connsiteX16" fmla="*/ 1407886 w 4412343"/>
                <a:gd name="connsiteY16" fmla="*/ 653143 h 1219200"/>
                <a:gd name="connsiteX17" fmla="*/ 1509486 w 4412343"/>
                <a:gd name="connsiteY17" fmla="*/ 769257 h 1219200"/>
                <a:gd name="connsiteX18" fmla="*/ 1567543 w 4412343"/>
                <a:gd name="connsiteY18" fmla="*/ 798285 h 1219200"/>
                <a:gd name="connsiteX19" fmla="*/ 2017486 w 4412343"/>
                <a:gd name="connsiteY19" fmla="*/ 841828 h 1219200"/>
                <a:gd name="connsiteX20" fmla="*/ 2496457 w 4412343"/>
                <a:gd name="connsiteY20" fmla="*/ 812800 h 1219200"/>
                <a:gd name="connsiteX21" fmla="*/ 2656115 w 4412343"/>
                <a:gd name="connsiteY21" fmla="*/ 783771 h 1219200"/>
                <a:gd name="connsiteX22" fmla="*/ 3207657 w 4412343"/>
                <a:gd name="connsiteY22" fmla="*/ 595085 h 1219200"/>
                <a:gd name="connsiteX23" fmla="*/ 3381829 w 4412343"/>
                <a:gd name="connsiteY23" fmla="*/ 537028 h 1219200"/>
                <a:gd name="connsiteX24" fmla="*/ 3759200 w 4412343"/>
                <a:gd name="connsiteY24" fmla="*/ 333828 h 1219200"/>
                <a:gd name="connsiteX25" fmla="*/ 4020457 w 4412343"/>
                <a:gd name="connsiteY25" fmla="*/ 217714 h 1219200"/>
                <a:gd name="connsiteX26" fmla="*/ 4122057 w 4412343"/>
                <a:gd name="connsiteY26" fmla="*/ 159657 h 1219200"/>
                <a:gd name="connsiteX27" fmla="*/ 4223657 w 4412343"/>
                <a:gd name="connsiteY27" fmla="*/ 116114 h 1219200"/>
                <a:gd name="connsiteX28" fmla="*/ 4368800 w 4412343"/>
                <a:gd name="connsiteY28" fmla="*/ 29028 h 1219200"/>
                <a:gd name="connsiteX29" fmla="*/ 4412343 w 4412343"/>
                <a:gd name="connsiteY29" fmla="*/ 0 h 1219200"/>
                <a:gd name="connsiteX0" fmla="*/ 0 w 4412343"/>
                <a:gd name="connsiteY0" fmla="*/ 1219200 h 1219200"/>
                <a:gd name="connsiteX1" fmla="*/ 362857 w 4412343"/>
                <a:gd name="connsiteY1" fmla="*/ 1146628 h 1219200"/>
                <a:gd name="connsiteX2" fmla="*/ 566057 w 4412343"/>
                <a:gd name="connsiteY2" fmla="*/ 1117600 h 1219200"/>
                <a:gd name="connsiteX3" fmla="*/ 899886 w 4412343"/>
                <a:gd name="connsiteY3" fmla="*/ 1001485 h 1219200"/>
                <a:gd name="connsiteX4" fmla="*/ 1320800 w 4412343"/>
                <a:gd name="connsiteY4" fmla="*/ 856343 h 1219200"/>
                <a:gd name="connsiteX5" fmla="*/ 1654629 w 4412343"/>
                <a:gd name="connsiteY5" fmla="*/ 595085 h 1219200"/>
                <a:gd name="connsiteX6" fmla="*/ 1799772 w 4412343"/>
                <a:gd name="connsiteY6" fmla="*/ 406400 h 1219200"/>
                <a:gd name="connsiteX7" fmla="*/ 1820455 w 4412343"/>
                <a:gd name="connsiteY7" fmla="*/ 355963 h 1219200"/>
                <a:gd name="connsiteX8" fmla="*/ 1727200 w 4412343"/>
                <a:gd name="connsiteY8" fmla="*/ 145143 h 1219200"/>
                <a:gd name="connsiteX9" fmla="*/ 1669143 w 4412343"/>
                <a:gd name="connsiteY9" fmla="*/ 130628 h 1219200"/>
                <a:gd name="connsiteX10" fmla="*/ 1538515 w 4412343"/>
                <a:gd name="connsiteY10" fmla="*/ 174171 h 1219200"/>
                <a:gd name="connsiteX11" fmla="*/ 1465943 w 4412343"/>
                <a:gd name="connsiteY11" fmla="*/ 203200 h 1219200"/>
                <a:gd name="connsiteX12" fmla="*/ 1407886 w 4412343"/>
                <a:gd name="connsiteY12" fmla="*/ 261257 h 1219200"/>
                <a:gd name="connsiteX13" fmla="*/ 1393372 w 4412343"/>
                <a:gd name="connsiteY13" fmla="*/ 319314 h 1219200"/>
                <a:gd name="connsiteX14" fmla="*/ 1349829 w 4412343"/>
                <a:gd name="connsiteY14" fmla="*/ 391885 h 1219200"/>
                <a:gd name="connsiteX15" fmla="*/ 1364343 w 4412343"/>
                <a:gd name="connsiteY15" fmla="*/ 522514 h 1219200"/>
                <a:gd name="connsiteX16" fmla="*/ 1407886 w 4412343"/>
                <a:gd name="connsiteY16" fmla="*/ 653143 h 1219200"/>
                <a:gd name="connsiteX17" fmla="*/ 1509486 w 4412343"/>
                <a:gd name="connsiteY17" fmla="*/ 769257 h 1219200"/>
                <a:gd name="connsiteX18" fmla="*/ 1567543 w 4412343"/>
                <a:gd name="connsiteY18" fmla="*/ 798285 h 1219200"/>
                <a:gd name="connsiteX19" fmla="*/ 2017486 w 4412343"/>
                <a:gd name="connsiteY19" fmla="*/ 841828 h 1219200"/>
                <a:gd name="connsiteX20" fmla="*/ 2496457 w 4412343"/>
                <a:gd name="connsiteY20" fmla="*/ 812800 h 1219200"/>
                <a:gd name="connsiteX21" fmla="*/ 2656115 w 4412343"/>
                <a:gd name="connsiteY21" fmla="*/ 783771 h 1219200"/>
                <a:gd name="connsiteX22" fmla="*/ 3207657 w 4412343"/>
                <a:gd name="connsiteY22" fmla="*/ 595085 h 1219200"/>
                <a:gd name="connsiteX23" fmla="*/ 3381829 w 4412343"/>
                <a:gd name="connsiteY23" fmla="*/ 537028 h 1219200"/>
                <a:gd name="connsiteX24" fmla="*/ 3759200 w 4412343"/>
                <a:gd name="connsiteY24" fmla="*/ 333828 h 1219200"/>
                <a:gd name="connsiteX25" fmla="*/ 4020457 w 4412343"/>
                <a:gd name="connsiteY25" fmla="*/ 217714 h 1219200"/>
                <a:gd name="connsiteX26" fmla="*/ 4122057 w 4412343"/>
                <a:gd name="connsiteY26" fmla="*/ 159657 h 1219200"/>
                <a:gd name="connsiteX27" fmla="*/ 4223657 w 4412343"/>
                <a:gd name="connsiteY27" fmla="*/ 116114 h 1219200"/>
                <a:gd name="connsiteX28" fmla="*/ 4368800 w 4412343"/>
                <a:gd name="connsiteY28" fmla="*/ 29028 h 1219200"/>
                <a:gd name="connsiteX29" fmla="*/ 4412343 w 4412343"/>
                <a:gd name="connsiteY29" fmla="*/ 0 h 1219200"/>
                <a:gd name="connsiteX0" fmla="*/ 0 w 4412343"/>
                <a:gd name="connsiteY0" fmla="*/ 1219200 h 1219200"/>
                <a:gd name="connsiteX1" fmla="*/ 362857 w 4412343"/>
                <a:gd name="connsiteY1" fmla="*/ 1146628 h 1219200"/>
                <a:gd name="connsiteX2" fmla="*/ 566057 w 4412343"/>
                <a:gd name="connsiteY2" fmla="*/ 1117600 h 1219200"/>
                <a:gd name="connsiteX3" fmla="*/ 899886 w 4412343"/>
                <a:gd name="connsiteY3" fmla="*/ 1001485 h 1219200"/>
                <a:gd name="connsiteX4" fmla="*/ 1320800 w 4412343"/>
                <a:gd name="connsiteY4" fmla="*/ 856343 h 1219200"/>
                <a:gd name="connsiteX5" fmla="*/ 1654629 w 4412343"/>
                <a:gd name="connsiteY5" fmla="*/ 595085 h 1219200"/>
                <a:gd name="connsiteX6" fmla="*/ 1799772 w 4412343"/>
                <a:gd name="connsiteY6" fmla="*/ 406400 h 1219200"/>
                <a:gd name="connsiteX7" fmla="*/ 1843315 w 4412343"/>
                <a:gd name="connsiteY7" fmla="*/ 317863 h 1219200"/>
                <a:gd name="connsiteX8" fmla="*/ 1727200 w 4412343"/>
                <a:gd name="connsiteY8" fmla="*/ 145143 h 1219200"/>
                <a:gd name="connsiteX9" fmla="*/ 1669143 w 4412343"/>
                <a:gd name="connsiteY9" fmla="*/ 130628 h 1219200"/>
                <a:gd name="connsiteX10" fmla="*/ 1538515 w 4412343"/>
                <a:gd name="connsiteY10" fmla="*/ 174171 h 1219200"/>
                <a:gd name="connsiteX11" fmla="*/ 1465943 w 4412343"/>
                <a:gd name="connsiteY11" fmla="*/ 203200 h 1219200"/>
                <a:gd name="connsiteX12" fmla="*/ 1407886 w 4412343"/>
                <a:gd name="connsiteY12" fmla="*/ 261257 h 1219200"/>
                <a:gd name="connsiteX13" fmla="*/ 1393372 w 4412343"/>
                <a:gd name="connsiteY13" fmla="*/ 319314 h 1219200"/>
                <a:gd name="connsiteX14" fmla="*/ 1349829 w 4412343"/>
                <a:gd name="connsiteY14" fmla="*/ 391885 h 1219200"/>
                <a:gd name="connsiteX15" fmla="*/ 1364343 w 4412343"/>
                <a:gd name="connsiteY15" fmla="*/ 522514 h 1219200"/>
                <a:gd name="connsiteX16" fmla="*/ 1407886 w 4412343"/>
                <a:gd name="connsiteY16" fmla="*/ 653143 h 1219200"/>
                <a:gd name="connsiteX17" fmla="*/ 1509486 w 4412343"/>
                <a:gd name="connsiteY17" fmla="*/ 769257 h 1219200"/>
                <a:gd name="connsiteX18" fmla="*/ 1567543 w 4412343"/>
                <a:gd name="connsiteY18" fmla="*/ 798285 h 1219200"/>
                <a:gd name="connsiteX19" fmla="*/ 2017486 w 4412343"/>
                <a:gd name="connsiteY19" fmla="*/ 841828 h 1219200"/>
                <a:gd name="connsiteX20" fmla="*/ 2496457 w 4412343"/>
                <a:gd name="connsiteY20" fmla="*/ 812800 h 1219200"/>
                <a:gd name="connsiteX21" fmla="*/ 2656115 w 4412343"/>
                <a:gd name="connsiteY21" fmla="*/ 783771 h 1219200"/>
                <a:gd name="connsiteX22" fmla="*/ 3207657 w 4412343"/>
                <a:gd name="connsiteY22" fmla="*/ 595085 h 1219200"/>
                <a:gd name="connsiteX23" fmla="*/ 3381829 w 4412343"/>
                <a:gd name="connsiteY23" fmla="*/ 537028 h 1219200"/>
                <a:gd name="connsiteX24" fmla="*/ 3759200 w 4412343"/>
                <a:gd name="connsiteY24" fmla="*/ 333828 h 1219200"/>
                <a:gd name="connsiteX25" fmla="*/ 4020457 w 4412343"/>
                <a:gd name="connsiteY25" fmla="*/ 217714 h 1219200"/>
                <a:gd name="connsiteX26" fmla="*/ 4122057 w 4412343"/>
                <a:gd name="connsiteY26" fmla="*/ 159657 h 1219200"/>
                <a:gd name="connsiteX27" fmla="*/ 4223657 w 4412343"/>
                <a:gd name="connsiteY27" fmla="*/ 116114 h 1219200"/>
                <a:gd name="connsiteX28" fmla="*/ 4368800 w 4412343"/>
                <a:gd name="connsiteY28" fmla="*/ 29028 h 1219200"/>
                <a:gd name="connsiteX29" fmla="*/ 4412343 w 4412343"/>
                <a:gd name="connsiteY29" fmla="*/ 0 h 1219200"/>
                <a:gd name="connsiteX0" fmla="*/ 0 w 4412343"/>
                <a:gd name="connsiteY0" fmla="*/ 1219200 h 1219200"/>
                <a:gd name="connsiteX1" fmla="*/ 362857 w 4412343"/>
                <a:gd name="connsiteY1" fmla="*/ 1146628 h 1219200"/>
                <a:gd name="connsiteX2" fmla="*/ 566057 w 4412343"/>
                <a:gd name="connsiteY2" fmla="*/ 1117600 h 1219200"/>
                <a:gd name="connsiteX3" fmla="*/ 899886 w 4412343"/>
                <a:gd name="connsiteY3" fmla="*/ 1001485 h 1219200"/>
                <a:gd name="connsiteX4" fmla="*/ 1320800 w 4412343"/>
                <a:gd name="connsiteY4" fmla="*/ 856343 h 1219200"/>
                <a:gd name="connsiteX5" fmla="*/ 1654629 w 4412343"/>
                <a:gd name="connsiteY5" fmla="*/ 595085 h 1219200"/>
                <a:gd name="connsiteX6" fmla="*/ 1799772 w 4412343"/>
                <a:gd name="connsiteY6" fmla="*/ 406400 h 1219200"/>
                <a:gd name="connsiteX7" fmla="*/ 1843315 w 4412343"/>
                <a:gd name="connsiteY7" fmla="*/ 317863 h 1219200"/>
                <a:gd name="connsiteX8" fmla="*/ 1727200 w 4412343"/>
                <a:gd name="connsiteY8" fmla="*/ 145143 h 1219200"/>
                <a:gd name="connsiteX9" fmla="*/ 1669143 w 4412343"/>
                <a:gd name="connsiteY9" fmla="*/ 130628 h 1219200"/>
                <a:gd name="connsiteX10" fmla="*/ 1538515 w 4412343"/>
                <a:gd name="connsiteY10" fmla="*/ 174171 h 1219200"/>
                <a:gd name="connsiteX11" fmla="*/ 1465943 w 4412343"/>
                <a:gd name="connsiteY11" fmla="*/ 203200 h 1219200"/>
                <a:gd name="connsiteX12" fmla="*/ 1407886 w 4412343"/>
                <a:gd name="connsiteY12" fmla="*/ 261257 h 1219200"/>
                <a:gd name="connsiteX13" fmla="*/ 1393372 w 4412343"/>
                <a:gd name="connsiteY13" fmla="*/ 319314 h 1219200"/>
                <a:gd name="connsiteX14" fmla="*/ 1349829 w 4412343"/>
                <a:gd name="connsiteY14" fmla="*/ 391885 h 1219200"/>
                <a:gd name="connsiteX15" fmla="*/ 1364343 w 4412343"/>
                <a:gd name="connsiteY15" fmla="*/ 522514 h 1219200"/>
                <a:gd name="connsiteX16" fmla="*/ 1407886 w 4412343"/>
                <a:gd name="connsiteY16" fmla="*/ 653143 h 1219200"/>
                <a:gd name="connsiteX17" fmla="*/ 1509486 w 4412343"/>
                <a:gd name="connsiteY17" fmla="*/ 769257 h 1219200"/>
                <a:gd name="connsiteX18" fmla="*/ 1567543 w 4412343"/>
                <a:gd name="connsiteY18" fmla="*/ 798285 h 1219200"/>
                <a:gd name="connsiteX19" fmla="*/ 2017486 w 4412343"/>
                <a:gd name="connsiteY19" fmla="*/ 841828 h 1219200"/>
                <a:gd name="connsiteX20" fmla="*/ 2496457 w 4412343"/>
                <a:gd name="connsiteY20" fmla="*/ 812800 h 1219200"/>
                <a:gd name="connsiteX21" fmla="*/ 2656115 w 4412343"/>
                <a:gd name="connsiteY21" fmla="*/ 783771 h 1219200"/>
                <a:gd name="connsiteX22" fmla="*/ 3207657 w 4412343"/>
                <a:gd name="connsiteY22" fmla="*/ 595085 h 1219200"/>
                <a:gd name="connsiteX23" fmla="*/ 3381829 w 4412343"/>
                <a:gd name="connsiteY23" fmla="*/ 537028 h 1219200"/>
                <a:gd name="connsiteX24" fmla="*/ 3759200 w 4412343"/>
                <a:gd name="connsiteY24" fmla="*/ 333828 h 1219200"/>
                <a:gd name="connsiteX25" fmla="*/ 4020457 w 4412343"/>
                <a:gd name="connsiteY25" fmla="*/ 217714 h 1219200"/>
                <a:gd name="connsiteX26" fmla="*/ 4122057 w 4412343"/>
                <a:gd name="connsiteY26" fmla="*/ 159657 h 1219200"/>
                <a:gd name="connsiteX27" fmla="*/ 4223657 w 4412343"/>
                <a:gd name="connsiteY27" fmla="*/ 116114 h 1219200"/>
                <a:gd name="connsiteX28" fmla="*/ 4368800 w 4412343"/>
                <a:gd name="connsiteY28" fmla="*/ 29028 h 1219200"/>
                <a:gd name="connsiteX29" fmla="*/ 4412343 w 4412343"/>
                <a:gd name="connsiteY29" fmla="*/ 0 h 1219200"/>
                <a:gd name="connsiteX0" fmla="*/ 0 w 4412343"/>
                <a:gd name="connsiteY0" fmla="*/ 1219200 h 1219200"/>
                <a:gd name="connsiteX1" fmla="*/ 362857 w 4412343"/>
                <a:gd name="connsiteY1" fmla="*/ 1146628 h 1219200"/>
                <a:gd name="connsiteX2" fmla="*/ 566057 w 4412343"/>
                <a:gd name="connsiteY2" fmla="*/ 1117600 h 1219200"/>
                <a:gd name="connsiteX3" fmla="*/ 899886 w 4412343"/>
                <a:gd name="connsiteY3" fmla="*/ 1001485 h 1219200"/>
                <a:gd name="connsiteX4" fmla="*/ 1320800 w 4412343"/>
                <a:gd name="connsiteY4" fmla="*/ 856343 h 1219200"/>
                <a:gd name="connsiteX5" fmla="*/ 1654629 w 4412343"/>
                <a:gd name="connsiteY5" fmla="*/ 595085 h 1219200"/>
                <a:gd name="connsiteX6" fmla="*/ 1799772 w 4412343"/>
                <a:gd name="connsiteY6" fmla="*/ 406400 h 1219200"/>
                <a:gd name="connsiteX7" fmla="*/ 1843315 w 4412343"/>
                <a:gd name="connsiteY7" fmla="*/ 317863 h 1219200"/>
                <a:gd name="connsiteX8" fmla="*/ 1727200 w 4412343"/>
                <a:gd name="connsiteY8" fmla="*/ 145143 h 1219200"/>
                <a:gd name="connsiteX9" fmla="*/ 1669143 w 4412343"/>
                <a:gd name="connsiteY9" fmla="*/ 130628 h 1219200"/>
                <a:gd name="connsiteX10" fmla="*/ 1538515 w 4412343"/>
                <a:gd name="connsiteY10" fmla="*/ 174171 h 1219200"/>
                <a:gd name="connsiteX11" fmla="*/ 1465943 w 4412343"/>
                <a:gd name="connsiteY11" fmla="*/ 203200 h 1219200"/>
                <a:gd name="connsiteX12" fmla="*/ 1407886 w 4412343"/>
                <a:gd name="connsiteY12" fmla="*/ 261257 h 1219200"/>
                <a:gd name="connsiteX13" fmla="*/ 1364797 w 4412343"/>
                <a:gd name="connsiteY13" fmla="*/ 319314 h 1219200"/>
                <a:gd name="connsiteX14" fmla="*/ 1349829 w 4412343"/>
                <a:gd name="connsiteY14" fmla="*/ 391885 h 1219200"/>
                <a:gd name="connsiteX15" fmla="*/ 1364343 w 4412343"/>
                <a:gd name="connsiteY15" fmla="*/ 522514 h 1219200"/>
                <a:gd name="connsiteX16" fmla="*/ 1407886 w 4412343"/>
                <a:gd name="connsiteY16" fmla="*/ 653143 h 1219200"/>
                <a:gd name="connsiteX17" fmla="*/ 1509486 w 4412343"/>
                <a:gd name="connsiteY17" fmla="*/ 769257 h 1219200"/>
                <a:gd name="connsiteX18" fmla="*/ 1567543 w 4412343"/>
                <a:gd name="connsiteY18" fmla="*/ 798285 h 1219200"/>
                <a:gd name="connsiteX19" fmla="*/ 2017486 w 4412343"/>
                <a:gd name="connsiteY19" fmla="*/ 841828 h 1219200"/>
                <a:gd name="connsiteX20" fmla="*/ 2496457 w 4412343"/>
                <a:gd name="connsiteY20" fmla="*/ 812800 h 1219200"/>
                <a:gd name="connsiteX21" fmla="*/ 2656115 w 4412343"/>
                <a:gd name="connsiteY21" fmla="*/ 783771 h 1219200"/>
                <a:gd name="connsiteX22" fmla="*/ 3207657 w 4412343"/>
                <a:gd name="connsiteY22" fmla="*/ 595085 h 1219200"/>
                <a:gd name="connsiteX23" fmla="*/ 3381829 w 4412343"/>
                <a:gd name="connsiteY23" fmla="*/ 537028 h 1219200"/>
                <a:gd name="connsiteX24" fmla="*/ 3759200 w 4412343"/>
                <a:gd name="connsiteY24" fmla="*/ 333828 h 1219200"/>
                <a:gd name="connsiteX25" fmla="*/ 4020457 w 4412343"/>
                <a:gd name="connsiteY25" fmla="*/ 217714 h 1219200"/>
                <a:gd name="connsiteX26" fmla="*/ 4122057 w 4412343"/>
                <a:gd name="connsiteY26" fmla="*/ 159657 h 1219200"/>
                <a:gd name="connsiteX27" fmla="*/ 4223657 w 4412343"/>
                <a:gd name="connsiteY27" fmla="*/ 116114 h 1219200"/>
                <a:gd name="connsiteX28" fmla="*/ 4368800 w 4412343"/>
                <a:gd name="connsiteY28" fmla="*/ 29028 h 1219200"/>
                <a:gd name="connsiteX29" fmla="*/ 4412343 w 4412343"/>
                <a:gd name="connsiteY29" fmla="*/ 0 h 1219200"/>
                <a:gd name="connsiteX0" fmla="*/ 0 w 4412343"/>
                <a:gd name="connsiteY0" fmla="*/ 1219200 h 1219200"/>
                <a:gd name="connsiteX1" fmla="*/ 362857 w 4412343"/>
                <a:gd name="connsiteY1" fmla="*/ 1146628 h 1219200"/>
                <a:gd name="connsiteX2" fmla="*/ 566057 w 4412343"/>
                <a:gd name="connsiteY2" fmla="*/ 1117600 h 1219200"/>
                <a:gd name="connsiteX3" fmla="*/ 899886 w 4412343"/>
                <a:gd name="connsiteY3" fmla="*/ 1001485 h 1219200"/>
                <a:gd name="connsiteX4" fmla="*/ 1320800 w 4412343"/>
                <a:gd name="connsiteY4" fmla="*/ 856343 h 1219200"/>
                <a:gd name="connsiteX5" fmla="*/ 1654629 w 4412343"/>
                <a:gd name="connsiteY5" fmla="*/ 595085 h 1219200"/>
                <a:gd name="connsiteX6" fmla="*/ 1799772 w 4412343"/>
                <a:gd name="connsiteY6" fmla="*/ 406400 h 1219200"/>
                <a:gd name="connsiteX7" fmla="*/ 1843315 w 4412343"/>
                <a:gd name="connsiteY7" fmla="*/ 317863 h 1219200"/>
                <a:gd name="connsiteX8" fmla="*/ 1727200 w 4412343"/>
                <a:gd name="connsiteY8" fmla="*/ 145143 h 1219200"/>
                <a:gd name="connsiteX9" fmla="*/ 1669143 w 4412343"/>
                <a:gd name="connsiteY9" fmla="*/ 130628 h 1219200"/>
                <a:gd name="connsiteX10" fmla="*/ 1538515 w 4412343"/>
                <a:gd name="connsiteY10" fmla="*/ 174171 h 1219200"/>
                <a:gd name="connsiteX11" fmla="*/ 1465943 w 4412343"/>
                <a:gd name="connsiteY11" fmla="*/ 203200 h 1219200"/>
                <a:gd name="connsiteX12" fmla="*/ 1398361 w 4412343"/>
                <a:gd name="connsiteY12" fmla="*/ 254114 h 1219200"/>
                <a:gd name="connsiteX13" fmla="*/ 1364797 w 4412343"/>
                <a:gd name="connsiteY13" fmla="*/ 319314 h 1219200"/>
                <a:gd name="connsiteX14" fmla="*/ 1349829 w 4412343"/>
                <a:gd name="connsiteY14" fmla="*/ 391885 h 1219200"/>
                <a:gd name="connsiteX15" fmla="*/ 1364343 w 4412343"/>
                <a:gd name="connsiteY15" fmla="*/ 522514 h 1219200"/>
                <a:gd name="connsiteX16" fmla="*/ 1407886 w 4412343"/>
                <a:gd name="connsiteY16" fmla="*/ 653143 h 1219200"/>
                <a:gd name="connsiteX17" fmla="*/ 1509486 w 4412343"/>
                <a:gd name="connsiteY17" fmla="*/ 769257 h 1219200"/>
                <a:gd name="connsiteX18" fmla="*/ 1567543 w 4412343"/>
                <a:gd name="connsiteY18" fmla="*/ 798285 h 1219200"/>
                <a:gd name="connsiteX19" fmla="*/ 2017486 w 4412343"/>
                <a:gd name="connsiteY19" fmla="*/ 841828 h 1219200"/>
                <a:gd name="connsiteX20" fmla="*/ 2496457 w 4412343"/>
                <a:gd name="connsiteY20" fmla="*/ 812800 h 1219200"/>
                <a:gd name="connsiteX21" fmla="*/ 2656115 w 4412343"/>
                <a:gd name="connsiteY21" fmla="*/ 783771 h 1219200"/>
                <a:gd name="connsiteX22" fmla="*/ 3207657 w 4412343"/>
                <a:gd name="connsiteY22" fmla="*/ 595085 h 1219200"/>
                <a:gd name="connsiteX23" fmla="*/ 3381829 w 4412343"/>
                <a:gd name="connsiteY23" fmla="*/ 537028 h 1219200"/>
                <a:gd name="connsiteX24" fmla="*/ 3759200 w 4412343"/>
                <a:gd name="connsiteY24" fmla="*/ 333828 h 1219200"/>
                <a:gd name="connsiteX25" fmla="*/ 4020457 w 4412343"/>
                <a:gd name="connsiteY25" fmla="*/ 217714 h 1219200"/>
                <a:gd name="connsiteX26" fmla="*/ 4122057 w 4412343"/>
                <a:gd name="connsiteY26" fmla="*/ 159657 h 1219200"/>
                <a:gd name="connsiteX27" fmla="*/ 4223657 w 4412343"/>
                <a:gd name="connsiteY27" fmla="*/ 116114 h 1219200"/>
                <a:gd name="connsiteX28" fmla="*/ 4368800 w 4412343"/>
                <a:gd name="connsiteY28" fmla="*/ 29028 h 1219200"/>
                <a:gd name="connsiteX29" fmla="*/ 4412343 w 4412343"/>
                <a:gd name="connsiteY29" fmla="*/ 0 h 1219200"/>
                <a:gd name="connsiteX0" fmla="*/ 0 w 4412343"/>
                <a:gd name="connsiteY0" fmla="*/ 1219200 h 1219200"/>
                <a:gd name="connsiteX1" fmla="*/ 362857 w 4412343"/>
                <a:gd name="connsiteY1" fmla="*/ 1146628 h 1219200"/>
                <a:gd name="connsiteX2" fmla="*/ 566057 w 4412343"/>
                <a:gd name="connsiteY2" fmla="*/ 1117600 h 1219200"/>
                <a:gd name="connsiteX3" fmla="*/ 899886 w 4412343"/>
                <a:gd name="connsiteY3" fmla="*/ 1001485 h 1219200"/>
                <a:gd name="connsiteX4" fmla="*/ 1320800 w 4412343"/>
                <a:gd name="connsiteY4" fmla="*/ 856343 h 1219200"/>
                <a:gd name="connsiteX5" fmla="*/ 1654629 w 4412343"/>
                <a:gd name="connsiteY5" fmla="*/ 595085 h 1219200"/>
                <a:gd name="connsiteX6" fmla="*/ 1799772 w 4412343"/>
                <a:gd name="connsiteY6" fmla="*/ 406400 h 1219200"/>
                <a:gd name="connsiteX7" fmla="*/ 1843315 w 4412343"/>
                <a:gd name="connsiteY7" fmla="*/ 317863 h 1219200"/>
                <a:gd name="connsiteX8" fmla="*/ 1727200 w 4412343"/>
                <a:gd name="connsiteY8" fmla="*/ 145143 h 1219200"/>
                <a:gd name="connsiteX9" fmla="*/ 1669143 w 4412343"/>
                <a:gd name="connsiteY9" fmla="*/ 140153 h 1219200"/>
                <a:gd name="connsiteX10" fmla="*/ 1538515 w 4412343"/>
                <a:gd name="connsiteY10" fmla="*/ 174171 h 1219200"/>
                <a:gd name="connsiteX11" fmla="*/ 1465943 w 4412343"/>
                <a:gd name="connsiteY11" fmla="*/ 203200 h 1219200"/>
                <a:gd name="connsiteX12" fmla="*/ 1398361 w 4412343"/>
                <a:gd name="connsiteY12" fmla="*/ 254114 h 1219200"/>
                <a:gd name="connsiteX13" fmla="*/ 1364797 w 4412343"/>
                <a:gd name="connsiteY13" fmla="*/ 319314 h 1219200"/>
                <a:gd name="connsiteX14" fmla="*/ 1349829 w 4412343"/>
                <a:gd name="connsiteY14" fmla="*/ 391885 h 1219200"/>
                <a:gd name="connsiteX15" fmla="*/ 1364343 w 4412343"/>
                <a:gd name="connsiteY15" fmla="*/ 522514 h 1219200"/>
                <a:gd name="connsiteX16" fmla="*/ 1407886 w 4412343"/>
                <a:gd name="connsiteY16" fmla="*/ 653143 h 1219200"/>
                <a:gd name="connsiteX17" fmla="*/ 1509486 w 4412343"/>
                <a:gd name="connsiteY17" fmla="*/ 769257 h 1219200"/>
                <a:gd name="connsiteX18" fmla="*/ 1567543 w 4412343"/>
                <a:gd name="connsiteY18" fmla="*/ 798285 h 1219200"/>
                <a:gd name="connsiteX19" fmla="*/ 2017486 w 4412343"/>
                <a:gd name="connsiteY19" fmla="*/ 841828 h 1219200"/>
                <a:gd name="connsiteX20" fmla="*/ 2496457 w 4412343"/>
                <a:gd name="connsiteY20" fmla="*/ 812800 h 1219200"/>
                <a:gd name="connsiteX21" fmla="*/ 2656115 w 4412343"/>
                <a:gd name="connsiteY21" fmla="*/ 783771 h 1219200"/>
                <a:gd name="connsiteX22" fmla="*/ 3207657 w 4412343"/>
                <a:gd name="connsiteY22" fmla="*/ 595085 h 1219200"/>
                <a:gd name="connsiteX23" fmla="*/ 3381829 w 4412343"/>
                <a:gd name="connsiteY23" fmla="*/ 537028 h 1219200"/>
                <a:gd name="connsiteX24" fmla="*/ 3759200 w 4412343"/>
                <a:gd name="connsiteY24" fmla="*/ 333828 h 1219200"/>
                <a:gd name="connsiteX25" fmla="*/ 4020457 w 4412343"/>
                <a:gd name="connsiteY25" fmla="*/ 217714 h 1219200"/>
                <a:gd name="connsiteX26" fmla="*/ 4122057 w 4412343"/>
                <a:gd name="connsiteY26" fmla="*/ 159657 h 1219200"/>
                <a:gd name="connsiteX27" fmla="*/ 4223657 w 4412343"/>
                <a:gd name="connsiteY27" fmla="*/ 116114 h 1219200"/>
                <a:gd name="connsiteX28" fmla="*/ 4368800 w 4412343"/>
                <a:gd name="connsiteY28" fmla="*/ 29028 h 1219200"/>
                <a:gd name="connsiteX29" fmla="*/ 4412343 w 4412343"/>
                <a:gd name="connsiteY29" fmla="*/ 0 h 1219200"/>
                <a:gd name="connsiteX0" fmla="*/ 0 w 4412343"/>
                <a:gd name="connsiteY0" fmla="*/ 1219200 h 1219200"/>
                <a:gd name="connsiteX1" fmla="*/ 362857 w 4412343"/>
                <a:gd name="connsiteY1" fmla="*/ 1146628 h 1219200"/>
                <a:gd name="connsiteX2" fmla="*/ 566057 w 4412343"/>
                <a:gd name="connsiteY2" fmla="*/ 1117600 h 1219200"/>
                <a:gd name="connsiteX3" fmla="*/ 899886 w 4412343"/>
                <a:gd name="connsiteY3" fmla="*/ 1001485 h 1219200"/>
                <a:gd name="connsiteX4" fmla="*/ 1320800 w 4412343"/>
                <a:gd name="connsiteY4" fmla="*/ 856343 h 1219200"/>
                <a:gd name="connsiteX5" fmla="*/ 1654629 w 4412343"/>
                <a:gd name="connsiteY5" fmla="*/ 595085 h 1219200"/>
                <a:gd name="connsiteX6" fmla="*/ 1799772 w 4412343"/>
                <a:gd name="connsiteY6" fmla="*/ 406400 h 1219200"/>
                <a:gd name="connsiteX7" fmla="*/ 1843315 w 4412343"/>
                <a:gd name="connsiteY7" fmla="*/ 317863 h 1219200"/>
                <a:gd name="connsiteX8" fmla="*/ 1741487 w 4412343"/>
                <a:gd name="connsiteY8" fmla="*/ 166574 h 1219200"/>
                <a:gd name="connsiteX9" fmla="*/ 1669143 w 4412343"/>
                <a:gd name="connsiteY9" fmla="*/ 140153 h 1219200"/>
                <a:gd name="connsiteX10" fmla="*/ 1538515 w 4412343"/>
                <a:gd name="connsiteY10" fmla="*/ 174171 h 1219200"/>
                <a:gd name="connsiteX11" fmla="*/ 1465943 w 4412343"/>
                <a:gd name="connsiteY11" fmla="*/ 203200 h 1219200"/>
                <a:gd name="connsiteX12" fmla="*/ 1398361 w 4412343"/>
                <a:gd name="connsiteY12" fmla="*/ 254114 h 1219200"/>
                <a:gd name="connsiteX13" fmla="*/ 1364797 w 4412343"/>
                <a:gd name="connsiteY13" fmla="*/ 319314 h 1219200"/>
                <a:gd name="connsiteX14" fmla="*/ 1349829 w 4412343"/>
                <a:gd name="connsiteY14" fmla="*/ 391885 h 1219200"/>
                <a:gd name="connsiteX15" fmla="*/ 1364343 w 4412343"/>
                <a:gd name="connsiteY15" fmla="*/ 522514 h 1219200"/>
                <a:gd name="connsiteX16" fmla="*/ 1407886 w 4412343"/>
                <a:gd name="connsiteY16" fmla="*/ 653143 h 1219200"/>
                <a:gd name="connsiteX17" fmla="*/ 1509486 w 4412343"/>
                <a:gd name="connsiteY17" fmla="*/ 769257 h 1219200"/>
                <a:gd name="connsiteX18" fmla="*/ 1567543 w 4412343"/>
                <a:gd name="connsiteY18" fmla="*/ 798285 h 1219200"/>
                <a:gd name="connsiteX19" fmla="*/ 2017486 w 4412343"/>
                <a:gd name="connsiteY19" fmla="*/ 841828 h 1219200"/>
                <a:gd name="connsiteX20" fmla="*/ 2496457 w 4412343"/>
                <a:gd name="connsiteY20" fmla="*/ 812800 h 1219200"/>
                <a:gd name="connsiteX21" fmla="*/ 2656115 w 4412343"/>
                <a:gd name="connsiteY21" fmla="*/ 783771 h 1219200"/>
                <a:gd name="connsiteX22" fmla="*/ 3207657 w 4412343"/>
                <a:gd name="connsiteY22" fmla="*/ 595085 h 1219200"/>
                <a:gd name="connsiteX23" fmla="*/ 3381829 w 4412343"/>
                <a:gd name="connsiteY23" fmla="*/ 537028 h 1219200"/>
                <a:gd name="connsiteX24" fmla="*/ 3759200 w 4412343"/>
                <a:gd name="connsiteY24" fmla="*/ 333828 h 1219200"/>
                <a:gd name="connsiteX25" fmla="*/ 4020457 w 4412343"/>
                <a:gd name="connsiteY25" fmla="*/ 217714 h 1219200"/>
                <a:gd name="connsiteX26" fmla="*/ 4122057 w 4412343"/>
                <a:gd name="connsiteY26" fmla="*/ 159657 h 1219200"/>
                <a:gd name="connsiteX27" fmla="*/ 4223657 w 4412343"/>
                <a:gd name="connsiteY27" fmla="*/ 116114 h 1219200"/>
                <a:gd name="connsiteX28" fmla="*/ 4368800 w 4412343"/>
                <a:gd name="connsiteY28" fmla="*/ 29028 h 1219200"/>
                <a:gd name="connsiteX29" fmla="*/ 4412343 w 4412343"/>
                <a:gd name="connsiteY29" fmla="*/ 0 h 1219200"/>
                <a:gd name="connsiteX0" fmla="*/ 0 w 4412343"/>
                <a:gd name="connsiteY0" fmla="*/ 1219200 h 1219200"/>
                <a:gd name="connsiteX1" fmla="*/ 362857 w 4412343"/>
                <a:gd name="connsiteY1" fmla="*/ 1146628 h 1219200"/>
                <a:gd name="connsiteX2" fmla="*/ 566057 w 4412343"/>
                <a:gd name="connsiteY2" fmla="*/ 1117600 h 1219200"/>
                <a:gd name="connsiteX3" fmla="*/ 899886 w 4412343"/>
                <a:gd name="connsiteY3" fmla="*/ 1001485 h 1219200"/>
                <a:gd name="connsiteX4" fmla="*/ 1320800 w 4412343"/>
                <a:gd name="connsiteY4" fmla="*/ 856343 h 1219200"/>
                <a:gd name="connsiteX5" fmla="*/ 1654629 w 4412343"/>
                <a:gd name="connsiteY5" fmla="*/ 595085 h 1219200"/>
                <a:gd name="connsiteX6" fmla="*/ 1799772 w 4412343"/>
                <a:gd name="connsiteY6" fmla="*/ 406400 h 1219200"/>
                <a:gd name="connsiteX7" fmla="*/ 1826646 w 4412343"/>
                <a:gd name="connsiteY7" fmla="*/ 315482 h 1219200"/>
                <a:gd name="connsiteX8" fmla="*/ 1741487 w 4412343"/>
                <a:gd name="connsiteY8" fmla="*/ 166574 h 1219200"/>
                <a:gd name="connsiteX9" fmla="*/ 1669143 w 4412343"/>
                <a:gd name="connsiteY9" fmla="*/ 140153 h 1219200"/>
                <a:gd name="connsiteX10" fmla="*/ 1538515 w 4412343"/>
                <a:gd name="connsiteY10" fmla="*/ 174171 h 1219200"/>
                <a:gd name="connsiteX11" fmla="*/ 1465943 w 4412343"/>
                <a:gd name="connsiteY11" fmla="*/ 203200 h 1219200"/>
                <a:gd name="connsiteX12" fmla="*/ 1398361 w 4412343"/>
                <a:gd name="connsiteY12" fmla="*/ 254114 h 1219200"/>
                <a:gd name="connsiteX13" fmla="*/ 1364797 w 4412343"/>
                <a:gd name="connsiteY13" fmla="*/ 319314 h 1219200"/>
                <a:gd name="connsiteX14" fmla="*/ 1349829 w 4412343"/>
                <a:gd name="connsiteY14" fmla="*/ 391885 h 1219200"/>
                <a:gd name="connsiteX15" fmla="*/ 1364343 w 4412343"/>
                <a:gd name="connsiteY15" fmla="*/ 522514 h 1219200"/>
                <a:gd name="connsiteX16" fmla="*/ 1407886 w 4412343"/>
                <a:gd name="connsiteY16" fmla="*/ 653143 h 1219200"/>
                <a:gd name="connsiteX17" fmla="*/ 1509486 w 4412343"/>
                <a:gd name="connsiteY17" fmla="*/ 769257 h 1219200"/>
                <a:gd name="connsiteX18" fmla="*/ 1567543 w 4412343"/>
                <a:gd name="connsiteY18" fmla="*/ 798285 h 1219200"/>
                <a:gd name="connsiteX19" fmla="*/ 2017486 w 4412343"/>
                <a:gd name="connsiteY19" fmla="*/ 841828 h 1219200"/>
                <a:gd name="connsiteX20" fmla="*/ 2496457 w 4412343"/>
                <a:gd name="connsiteY20" fmla="*/ 812800 h 1219200"/>
                <a:gd name="connsiteX21" fmla="*/ 2656115 w 4412343"/>
                <a:gd name="connsiteY21" fmla="*/ 783771 h 1219200"/>
                <a:gd name="connsiteX22" fmla="*/ 3207657 w 4412343"/>
                <a:gd name="connsiteY22" fmla="*/ 595085 h 1219200"/>
                <a:gd name="connsiteX23" fmla="*/ 3381829 w 4412343"/>
                <a:gd name="connsiteY23" fmla="*/ 537028 h 1219200"/>
                <a:gd name="connsiteX24" fmla="*/ 3759200 w 4412343"/>
                <a:gd name="connsiteY24" fmla="*/ 333828 h 1219200"/>
                <a:gd name="connsiteX25" fmla="*/ 4020457 w 4412343"/>
                <a:gd name="connsiteY25" fmla="*/ 217714 h 1219200"/>
                <a:gd name="connsiteX26" fmla="*/ 4122057 w 4412343"/>
                <a:gd name="connsiteY26" fmla="*/ 159657 h 1219200"/>
                <a:gd name="connsiteX27" fmla="*/ 4223657 w 4412343"/>
                <a:gd name="connsiteY27" fmla="*/ 116114 h 1219200"/>
                <a:gd name="connsiteX28" fmla="*/ 4368800 w 4412343"/>
                <a:gd name="connsiteY28" fmla="*/ 29028 h 1219200"/>
                <a:gd name="connsiteX29" fmla="*/ 4412343 w 4412343"/>
                <a:gd name="connsiteY29" fmla="*/ 0 h 1219200"/>
                <a:gd name="connsiteX0" fmla="*/ 0 w 4412343"/>
                <a:gd name="connsiteY0" fmla="*/ 1219200 h 1219200"/>
                <a:gd name="connsiteX1" fmla="*/ 362857 w 4412343"/>
                <a:gd name="connsiteY1" fmla="*/ 1146628 h 1219200"/>
                <a:gd name="connsiteX2" fmla="*/ 566057 w 4412343"/>
                <a:gd name="connsiteY2" fmla="*/ 1117600 h 1219200"/>
                <a:gd name="connsiteX3" fmla="*/ 899886 w 4412343"/>
                <a:gd name="connsiteY3" fmla="*/ 1001485 h 1219200"/>
                <a:gd name="connsiteX4" fmla="*/ 1320800 w 4412343"/>
                <a:gd name="connsiteY4" fmla="*/ 856343 h 1219200"/>
                <a:gd name="connsiteX5" fmla="*/ 1654629 w 4412343"/>
                <a:gd name="connsiteY5" fmla="*/ 595085 h 1219200"/>
                <a:gd name="connsiteX6" fmla="*/ 1799772 w 4412343"/>
                <a:gd name="connsiteY6" fmla="*/ 406400 h 1219200"/>
                <a:gd name="connsiteX7" fmla="*/ 1826646 w 4412343"/>
                <a:gd name="connsiteY7" fmla="*/ 315482 h 1219200"/>
                <a:gd name="connsiteX8" fmla="*/ 1741487 w 4412343"/>
                <a:gd name="connsiteY8" fmla="*/ 166574 h 1219200"/>
                <a:gd name="connsiteX9" fmla="*/ 1669143 w 4412343"/>
                <a:gd name="connsiteY9" fmla="*/ 140153 h 1219200"/>
                <a:gd name="connsiteX10" fmla="*/ 1538515 w 4412343"/>
                <a:gd name="connsiteY10" fmla="*/ 174171 h 1219200"/>
                <a:gd name="connsiteX11" fmla="*/ 1465943 w 4412343"/>
                <a:gd name="connsiteY11" fmla="*/ 203200 h 1219200"/>
                <a:gd name="connsiteX12" fmla="*/ 1398361 w 4412343"/>
                <a:gd name="connsiteY12" fmla="*/ 254114 h 1219200"/>
                <a:gd name="connsiteX13" fmla="*/ 1364797 w 4412343"/>
                <a:gd name="connsiteY13" fmla="*/ 319314 h 1219200"/>
                <a:gd name="connsiteX14" fmla="*/ 1349829 w 4412343"/>
                <a:gd name="connsiteY14" fmla="*/ 391885 h 1219200"/>
                <a:gd name="connsiteX15" fmla="*/ 1364343 w 4412343"/>
                <a:gd name="connsiteY15" fmla="*/ 522514 h 1219200"/>
                <a:gd name="connsiteX16" fmla="*/ 1407886 w 4412343"/>
                <a:gd name="connsiteY16" fmla="*/ 653143 h 1219200"/>
                <a:gd name="connsiteX17" fmla="*/ 1509486 w 4412343"/>
                <a:gd name="connsiteY17" fmla="*/ 769257 h 1219200"/>
                <a:gd name="connsiteX18" fmla="*/ 1567543 w 4412343"/>
                <a:gd name="connsiteY18" fmla="*/ 798285 h 1219200"/>
                <a:gd name="connsiteX19" fmla="*/ 2017486 w 4412343"/>
                <a:gd name="connsiteY19" fmla="*/ 841828 h 1219200"/>
                <a:gd name="connsiteX20" fmla="*/ 2496457 w 4412343"/>
                <a:gd name="connsiteY20" fmla="*/ 812800 h 1219200"/>
                <a:gd name="connsiteX21" fmla="*/ 2656115 w 4412343"/>
                <a:gd name="connsiteY21" fmla="*/ 783771 h 1219200"/>
                <a:gd name="connsiteX22" fmla="*/ 3207657 w 4412343"/>
                <a:gd name="connsiteY22" fmla="*/ 595085 h 1219200"/>
                <a:gd name="connsiteX23" fmla="*/ 3381829 w 4412343"/>
                <a:gd name="connsiteY23" fmla="*/ 537028 h 1219200"/>
                <a:gd name="connsiteX24" fmla="*/ 3759200 w 4412343"/>
                <a:gd name="connsiteY24" fmla="*/ 333828 h 1219200"/>
                <a:gd name="connsiteX25" fmla="*/ 4020457 w 4412343"/>
                <a:gd name="connsiteY25" fmla="*/ 217714 h 1219200"/>
                <a:gd name="connsiteX26" fmla="*/ 4122057 w 4412343"/>
                <a:gd name="connsiteY26" fmla="*/ 159657 h 1219200"/>
                <a:gd name="connsiteX27" fmla="*/ 4223657 w 4412343"/>
                <a:gd name="connsiteY27" fmla="*/ 116114 h 1219200"/>
                <a:gd name="connsiteX28" fmla="*/ 4368800 w 4412343"/>
                <a:gd name="connsiteY28" fmla="*/ 29028 h 1219200"/>
                <a:gd name="connsiteX29" fmla="*/ 4412343 w 4412343"/>
                <a:gd name="connsiteY29" fmla="*/ 0 h 1219200"/>
                <a:gd name="connsiteX0" fmla="*/ 0 w 4412343"/>
                <a:gd name="connsiteY0" fmla="*/ 1219200 h 1219200"/>
                <a:gd name="connsiteX1" fmla="*/ 362857 w 4412343"/>
                <a:gd name="connsiteY1" fmla="*/ 1146628 h 1219200"/>
                <a:gd name="connsiteX2" fmla="*/ 566057 w 4412343"/>
                <a:gd name="connsiteY2" fmla="*/ 1117600 h 1219200"/>
                <a:gd name="connsiteX3" fmla="*/ 899886 w 4412343"/>
                <a:gd name="connsiteY3" fmla="*/ 1001485 h 1219200"/>
                <a:gd name="connsiteX4" fmla="*/ 1320800 w 4412343"/>
                <a:gd name="connsiteY4" fmla="*/ 856343 h 1219200"/>
                <a:gd name="connsiteX5" fmla="*/ 1654629 w 4412343"/>
                <a:gd name="connsiteY5" fmla="*/ 595085 h 1219200"/>
                <a:gd name="connsiteX6" fmla="*/ 1799772 w 4412343"/>
                <a:gd name="connsiteY6" fmla="*/ 406400 h 1219200"/>
                <a:gd name="connsiteX7" fmla="*/ 1826646 w 4412343"/>
                <a:gd name="connsiteY7" fmla="*/ 315482 h 1219200"/>
                <a:gd name="connsiteX8" fmla="*/ 1741487 w 4412343"/>
                <a:gd name="connsiteY8" fmla="*/ 166574 h 1219200"/>
                <a:gd name="connsiteX9" fmla="*/ 1669143 w 4412343"/>
                <a:gd name="connsiteY9" fmla="*/ 140153 h 1219200"/>
                <a:gd name="connsiteX10" fmla="*/ 1536134 w 4412343"/>
                <a:gd name="connsiteY10" fmla="*/ 164646 h 1219200"/>
                <a:gd name="connsiteX11" fmla="*/ 1465943 w 4412343"/>
                <a:gd name="connsiteY11" fmla="*/ 203200 h 1219200"/>
                <a:gd name="connsiteX12" fmla="*/ 1398361 w 4412343"/>
                <a:gd name="connsiteY12" fmla="*/ 254114 h 1219200"/>
                <a:gd name="connsiteX13" fmla="*/ 1364797 w 4412343"/>
                <a:gd name="connsiteY13" fmla="*/ 319314 h 1219200"/>
                <a:gd name="connsiteX14" fmla="*/ 1349829 w 4412343"/>
                <a:gd name="connsiteY14" fmla="*/ 391885 h 1219200"/>
                <a:gd name="connsiteX15" fmla="*/ 1364343 w 4412343"/>
                <a:gd name="connsiteY15" fmla="*/ 522514 h 1219200"/>
                <a:gd name="connsiteX16" fmla="*/ 1407886 w 4412343"/>
                <a:gd name="connsiteY16" fmla="*/ 653143 h 1219200"/>
                <a:gd name="connsiteX17" fmla="*/ 1509486 w 4412343"/>
                <a:gd name="connsiteY17" fmla="*/ 769257 h 1219200"/>
                <a:gd name="connsiteX18" fmla="*/ 1567543 w 4412343"/>
                <a:gd name="connsiteY18" fmla="*/ 798285 h 1219200"/>
                <a:gd name="connsiteX19" fmla="*/ 2017486 w 4412343"/>
                <a:gd name="connsiteY19" fmla="*/ 841828 h 1219200"/>
                <a:gd name="connsiteX20" fmla="*/ 2496457 w 4412343"/>
                <a:gd name="connsiteY20" fmla="*/ 812800 h 1219200"/>
                <a:gd name="connsiteX21" fmla="*/ 2656115 w 4412343"/>
                <a:gd name="connsiteY21" fmla="*/ 783771 h 1219200"/>
                <a:gd name="connsiteX22" fmla="*/ 3207657 w 4412343"/>
                <a:gd name="connsiteY22" fmla="*/ 595085 h 1219200"/>
                <a:gd name="connsiteX23" fmla="*/ 3381829 w 4412343"/>
                <a:gd name="connsiteY23" fmla="*/ 537028 h 1219200"/>
                <a:gd name="connsiteX24" fmla="*/ 3759200 w 4412343"/>
                <a:gd name="connsiteY24" fmla="*/ 333828 h 1219200"/>
                <a:gd name="connsiteX25" fmla="*/ 4020457 w 4412343"/>
                <a:gd name="connsiteY25" fmla="*/ 217714 h 1219200"/>
                <a:gd name="connsiteX26" fmla="*/ 4122057 w 4412343"/>
                <a:gd name="connsiteY26" fmla="*/ 159657 h 1219200"/>
                <a:gd name="connsiteX27" fmla="*/ 4223657 w 4412343"/>
                <a:gd name="connsiteY27" fmla="*/ 116114 h 1219200"/>
                <a:gd name="connsiteX28" fmla="*/ 4368800 w 4412343"/>
                <a:gd name="connsiteY28" fmla="*/ 29028 h 1219200"/>
                <a:gd name="connsiteX29" fmla="*/ 4412343 w 4412343"/>
                <a:gd name="connsiteY29" fmla="*/ 0 h 1219200"/>
                <a:gd name="connsiteX0" fmla="*/ 0 w 4412343"/>
                <a:gd name="connsiteY0" fmla="*/ 1219200 h 1219200"/>
                <a:gd name="connsiteX1" fmla="*/ 362857 w 4412343"/>
                <a:gd name="connsiteY1" fmla="*/ 1146628 h 1219200"/>
                <a:gd name="connsiteX2" fmla="*/ 566057 w 4412343"/>
                <a:gd name="connsiteY2" fmla="*/ 1117600 h 1219200"/>
                <a:gd name="connsiteX3" fmla="*/ 899886 w 4412343"/>
                <a:gd name="connsiteY3" fmla="*/ 1001485 h 1219200"/>
                <a:gd name="connsiteX4" fmla="*/ 1320800 w 4412343"/>
                <a:gd name="connsiteY4" fmla="*/ 856343 h 1219200"/>
                <a:gd name="connsiteX5" fmla="*/ 1654629 w 4412343"/>
                <a:gd name="connsiteY5" fmla="*/ 595085 h 1219200"/>
                <a:gd name="connsiteX6" fmla="*/ 1799772 w 4412343"/>
                <a:gd name="connsiteY6" fmla="*/ 406400 h 1219200"/>
                <a:gd name="connsiteX7" fmla="*/ 1826646 w 4412343"/>
                <a:gd name="connsiteY7" fmla="*/ 315482 h 1219200"/>
                <a:gd name="connsiteX8" fmla="*/ 1741487 w 4412343"/>
                <a:gd name="connsiteY8" fmla="*/ 166574 h 1219200"/>
                <a:gd name="connsiteX9" fmla="*/ 1669143 w 4412343"/>
                <a:gd name="connsiteY9" fmla="*/ 135390 h 1219200"/>
                <a:gd name="connsiteX10" fmla="*/ 1536134 w 4412343"/>
                <a:gd name="connsiteY10" fmla="*/ 164646 h 1219200"/>
                <a:gd name="connsiteX11" fmla="*/ 1465943 w 4412343"/>
                <a:gd name="connsiteY11" fmla="*/ 203200 h 1219200"/>
                <a:gd name="connsiteX12" fmla="*/ 1398361 w 4412343"/>
                <a:gd name="connsiteY12" fmla="*/ 254114 h 1219200"/>
                <a:gd name="connsiteX13" fmla="*/ 1364797 w 4412343"/>
                <a:gd name="connsiteY13" fmla="*/ 319314 h 1219200"/>
                <a:gd name="connsiteX14" fmla="*/ 1349829 w 4412343"/>
                <a:gd name="connsiteY14" fmla="*/ 391885 h 1219200"/>
                <a:gd name="connsiteX15" fmla="*/ 1364343 w 4412343"/>
                <a:gd name="connsiteY15" fmla="*/ 522514 h 1219200"/>
                <a:gd name="connsiteX16" fmla="*/ 1407886 w 4412343"/>
                <a:gd name="connsiteY16" fmla="*/ 653143 h 1219200"/>
                <a:gd name="connsiteX17" fmla="*/ 1509486 w 4412343"/>
                <a:gd name="connsiteY17" fmla="*/ 769257 h 1219200"/>
                <a:gd name="connsiteX18" fmla="*/ 1567543 w 4412343"/>
                <a:gd name="connsiteY18" fmla="*/ 798285 h 1219200"/>
                <a:gd name="connsiteX19" fmla="*/ 2017486 w 4412343"/>
                <a:gd name="connsiteY19" fmla="*/ 841828 h 1219200"/>
                <a:gd name="connsiteX20" fmla="*/ 2496457 w 4412343"/>
                <a:gd name="connsiteY20" fmla="*/ 812800 h 1219200"/>
                <a:gd name="connsiteX21" fmla="*/ 2656115 w 4412343"/>
                <a:gd name="connsiteY21" fmla="*/ 783771 h 1219200"/>
                <a:gd name="connsiteX22" fmla="*/ 3207657 w 4412343"/>
                <a:gd name="connsiteY22" fmla="*/ 595085 h 1219200"/>
                <a:gd name="connsiteX23" fmla="*/ 3381829 w 4412343"/>
                <a:gd name="connsiteY23" fmla="*/ 537028 h 1219200"/>
                <a:gd name="connsiteX24" fmla="*/ 3759200 w 4412343"/>
                <a:gd name="connsiteY24" fmla="*/ 333828 h 1219200"/>
                <a:gd name="connsiteX25" fmla="*/ 4020457 w 4412343"/>
                <a:gd name="connsiteY25" fmla="*/ 217714 h 1219200"/>
                <a:gd name="connsiteX26" fmla="*/ 4122057 w 4412343"/>
                <a:gd name="connsiteY26" fmla="*/ 159657 h 1219200"/>
                <a:gd name="connsiteX27" fmla="*/ 4223657 w 4412343"/>
                <a:gd name="connsiteY27" fmla="*/ 116114 h 1219200"/>
                <a:gd name="connsiteX28" fmla="*/ 4368800 w 4412343"/>
                <a:gd name="connsiteY28" fmla="*/ 29028 h 1219200"/>
                <a:gd name="connsiteX29" fmla="*/ 4412343 w 4412343"/>
                <a:gd name="connsiteY29" fmla="*/ 0 h 1219200"/>
                <a:gd name="connsiteX0" fmla="*/ 0 w 4412343"/>
                <a:gd name="connsiteY0" fmla="*/ 1219200 h 1219200"/>
                <a:gd name="connsiteX1" fmla="*/ 362857 w 4412343"/>
                <a:gd name="connsiteY1" fmla="*/ 1146628 h 1219200"/>
                <a:gd name="connsiteX2" fmla="*/ 566057 w 4412343"/>
                <a:gd name="connsiteY2" fmla="*/ 1117600 h 1219200"/>
                <a:gd name="connsiteX3" fmla="*/ 899886 w 4412343"/>
                <a:gd name="connsiteY3" fmla="*/ 1001485 h 1219200"/>
                <a:gd name="connsiteX4" fmla="*/ 1320800 w 4412343"/>
                <a:gd name="connsiteY4" fmla="*/ 856343 h 1219200"/>
                <a:gd name="connsiteX5" fmla="*/ 1654629 w 4412343"/>
                <a:gd name="connsiteY5" fmla="*/ 595085 h 1219200"/>
                <a:gd name="connsiteX6" fmla="*/ 1799772 w 4412343"/>
                <a:gd name="connsiteY6" fmla="*/ 406400 h 1219200"/>
                <a:gd name="connsiteX7" fmla="*/ 1826646 w 4412343"/>
                <a:gd name="connsiteY7" fmla="*/ 315482 h 1219200"/>
                <a:gd name="connsiteX8" fmla="*/ 1741487 w 4412343"/>
                <a:gd name="connsiteY8" fmla="*/ 166574 h 1219200"/>
                <a:gd name="connsiteX9" fmla="*/ 1669143 w 4412343"/>
                <a:gd name="connsiteY9" fmla="*/ 135390 h 1219200"/>
                <a:gd name="connsiteX10" fmla="*/ 1536134 w 4412343"/>
                <a:gd name="connsiteY10" fmla="*/ 164646 h 1219200"/>
                <a:gd name="connsiteX11" fmla="*/ 1465943 w 4412343"/>
                <a:gd name="connsiteY11" fmla="*/ 203200 h 1219200"/>
                <a:gd name="connsiteX12" fmla="*/ 1398361 w 4412343"/>
                <a:gd name="connsiteY12" fmla="*/ 254114 h 1219200"/>
                <a:gd name="connsiteX13" fmla="*/ 1364797 w 4412343"/>
                <a:gd name="connsiteY13" fmla="*/ 319314 h 1219200"/>
                <a:gd name="connsiteX14" fmla="*/ 1349829 w 4412343"/>
                <a:gd name="connsiteY14" fmla="*/ 391885 h 1219200"/>
                <a:gd name="connsiteX15" fmla="*/ 1364343 w 4412343"/>
                <a:gd name="connsiteY15" fmla="*/ 522514 h 1219200"/>
                <a:gd name="connsiteX16" fmla="*/ 1407886 w 4412343"/>
                <a:gd name="connsiteY16" fmla="*/ 653143 h 1219200"/>
                <a:gd name="connsiteX17" fmla="*/ 1509486 w 4412343"/>
                <a:gd name="connsiteY17" fmla="*/ 769257 h 1219200"/>
                <a:gd name="connsiteX18" fmla="*/ 1567543 w 4412343"/>
                <a:gd name="connsiteY18" fmla="*/ 798285 h 1219200"/>
                <a:gd name="connsiteX19" fmla="*/ 2017486 w 4412343"/>
                <a:gd name="connsiteY19" fmla="*/ 841828 h 1219200"/>
                <a:gd name="connsiteX20" fmla="*/ 2496457 w 4412343"/>
                <a:gd name="connsiteY20" fmla="*/ 812800 h 1219200"/>
                <a:gd name="connsiteX21" fmla="*/ 2656115 w 4412343"/>
                <a:gd name="connsiteY21" fmla="*/ 783771 h 1219200"/>
                <a:gd name="connsiteX22" fmla="*/ 3207657 w 4412343"/>
                <a:gd name="connsiteY22" fmla="*/ 595085 h 1219200"/>
                <a:gd name="connsiteX23" fmla="*/ 3381829 w 4412343"/>
                <a:gd name="connsiteY23" fmla="*/ 537028 h 1219200"/>
                <a:gd name="connsiteX24" fmla="*/ 3759200 w 4412343"/>
                <a:gd name="connsiteY24" fmla="*/ 333828 h 1219200"/>
                <a:gd name="connsiteX25" fmla="*/ 4020457 w 4412343"/>
                <a:gd name="connsiteY25" fmla="*/ 217714 h 1219200"/>
                <a:gd name="connsiteX26" fmla="*/ 4122057 w 4412343"/>
                <a:gd name="connsiteY26" fmla="*/ 159657 h 1219200"/>
                <a:gd name="connsiteX27" fmla="*/ 4223657 w 4412343"/>
                <a:gd name="connsiteY27" fmla="*/ 116114 h 1219200"/>
                <a:gd name="connsiteX28" fmla="*/ 4368800 w 4412343"/>
                <a:gd name="connsiteY28" fmla="*/ 29028 h 1219200"/>
                <a:gd name="connsiteX29" fmla="*/ 4412343 w 4412343"/>
                <a:gd name="connsiteY29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412343" h="1219200">
                  <a:moveTo>
                    <a:pt x="0" y="1219200"/>
                  </a:moveTo>
                  <a:cubicBezTo>
                    <a:pt x="120952" y="1195009"/>
                    <a:pt x="241449" y="1168419"/>
                    <a:pt x="362857" y="1146628"/>
                  </a:cubicBezTo>
                  <a:cubicBezTo>
                    <a:pt x="430202" y="1134540"/>
                    <a:pt x="498965" y="1131018"/>
                    <a:pt x="566057" y="1117600"/>
                  </a:cubicBezTo>
                  <a:cubicBezTo>
                    <a:pt x="752449" y="1080322"/>
                    <a:pt x="713498" y="1069262"/>
                    <a:pt x="899886" y="1001485"/>
                  </a:cubicBezTo>
                  <a:cubicBezTo>
                    <a:pt x="1033474" y="952907"/>
                    <a:pt x="1202025" y="930577"/>
                    <a:pt x="1320800" y="856343"/>
                  </a:cubicBezTo>
                  <a:cubicBezTo>
                    <a:pt x="1553171" y="711111"/>
                    <a:pt x="1517409" y="764592"/>
                    <a:pt x="1654629" y="595085"/>
                  </a:cubicBezTo>
                  <a:cubicBezTo>
                    <a:pt x="1704556" y="533410"/>
                    <a:pt x="1771102" y="453001"/>
                    <a:pt x="1799772" y="406400"/>
                  </a:cubicBezTo>
                  <a:cubicBezTo>
                    <a:pt x="1828442" y="359799"/>
                    <a:pt x="1824454" y="350690"/>
                    <a:pt x="1826646" y="315482"/>
                  </a:cubicBezTo>
                  <a:cubicBezTo>
                    <a:pt x="1829202" y="274427"/>
                    <a:pt x="1767737" y="196589"/>
                    <a:pt x="1741487" y="166574"/>
                  </a:cubicBezTo>
                  <a:cubicBezTo>
                    <a:pt x="1715237" y="136559"/>
                    <a:pt x="1688495" y="140228"/>
                    <a:pt x="1669143" y="135390"/>
                  </a:cubicBezTo>
                  <a:cubicBezTo>
                    <a:pt x="1620837" y="145142"/>
                    <a:pt x="1570001" y="153344"/>
                    <a:pt x="1536134" y="164646"/>
                  </a:cubicBezTo>
                  <a:cubicBezTo>
                    <a:pt x="1502267" y="175948"/>
                    <a:pt x="1488905" y="188289"/>
                    <a:pt x="1465943" y="203200"/>
                  </a:cubicBezTo>
                  <a:cubicBezTo>
                    <a:pt x="1442981" y="218111"/>
                    <a:pt x="1417713" y="234762"/>
                    <a:pt x="1398361" y="254114"/>
                  </a:cubicBezTo>
                  <a:cubicBezTo>
                    <a:pt x="1393523" y="273466"/>
                    <a:pt x="1372886" y="296352"/>
                    <a:pt x="1364797" y="319314"/>
                  </a:cubicBezTo>
                  <a:cubicBezTo>
                    <a:pt x="1356708" y="342276"/>
                    <a:pt x="1349905" y="358018"/>
                    <a:pt x="1349829" y="391885"/>
                  </a:cubicBezTo>
                  <a:cubicBezTo>
                    <a:pt x="1349753" y="425752"/>
                    <a:pt x="1358147" y="479143"/>
                    <a:pt x="1364343" y="522514"/>
                  </a:cubicBezTo>
                  <a:cubicBezTo>
                    <a:pt x="1372770" y="581502"/>
                    <a:pt x="1376885" y="603542"/>
                    <a:pt x="1407886" y="653143"/>
                  </a:cubicBezTo>
                  <a:cubicBezTo>
                    <a:pt x="1429498" y="687721"/>
                    <a:pt x="1477715" y="745429"/>
                    <a:pt x="1509486" y="769257"/>
                  </a:cubicBezTo>
                  <a:cubicBezTo>
                    <a:pt x="1526795" y="782239"/>
                    <a:pt x="1546739" y="792341"/>
                    <a:pt x="1567543" y="798285"/>
                  </a:cubicBezTo>
                  <a:cubicBezTo>
                    <a:pt x="1724272" y="843065"/>
                    <a:pt x="1845137" y="833621"/>
                    <a:pt x="2017486" y="841828"/>
                  </a:cubicBezTo>
                  <a:cubicBezTo>
                    <a:pt x="2125226" y="836931"/>
                    <a:pt x="2363577" y="830920"/>
                    <a:pt x="2496457" y="812800"/>
                  </a:cubicBezTo>
                  <a:cubicBezTo>
                    <a:pt x="2550053" y="805491"/>
                    <a:pt x="2603997" y="798248"/>
                    <a:pt x="2656115" y="783771"/>
                  </a:cubicBezTo>
                  <a:cubicBezTo>
                    <a:pt x="3037217" y="677909"/>
                    <a:pt x="2924818" y="696908"/>
                    <a:pt x="3207657" y="595085"/>
                  </a:cubicBezTo>
                  <a:cubicBezTo>
                    <a:pt x="3265237" y="574356"/>
                    <a:pt x="3326522" y="563226"/>
                    <a:pt x="3381829" y="537028"/>
                  </a:cubicBezTo>
                  <a:cubicBezTo>
                    <a:pt x="3510943" y="475869"/>
                    <a:pt x="3628646" y="391852"/>
                    <a:pt x="3759200" y="333828"/>
                  </a:cubicBezTo>
                  <a:cubicBezTo>
                    <a:pt x="3846286" y="295123"/>
                    <a:pt x="3937714" y="264996"/>
                    <a:pt x="4020457" y="217714"/>
                  </a:cubicBezTo>
                  <a:cubicBezTo>
                    <a:pt x="4054324" y="198362"/>
                    <a:pt x="4087169" y="177101"/>
                    <a:pt x="4122057" y="159657"/>
                  </a:cubicBezTo>
                  <a:cubicBezTo>
                    <a:pt x="4155013" y="143179"/>
                    <a:pt x="4191093" y="133354"/>
                    <a:pt x="4223657" y="116114"/>
                  </a:cubicBezTo>
                  <a:cubicBezTo>
                    <a:pt x="4273522" y="89715"/>
                    <a:pt x="4321854" y="60325"/>
                    <a:pt x="4368800" y="29028"/>
                  </a:cubicBezTo>
                  <a:lnTo>
                    <a:pt x="4412343" y="0"/>
                  </a:lnTo>
                </a:path>
              </a:pathLst>
            </a:custGeom>
            <a:noFill/>
            <a:ln w="28575">
              <a:solidFill>
                <a:srgbClr val="DEBC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1708AAB-6E67-4FA1-B252-DA1BF5595AD9}"/>
                </a:ext>
              </a:extLst>
            </p:cNvPr>
            <p:cNvSpPr/>
            <p:nvPr/>
          </p:nvSpPr>
          <p:spPr>
            <a:xfrm>
              <a:off x="6517532" y="3966847"/>
              <a:ext cx="5642042" cy="2939791"/>
            </a:xfrm>
            <a:custGeom>
              <a:avLst/>
              <a:gdLst>
                <a:gd name="connsiteX0" fmla="*/ 0 w 5642042"/>
                <a:gd name="connsiteY0" fmla="*/ 2939791 h 2939791"/>
                <a:gd name="connsiteX1" fmla="*/ 58366 w 5642042"/>
                <a:gd name="connsiteY1" fmla="*/ 2609051 h 2939791"/>
                <a:gd name="connsiteX2" fmla="*/ 97277 w 5642042"/>
                <a:gd name="connsiteY2" fmla="*/ 2511774 h 2939791"/>
                <a:gd name="connsiteX3" fmla="*/ 291830 w 5642042"/>
                <a:gd name="connsiteY3" fmla="*/ 2161579 h 2939791"/>
                <a:gd name="connsiteX4" fmla="*/ 486383 w 5642042"/>
                <a:gd name="connsiteY4" fmla="*/ 1908659 h 2939791"/>
                <a:gd name="connsiteX5" fmla="*/ 680936 w 5642042"/>
                <a:gd name="connsiteY5" fmla="*/ 1811383 h 2939791"/>
                <a:gd name="connsiteX6" fmla="*/ 1089498 w 5642042"/>
                <a:gd name="connsiteY6" fmla="*/ 1480642 h 2939791"/>
                <a:gd name="connsiteX7" fmla="*/ 1284051 w 5642042"/>
                <a:gd name="connsiteY7" fmla="*/ 1325000 h 2939791"/>
                <a:gd name="connsiteX8" fmla="*/ 2295728 w 5642042"/>
                <a:gd name="connsiteY8" fmla="*/ 1052625 h 2939791"/>
                <a:gd name="connsiteX9" fmla="*/ 2529191 w 5642042"/>
                <a:gd name="connsiteY9" fmla="*/ 994259 h 2939791"/>
                <a:gd name="connsiteX10" fmla="*/ 2801566 w 5642042"/>
                <a:gd name="connsiteY10" fmla="*/ 916438 h 2939791"/>
                <a:gd name="connsiteX11" fmla="*/ 3073940 w 5642042"/>
                <a:gd name="connsiteY11" fmla="*/ 877527 h 2939791"/>
                <a:gd name="connsiteX12" fmla="*/ 3793787 w 5642042"/>
                <a:gd name="connsiteY12" fmla="*/ 702430 h 2939791"/>
                <a:gd name="connsiteX13" fmla="*/ 4299625 w 5642042"/>
                <a:gd name="connsiteY13" fmla="*/ 566242 h 2939791"/>
                <a:gd name="connsiteX14" fmla="*/ 4552545 w 5642042"/>
                <a:gd name="connsiteY14" fmla="*/ 527332 h 2939791"/>
                <a:gd name="connsiteX15" fmla="*/ 4766553 w 5642042"/>
                <a:gd name="connsiteY15" fmla="*/ 488421 h 2939791"/>
                <a:gd name="connsiteX16" fmla="*/ 5291847 w 5642042"/>
                <a:gd name="connsiteY16" fmla="*/ 293868 h 2939791"/>
                <a:gd name="connsiteX17" fmla="*/ 5369668 w 5642042"/>
                <a:gd name="connsiteY17" fmla="*/ 235502 h 2939791"/>
                <a:gd name="connsiteX18" fmla="*/ 5428034 w 5642042"/>
                <a:gd name="connsiteY18" fmla="*/ 177136 h 2939791"/>
                <a:gd name="connsiteX19" fmla="*/ 5505855 w 5642042"/>
                <a:gd name="connsiteY19" fmla="*/ 138225 h 2939791"/>
                <a:gd name="connsiteX20" fmla="*/ 5622587 w 5642042"/>
                <a:gd name="connsiteY20" fmla="*/ 2038 h 2939791"/>
                <a:gd name="connsiteX21" fmla="*/ 5642042 w 5642042"/>
                <a:gd name="connsiteY21" fmla="*/ 2038 h 293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42042" h="2939791">
                  <a:moveTo>
                    <a:pt x="0" y="2939791"/>
                  </a:moveTo>
                  <a:cubicBezTo>
                    <a:pt x="16033" y="2827556"/>
                    <a:pt x="28885" y="2719602"/>
                    <a:pt x="58366" y="2609051"/>
                  </a:cubicBezTo>
                  <a:cubicBezTo>
                    <a:pt x="67365" y="2575307"/>
                    <a:pt x="82407" y="2543373"/>
                    <a:pt x="97277" y="2511774"/>
                  </a:cubicBezTo>
                  <a:cubicBezTo>
                    <a:pt x="259167" y="2167756"/>
                    <a:pt x="152713" y="2387643"/>
                    <a:pt x="291830" y="2161579"/>
                  </a:cubicBezTo>
                  <a:cubicBezTo>
                    <a:pt x="362291" y="2047081"/>
                    <a:pt x="369161" y="1989249"/>
                    <a:pt x="486383" y="1908659"/>
                  </a:cubicBezTo>
                  <a:cubicBezTo>
                    <a:pt x="546131" y="1867583"/>
                    <a:pt x="616085" y="1843808"/>
                    <a:pt x="680936" y="1811383"/>
                  </a:cubicBezTo>
                  <a:cubicBezTo>
                    <a:pt x="1021472" y="1470847"/>
                    <a:pt x="718648" y="1745535"/>
                    <a:pt x="1089498" y="1480642"/>
                  </a:cubicBezTo>
                  <a:cubicBezTo>
                    <a:pt x="1157078" y="1432370"/>
                    <a:pt x="1209347" y="1361285"/>
                    <a:pt x="1284051" y="1325000"/>
                  </a:cubicBezTo>
                  <a:cubicBezTo>
                    <a:pt x="1774071" y="1086991"/>
                    <a:pt x="1770393" y="1183959"/>
                    <a:pt x="2295728" y="1052625"/>
                  </a:cubicBezTo>
                  <a:lnTo>
                    <a:pt x="2529191" y="994259"/>
                  </a:lnTo>
                  <a:cubicBezTo>
                    <a:pt x="2620369" y="969711"/>
                    <a:pt x="2709237" y="936223"/>
                    <a:pt x="2801566" y="916438"/>
                  </a:cubicBezTo>
                  <a:cubicBezTo>
                    <a:pt x="2891243" y="897221"/>
                    <a:pt x="2983149" y="890497"/>
                    <a:pt x="3073940" y="877527"/>
                  </a:cubicBezTo>
                  <a:cubicBezTo>
                    <a:pt x="4018160" y="602130"/>
                    <a:pt x="3172596" y="826667"/>
                    <a:pt x="3793787" y="702430"/>
                  </a:cubicBezTo>
                  <a:cubicBezTo>
                    <a:pt x="4235793" y="614029"/>
                    <a:pt x="3812472" y="674498"/>
                    <a:pt x="4299625" y="566242"/>
                  </a:cubicBezTo>
                  <a:cubicBezTo>
                    <a:pt x="4382892" y="547738"/>
                    <a:pt x="4468407" y="541355"/>
                    <a:pt x="4552545" y="527332"/>
                  </a:cubicBezTo>
                  <a:cubicBezTo>
                    <a:pt x="4624064" y="515412"/>
                    <a:pt x="4695217" y="501391"/>
                    <a:pt x="4766553" y="488421"/>
                  </a:cubicBezTo>
                  <a:cubicBezTo>
                    <a:pt x="5174089" y="329935"/>
                    <a:pt x="4997928" y="391841"/>
                    <a:pt x="5291847" y="293868"/>
                  </a:cubicBezTo>
                  <a:cubicBezTo>
                    <a:pt x="5317787" y="274413"/>
                    <a:pt x="5345049" y="256604"/>
                    <a:pt x="5369668" y="235502"/>
                  </a:cubicBezTo>
                  <a:cubicBezTo>
                    <a:pt x="5390558" y="217596"/>
                    <a:pt x="5405645" y="193128"/>
                    <a:pt x="5428034" y="177136"/>
                  </a:cubicBezTo>
                  <a:cubicBezTo>
                    <a:pt x="5451634" y="160279"/>
                    <a:pt x="5482653" y="155626"/>
                    <a:pt x="5505855" y="138225"/>
                  </a:cubicBezTo>
                  <a:cubicBezTo>
                    <a:pt x="5691804" y="-1236"/>
                    <a:pt x="5504949" y="119678"/>
                    <a:pt x="5622587" y="2038"/>
                  </a:cubicBezTo>
                  <a:cubicBezTo>
                    <a:pt x="5627173" y="-2548"/>
                    <a:pt x="5635557" y="2038"/>
                    <a:pt x="5642042" y="2038"/>
                  </a:cubicBezTo>
                </a:path>
              </a:pathLst>
            </a:custGeom>
            <a:noFill/>
            <a:ln w="28575">
              <a:solidFill>
                <a:srgbClr val="DEBC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EB4B983-E9D6-4EA0-AB87-78B4210E822A}"/>
                </a:ext>
              </a:extLst>
            </p:cNvPr>
            <p:cNvSpPr txBox="1"/>
            <p:nvPr/>
          </p:nvSpPr>
          <p:spPr>
            <a:xfrm>
              <a:off x="2017883" y="2528879"/>
              <a:ext cx="80585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8000" i="1" dirty="0">
                  <a:latin typeface="Dream  Catcher" panose="02000500000000000000" pitchFamily="50" charset="0"/>
                </a:rPr>
                <a:t>El nombre del titulo 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1C1D66E-B41A-4775-A23D-97A085645EC4}"/>
                </a:ext>
              </a:extLst>
            </p:cNvPr>
            <p:cNvSpPr txBox="1"/>
            <p:nvPr/>
          </p:nvSpPr>
          <p:spPr>
            <a:xfrm>
              <a:off x="6047142" y="3534838"/>
              <a:ext cx="4078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>
                  <a:solidFill>
                    <a:srgbClr val="D0A172"/>
                  </a:solidFill>
                  <a:latin typeface="Elephant" panose="02020904090505020303" pitchFamily="18" charset="0"/>
                  <a:cs typeface="Aldhabi" panose="020B0604020202020204" pitchFamily="2" charset="-78"/>
                </a:rPr>
                <a:t>Tus datos y/o subtitulo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9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0AE36027-3CA4-4493-9D61-7CE0721C6693}"/>
              </a:ext>
            </a:extLst>
          </p:cNvPr>
          <p:cNvGrpSpPr/>
          <p:nvPr/>
        </p:nvGrpSpPr>
        <p:grpSpPr>
          <a:xfrm>
            <a:off x="-666750" y="19455"/>
            <a:ext cx="12925518" cy="7586131"/>
            <a:chOff x="-666750" y="19455"/>
            <a:chExt cx="12925518" cy="7586131"/>
          </a:xfrm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7CF2349F-8D5D-44EB-8E31-A1CC8391CDA8}"/>
                </a:ext>
              </a:extLst>
            </p:cNvPr>
            <p:cNvSpPr/>
            <p:nvPr/>
          </p:nvSpPr>
          <p:spPr>
            <a:xfrm>
              <a:off x="8622805" y="3102901"/>
              <a:ext cx="3635963" cy="3793199"/>
            </a:xfrm>
            <a:custGeom>
              <a:avLst/>
              <a:gdLst>
                <a:gd name="connsiteX0" fmla="*/ 3588245 w 3635963"/>
                <a:gd name="connsiteY0" fmla="*/ 2249 h 3793199"/>
                <a:gd name="connsiteX1" fmla="*/ 3150095 w 3635963"/>
                <a:gd name="connsiteY1" fmla="*/ 59399 h 3793199"/>
                <a:gd name="connsiteX2" fmla="*/ 3073895 w 3635963"/>
                <a:gd name="connsiteY2" fmla="*/ 116549 h 3793199"/>
                <a:gd name="connsiteX3" fmla="*/ 2959595 w 3635963"/>
                <a:gd name="connsiteY3" fmla="*/ 192749 h 3793199"/>
                <a:gd name="connsiteX4" fmla="*/ 2769095 w 3635963"/>
                <a:gd name="connsiteY4" fmla="*/ 402299 h 3793199"/>
                <a:gd name="connsiteX5" fmla="*/ 2597645 w 3635963"/>
                <a:gd name="connsiteY5" fmla="*/ 573749 h 3793199"/>
                <a:gd name="connsiteX6" fmla="*/ 2502395 w 3635963"/>
                <a:gd name="connsiteY6" fmla="*/ 726149 h 3793199"/>
                <a:gd name="connsiteX7" fmla="*/ 2407145 w 3635963"/>
                <a:gd name="connsiteY7" fmla="*/ 897599 h 3793199"/>
                <a:gd name="connsiteX8" fmla="*/ 2273795 w 3635963"/>
                <a:gd name="connsiteY8" fmla="*/ 1069049 h 3793199"/>
                <a:gd name="connsiteX9" fmla="*/ 2159495 w 3635963"/>
                <a:gd name="connsiteY9" fmla="*/ 1183349 h 3793199"/>
                <a:gd name="connsiteX10" fmla="*/ 2045195 w 3635963"/>
                <a:gd name="connsiteY10" fmla="*/ 1411949 h 3793199"/>
                <a:gd name="connsiteX11" fmla="*/ 1778495 w 3635963"/>
                <a:gd name="connsiteY11" fmla="*/ 1773899 h 3793199"/>
                <a:gd name="connsiteX12" fmla="*/ 1587995 w 3635963"/>
                <a:gd name="connsiteY12" fmla="*/ 1907249 h 3793199"/>
                <a:gd name="connsiteX13" fmla="*/ 1130795 w 3635963"/>
                <a:gd name="connsiteY13" fmla="*/ 2288249 h 3793199"/>
                <a:gd name="connsiteX14" fmla="*/ 502145 w 3635963"/>
                <a:gd name="connsiteY14" fmla="*/ 2707349 h 3793199"/>
                <a:gd name="connsiteX15" fmla="*/ 368795 w 3635963"/>
                <a:gd name="connsiteY15" fmla="*/ 2859749 h 3793199"/>
                <a:gd name="connsiteX16" fmla="*/ 292595 w 3635963"/>
                <a:gd name="connsiteY16" fmla="*/ 3050249 h 3793199"/>
                <a:gd name="connsiteX17" fmla="*/ 197345 w 3635963"/>
                <a:gd name="connsiteY17" fmla="*/ 3126449 h 3793199"/>
                <a:gd name="connsiteX18" fmla="*/ 121145 w 3635963"/>
                <a:gd name="connsiteY18" fmla="*/ 3221699 h 3793199"/>
                <a:gd name="connsiteX19" fmla="*/ 63995 w 3635963"/>
                <a:gd name="connsiteY19" fmla="*/ 3374099 h 3793199"/>
                <a:gd name="connsiteX20" fmla="*/ 6845 w 3635963"/>
                <a:gd name="connsiteY20" fmla="*/ 3564599 h 3793199"/>
                <a:gd name="connsiteX21" fmla="*/ 25895 w 3635963"/>
                <a:gd name="connsiteY21" fmla="*/ 3716999 h 3793199"/>
                <a:gd name="connsiteX22" fmla="*/ 578345 w 3635963"/>
                <a:gd name="connsiteY22" fmla="*/ 3755099 h 3793199"/>
                <a:gd name="connsiteX23" fmla="*/ 1035545 w 3635963"/>
                <a:gd name="connsiteY23" fmla="*/ 3774149 h 3793199"/>
                <a:gd name="connsiteX24" fmla="*/ 1397495 w 3635963"/>
                <a:gd name="connsiteY24" fmla="*/ 3793199 h 3793199"/>
                <a:gd name="connsiteX25" fmla="*/ 1626095 w 3635963"/>
                <a:gd name="connsiteY25" fmla="*/ 3774149 h 3793199"/>
                <a:gd name="connsiteX26" fmla="*/ 1854695 w 3635963"/>
                <a:gd name="connsiteY26" fmla="*/ 3736049 h 3793199"/>
                <a:gd name="connsiteX27" fmla="*/ 1930895 w 3635963"/>
                <a:gd name="connsiteY27" fmla="*/ 3716999 h 3793199"/>
                <a:gd name="connsiteX28" fmla="*/ 2426195 w 3635963"/>
                <a:gd name="connsiteY28" fmla="*/ 3697949 h 3793199"/>
                <a:gd name="connsiteX29" fmla="*/ 2578595 w 3635963"/>
                <a:gd name="connsiteY29" fmla="*/ 3678899 h 3793199"/>
                <a:gd name="connsiteX30" fmla="*/ 3607295 w 3635963"/>
                <a:gd name="connsiteY30" fmla="*/ 3659849 h 3793199"/>
                <a:gd name="connsiteX31" fmla="*/ 3588245 w 3635963"/>
                <a:gd name="connsiteY31" fmla="*/ 3450299 h 3793199"/>
                <a:gd name="connsiteX32" fmla="*/ 3550145 w 3635963"/>
                <a:gd name="connsiteY32" fmla="*/ 3374099 h 3793199"/>
                <a:gd name="connsiteX33" fmla="*/ 3531095 w 3635963"/>
                <a:gd name="connsiteY33" fmla="*/ 2478749 h 3793199"/>
                <a:gd name="connsiteX34" fmla="*/ 3512045 w 3635963"/>
                <a:gd name="connsiteY34" fmla="*/ 2364449 h 3793199"/>
                <a:gd name="connsiteX35" fmla="*/ 3550145 w 3635963"/>
                <a:gd name="connsiteY35" fmla="*/ 1488149 h 3793199"/>
                <a:gd name="connsiteX36" fmla="*/ 3588245 w 3635963"/>
                <a:gd name="connsiteY36" fmla="*/ 97499 h 3793199"/>
                <a:gd name="connsiteX37" fmla="*/ 3588245 w 3635963"/>
                <a:gd name="connsiteY37" fmla="*/ 2249 h 3793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635963" h="3793199">
                  <a:moveTo>
                    <a:pt x="3588245" y="2249"/>
                  </a:moveTo>
                  <a:cubicBezTo>
                    <a:pt x="3515220" y="-4101"/>
                    <a:pt x="3281749" y="-444"/>
                    <a:pt x="3150095" y="59399"/>
                  </a:cubicBezTo>
                  <a:cubicBezTo>
                    <a:pt x="3121191" y="72537"/>
                    <a:pt x="3099906" y="98342"/>
                    <a:pt x="3073895" y="116549"/>
                  </a:cubicBezTo>
                  <a:cubicBezTo>
                    <a:pt x="3036382" y="142808"/>
                    <a:pt x="2995035" y="163753"/>
                    <a:pt x="2959595" y="192749"/>
                  </a:cubicBezTo>
                  <a:cubicBezTo>
                    <a:pt x="2865845" y="269454"/>
                    <a:pt x="2852698" y="312724"/>
                    <a:pt x="2769095" y="402299"/>
                  </a:cubicBezTo>
                  <a:cubicBezTo>
                    <a:pt x="2713948" y="461385"/>
                    <a:pt x="2640481" y="505212"/>
                    <a:pt x="2597645" y="573749"/>
                  </a:cubicBezTo>
                  <a:cubicBezTo>
                    <a:pt x="2565895" y="624549"/>
                    <a:pt x="2532768" y="674514"/>
                    <a:pt x="2502395" y="726149"/>
                  </a:cubicBezTo>
                  <a:cubicBezTo>
                    <a:pt x="2469247" y="782500"/>
                    <a:pt x="2443410" y="843202"/>
                    <a:pt x="2407145" y="897599"/>
                  </a:cubicBezTo>
                  <a:cubicBezTo>
                    <a:pt x="2366984" y="957840"/>
                    <a:pt x="2321213" y="1014336"/>
                    <a:pt x="2273795" y="1069049"/>
                  </a:cubicBezTo>
                  <a:cubicBezTo>
                    <a:pt x="2238506" y="1109767"/>
                    <a:pt x="2189383" y="1138517"/>
                    <a:pt x="2159495" y="1183349"/>
                  </a:cubicBezTo>
                  <a:cubicBezTo>
                    <a:pt x="2112238" y="1254235"/>
                    <a:pt x="2087115" y="1337782"/>
                    <a:pt x="2045195" y="1411949"/>
                  </a:cubicBezTo>
                  <a:cubicBezTo>
                    <a:pt x="1942706" y="1593276"/>
                    <a:pt x="1911658" y="1628630"/>
                    <a:pt x="1778495" y="1773899"/>
                  </a:cubicBezTo>
                  <a:cubicBezTo>
                    <a:pt x="1600431" y="1968151"/>
                    <a:pt x="1819501" y="1729761"/>
                    <a:pt x="1587995" y="1907249"/>
                  </a:cubicBezTo>
                  <a:cubicBezTo>
                    <a:pt x="1430559" y="2027950"/>
                    <a:pt x="1298161" y="2181743"/>
                    <a:pt x="1130795" y="2288249"/>
                  </a:cubicBezTo>
                  <a:cubicBezTo>
                    <a:pt x="1060266" y="2333131"/>
                    <a:pt x="625793" y="2597440"/>
                    <a:pt x="502145" y="2707349"/>
                  </a:cubicBezTo>
                  <a:cubicBezTo>
                    <a:pt x="451694" y="2752195"/>
                    <a:pt x="413245" y="2808949"/>
                    <a:pt x="368795" y="2859749"/>
                  </a:cubicBezTo>
                  <a:cubicBezTo>
                    <a:pt x="343395" y="2923249"/>
                    <a:pt x="329578" y="2992719"/>
                    <a:pt x="292595" y="3050249"/>
                  </a:cubicBezTo>
                  <a:cubicBezTo>
                    <a:pt x="270608" y="3084451"/>
                    <a:pt x="226096" y="3097698"/>
                    <a:pt x="197345" y="3126449"/>
                  </a:cubicBezTo>
                  <a:cubicBezTo>
                    <a:pt x="168594" y="3155200"/>
                    <a:pt x="143699" y="3187868"/>
                    <a:pt x="121145" y="3221699"/>
                  </a:cubicBezTo>
                  <a:cubicBezTo>
                    <a:pt x="74690" y="3291381"/>
                    <a:pt x="86840" y="3297948"/>
                    <a:pt x="63995" y="3374099"/>
                  </a:cubicBezTo>
                  <a:cubicBezTo>
                    <a:pt x="-5574" y="3605996"/>
                    <a:pt x="50753" y="3388966"/>
                    <a:pt x="6845" y="3564599"/>
                  </a:cubicBezTo>
                  <a:cubicBezTo>
                    <a:pt x="13195" y="3615399"/>
                    <a:pt x="-22673" y="3700810"/>
                    <a:pt x="25895" y="3716999"/>
                  </a:cubicBezTo>
                  <a:cubicBezTo>
                    <a:pt x="201010" y="3775371"/>
                    <a:pt x="394053" y="3744667"/>
                    <a:pt x="578345" y="3755099"/>
                  </a:cubicBezTo>
                  <a:cubicBezTo>
                    <a:pt x="730633" y="3763719"/>
                    <a:pt x="883177" y="3767062"/>
                    <a:pt x="1035545" y="3774149"/>
                  </a:cubicBezTo>
                  <a:lnTo>
                    <a:pt x="1397495" y="3793199"/>
                  </a:lnTo>
                  <a:cubicBezTo>
                    <a:pt x="1473695" y="3786849"/>
                    <a:pt x="1550221" y="3783633"/>
                    <a:pt x="1626095" y="3774149"/>
                  </a:cubicBezTo>
                  <a:cubicBezTo>
                    <a:pt x="1702750" y="3764567"/>
                    <a:pt x="1778767" y="3750285"/>
                    <a:pt x="1854695" y="3736049"/>
                  </a:cubicBezTo>
                  <a:cubicBezTo>
                    <a:pt x="1880428" y="3731224"/>
                    <a:pt x="1904771" y="3718741"/>
                    <a:pt x="1930895" y="3716999"/>
                  </a:cubicBezTo>
                  <a:cubicBezTo>
                    <a:pt x="2095751" y="3706009"/>
                    <a:pt x="2261095" y="3704299"/>
                    <a:pt x="2426195" y="3697949"/>
                  </a:cubicBezTo>
                  <a:cubicBezTo>
                    <a:pt x="2476995" y="3691599"/>
                    <a:pt x="2527426" y="3680550"/>
                    <a:pt x="2578595" y="3678899"/>
                  </a:cubicBezTo>
                  <a:cubicBezTo>
                    <a:pt x="2921375" y="3667842"/>
                    <a:pt x="3272803" y="3735583"/>
                    <a:pt x="3607295" y="3659849"/>
                  </a:cubicBezTo>
                  <a:cubicBezTo>
                    <a:pt x="3675702" y="3644361"/>
                    <a:pt x="3602000" y="3519075"/>
                    <a:pt x="3588245" y="3450299"/>
                  </a:cubicBezTo>
                  <a:cubicBezTo>
                    <a:pt x="3582676" y="3422452"/>
                    <a:pt x="3562845" y="3399499"/>
                    <a:pt x="3550145" y="3374099"/>
                  </a:cubicBezTo>
                  <a:cubicBezTo>
                    <a:pt x="3543795" y="3075649"/>
                    <a:pt x="3542352" y="2777054"/>
                    <a:pt x="3531095" y="2478749"/>
                  </a:cubicBezTo>
                  <a:cubicBezTo>
                    <a:pt x="3529638" y="2440151"/>
                    <a:pt x="3512045" y="2403075"/>
                    <a:pt x="3512045" y="2364449"/>
                  </a:cubicBezTo>
                  <a:cubicBezTo>
                    <a:pt x="3512045" y="1933294"/>
                    <a:pt x="3523530" y="1834150"/>
                    <a:pt x="3550145" y="1488149"/>
                  </a:cubicBezTo>
                  <a:cubicBezTo>
                    <a:pt x="3562845" y="1024599"/>
                    <a:pt x="3441603" y="537426"/>
                    <a:pt x="3588245" y="97499"/>
                  </a:cubicBezTo>
                  <a:cubicBezTo>
                    <a:pt x="3609303" y="34325"/>
                    <a:pt x="3661270" y="8599"/>
                    <a:pt x="3588245" y="224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7C5478C6-0977-4C79-9705-C1774E502A8A}"/>
                </a:ext>
              </a:extLst>
            </p:cNvPr>
            <p:cNvSpPr/>
            <p:nvPr/>
          </p:nvSpPr>
          <p:spPr>
            <a:xfrm>
              <a:off x="4610911" y="5184843"/>
              <a:ext cx="6634264" cy="1673157"/>
            </a:xfrm>
            <a:custGeom>
              <a:avLst/>
              <a:gdLst>
                <a:gd name="connsiteX0" fmla="*/ 0 w 6634264"/>
                <a:gd name="connsiteY0" fmla="*/ 1673157 h 1673157"/>
                <a:gd name="connsiteX1" fmla="*/ 19455 w 6634264"/>
                <a:gd name="connsiteY1" fmla="*/ 1575880 h 1673157"/>
                <a:gd name="connsiteX2" fmla="*/ 38910 w 6634264"/>
                <a:gd name="connsiteY2" fmla="*/ 1400783 h 1673157"/>
                <a:gd name="connsiteX3" fmla="*/ 136187 w 6634264"/>
                <a:gd name="connsiteY3" fmla="*/ 1206229 h 1673157"/>
                <a:gd name="connsiteX4" fmla="*/ 214008 w 6634264"/>
                <a:gd name="connsiteY4" fmla="*/ 1031131 h 1673157"/>
                <a:gd name="connsiteX5" fmla="*/ 350196 w 6634264"/>
                <a:gd name="connsiteY5" fmla="*/ 875489 h 1673157"/>
                <a:gd name="connsiteX6" fmla="*/ 428017 w 6634264"/>
                <a:gd name="connsiteY6" fmla="*/ 758757 h 1673157"/>
                <a:gd name="connsiteX7" fmla="*/ 856034 w 6634264"/>
                <a:gd name="connsiteY7" fmla="*/ 369651 h 1673157"/>
                <a:gd name="connsiteX8" fmla="*/ 1400783 w 6634264"/>
                <a:gd name="connsiteY8" fmla="*/ 97276 h 1673157"/>
                <a:gd name="connsiteX9" fmla="*/ 1556425 w 6634264"/>
                <a:gd name="connsiteY9" fmla="*/ 77821 h 1673157"/>
                <a:gd name="connsiteX10" fmla="*/ 1789889 w 6634264"/>
                <a:gd name="connsiteY10" fmla="*/ 38910 h 1673157"/>
                <a:gd name="connsiteX11" fmla="*/ 2412459 w 6634264"/>
                <a:gd name="connsiteY11" fmla="*/ 0 h 1673157"/>
                <a:gd name="connsiteX12" fmla="*/ 2957208 w 6634264"/>
                <a:gd name="connsiteY12" fmla="*/ 19455 h 1673157"/>
                <a:gd name="connsiteX13" fmla="*/ 3210127 w 6634264"/>
                <a:gd name="connsiteY13" fmla="*/ 116731 h 1673157"/>
                <a:gd name="connsiteX14" fmla="*/ 4066161 w 6634264"/>
                <a:gd name="connsiteY14" fmla="*/ 369651 h 1673157"/>
                <a:gd name="connsiteX15" fmla="*/ 4494178 w 6634264"/>
                <a:gd name="connsiteY15" fmla="*/ 739302 h 1673157"/>
                <a:gd name="connsiteX16" fmla="*/ 4747098 w 6634264"/>
                <a:gd name="connsiteY16" fmla="*/ 914400 h 1673157"/>
                <a:gd name="connsiteX17" fmla="*/ 4941651 w 6634264"/>
                <a:gd name="connsiteY17" fmla="*/ 1031131 h 1673157"/>
                <a:gd name="connsiteX18" fmla="*/ 5466944 w 6634264"/>
                <a:gd name="connsiteY18" fmla="*/ 1245140 h 1673157"/>
                <a:gd name="connsiteX19" fmla="*/ 6108970 w 6634264"/>
                <a:gd name="connsiteY19" fmla="*/ 1556425 h 1673157"/>
                <a:gd name="connsiteX20" fmla="*/ 6264613 w 6634264"/>
                <a:gd name="connsiteY20" fmla="*/ 1634246 h 1673157"/>
                <a:gd name="connsiteX21" fmla="*/ 6634264 w 6634264"/>
                <a:gd name="connsiteY21" fmla="*/ 1653702 h 167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34264" h="1673157">
                  <a:moveTo>
                    <a:pt x="0" y="1673157"/>
                  </a:moveTo>
                  <a:cubicBezTo>
                    <a:pt x="6485" y="1640731"/>
                    <a:pt x="14779" y="1608615"/>
                    <a:pt x="19455" y="1575880"/>
                  </a:cubicBezTo>
                  <a:cubicBezTo>
                    <a:pt x="27760" y="1517745"/>
                    <a:pt x="21226" y="1456782"/>
                    <a:pt x="38910" y="1400783"/>
                  </a:cubicBezTo>
                  <a:cubicBezTo>
                    <a:pt x="60744" y="1331643"/>
                    <a:pt x="105148" y="1271755"/>
                    <a:pt x="136187" y="1206229"/>
                  </a:cubicBezTo>
                  <a:cubicBezTo>
                    <a:pt x="163529" y="1148506"/>
                    <a:pt x="179310" y="1084755"/>
                    <a:pt x="214008" y="1031131"/>
                  </a:cubicBezTo>
                  <a:cubicBezTo>
                    <a:pt x="251459" y="973253"/>
                    <a:pt x="307605" y="929696"/>
                    <a:pt x="350196" y="875489"/>
                  </a:cubicBezTo>
                  <a:cubicBezTo>
                    <a:pt x="379088" y="838717"/>
                    <a:pt x="398528" y="795052"/>
                    <a:pt x="428017" y="758757"/>
                  </a:cubicBezTo>
                  <a:cubicBezTo>
                    <a:pt x="582877" y="568160"/>
                    <a:pt x="645375" y="516197"/>
                    <a:pt x="856034" y="369651"/>
                  </a:cubicBezTo>
                  <a:cubicBezTo>
                    <a:pt x="970187" y="290240"/>
                    <a:pt x="1302294" y="109587"/>
                    <a:pt x="1400783" y="97276"/>
                  </a:cubicBezTo>
                  <a:cubicBezTo>
                    <a:pt x="1452664" y="90791"/>
                    <a:pt x="1504719" y="85577"/>
                    <a:pt x="1556425" y="77821"/>
                  </a:cubicBezTo>
                  <a:cubicBezTo>
                    <a:pt x="1634447" y="66118"/>
                    <a:pt x="1711603" y="48696"/>
                    <a:pt x="1789889" y="38910"/>
                  </a:cubicBezTo>
                  <a:cubicBezTo>
                    <a:pt x="1951164" y="18751"/>
                    <a:pt x="2280624" y="6592"/>
                    <a:pt x="2412459" y="0"/>
                  </a:cubicBezTo>
                  <a:cubicBezTo>
                    <a:pt x="2594042" y="6485"/>
                    <a:pt x="2777424" y="-6855"/>
                    <a:pt x="2957208" y="19455"/>
                  </a:cubicBezTo>
                  <a:cubicBezTo>
                    <a:pt x="3046583" y="32534"/>
                    <a:pt x="3123665" y="90591"/>
                    <a:pt x="3210127" y="116731"/>
                  </a:cubicBezTo>
                  <a:cubicBezTo>
                    <a:pt x="3311719" y="147445"/>
                    <a:pt x="3879583" y="276362"/>
                    <a:pt x="4066161" y="369651"/>
                  </a:cubicBezTo>
                  <a:cubicBezTo>
                    <a:pt x="4394128" y="533634"/>
                    <a:pt x="4221985" y="502612"/>
                    <a:pt x="4494178" y="739302"/>
                  </a:cubicBezTo>
                  <a:cubicBezTo>
                    <a:pt x="4571554" y="806586"/>
                    <a:pt x="4661210" y="858387"/>
                    <a:pt x="4747098" y="914400"/>
                  </a:cubicBezTo>
                  <a:cubicBezTo>
                    <a:pt x="4810445" y="955713"/>
                    <a:pt x="4872929" y="999556"/>
                    <a:pt x="4941651" y="1031131"/>
                  </a:cubicBezTo>
                  <a:cubicBezTo>
                    <a:pt x="5113456" y="1110068"/>
                    <a:pt x="5307431" y="1143632"/>
                    <a:pt x="5466944" y="1245140"/>
                  </a:cubicBezTo>
                  <a:cubicBezTo>
                    <a:pt x="5996134" y="1581896"/>
                    <a:pt x="5265190" y="1134537"/>
                    <a:pt x="6108970" y="1556425"/>
                  </a:cubicBezTo>
                  <a:cubicBezTo>
                    <a:pt x="6160851" y="1582365"/>
                    <a:pt x="6207578" y="1623684"/>
                    <a:pt x="6264613" y="1634246"/>
                  </a:cubicBezTo>
                  <a:cubicBezTo>
                    <a:pt x="6385938" y="1656714"/>
                    <a:pt x="6511047" y="1647217"/>
                    <a:pt x="6634264" y="1653702"/>
                  </a:cubicBezTo>
                </a:path>
              </a:pathLst>
            </a:custGeom>
            <a:noFill/>
            <a:ln w="28575">
              <a:solidFill>
                <a:srgbClr val="DEBC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8933DF2D-9886-4531-9369-30E212A9F0E8}"/>
                </a:ext>
              </a:extLst>
            </p:cNvPr>
            <p:cNvSpPr/>
            <p:nvPr/>
          </p:nvSpPr>
          <p:spPr>
            <a:xfrm>
              <a:off x="5855295" y="19455"/>
              <a:ext cx="6362646" cy="1458956"/>
            </a:xfrm>
            <a:custGeom>
              <a:avLst/>
              <a:gdLst>
                <a:gd name="connsiteX0" fmla="*/ 3484574 w 6363961"/>
                <a:gd name="connsiteY0" fmla="*/ 0 h 1439694"/>
                <a:gd name="connsiteX1" fmla="*/ 3153834 w 6363961"/>
                <a:gd name="connsiteY1" fmla="*/ 330741 h 1439694"/>
                <a:gd name="connsiteX2" fmla="*/ 2511808 w 6363961"/>
                <a:gd name="connsiteY2" fmla="*/ 739302 h 1439694"/>
                <a:gd name="connsiteX3" fmla="*/ 2200523 w 6363961"/>
                <a:gd name="connsiteY3" fmla="*/ 933856 h 1439694"/>
                <a:gd name="connsiteX4" fmla="*/ 1325034 w 6363961"/>
                <a:gd name="connsiteY4" fmla="*/ 1264596 h 1439694"/>
                <a:gd name="connsiteX5" fmla="*/ 760830 w 6363961"/>
                <a:gd name="connsiteY5" fmla="*/ 1400783 h 1439694"/>
                <a:gd name="connsiteX6" fmla="*/ 391178 w 6363961"/>
                <a:gd name="connsiteY6" fmla="*/ 1420239 h 1439694"/>
                <a:gd name="connsiteX7" fmla="*/ 138259 w 6363961"/>
                <a:gd name="connsiteY7" fmla="*/ 1439694 h 1439694"/>
                <a:gd name="connsiteX8" fmla="*/ 21527 w 6363961"/>
                <a:gd name="connsiteY8" fmla="*/ 1381328 h 1439694"/>
                <a:gd name="connsiteX9" fmla="*/ 2072 w 6363961"/>
                <a:gd name="connsiteY9" fmla="*/ 1186775 h 1439694"/>
                <a:gd name="connsiteX10" fmla="*/ 21527 w 6363961"/>
                <a:gd name="connsiteY10" fmla="*/ 1031132 h 1439694"/>
                <a:gd name="connsiteX11" fmla="*/ 216081 w 6363961"/>
                <a:gd name="connsiteY11" fmla="*/ 856034 h 1439694"/>
                <a:gd name="connsiteX12" fmla="*/ 352268 w 6363961"/>
                <a:gd name="connsiteY12" fmla="*/ 836579 h 1439694"/>
                <a:gd name="connsiteX13" fmla="*/ 527366 w 6363961"/>
                <a:gd name="connsiteY13" fmla="*/ 797668 h 1439694"/>
                <a:gd name="connsiteX14" fmla="*/ 760830 w 6363961"/>
                <a:gd name="connsiteY14" fmla="*/ 778213 h 1439694"/>
                <a:gd name="connsiteX15" fmla="*/ 1422310 w 6363961"/>
                <a:gd name="connsiteY15" fmla="*/ 739302 h 1439694"/>
                <a:gd name="connsiteX16" fmla="*/ 1908693 w 6363961"/>
                <a:gd name="connsiteY16" fmla="*/ 778213 h 1439694"/>
                <a:gd name="connsiteX17" fmla="*/ 3367842 w 6363961"/>
                <a:gd name="connsiteY17" fmla="*/ 972766 h 1439694"/>
                <a:gd name="connsiteX18" fmla="*/ 4846447 w 6363961"/>
                <a:gd name="connsiteY18" fmla="*/ 1206230 h 1439694"/>
                <a:gd name="connsiteX19" fmla="*/ 5332830 w 6363961"/>
                <a:gd name="connsiteY19" fmla="*/ 1225685 h 1439694"/>
                <a:gd name="connsiteX20" fmla="*/ 5663570 w 6363961"/>
                <a:gd name="connsiteY20" fmla="*/ 1186775 h 1439694"/>
                <a:gd name="connsiteX21" fmla="*/ 6033221 w 6363961"/>
                <a:gd name="connsiteY21" fmla="*/ 1089498 h 1439694"/>
                <a:gd name="connsiteX22" fmla="*/ 6091587 w 6363961"/>
                <a:gd name="connsiteY22" fmla="*/ 1070043 h 1439694"/>
                <a:gd name="connsiteX23" fmla="*/ 6169408 w 6363961"/>
                <a:gd name="connsiteY23" fmla="*/ 1050588 h 1439694"/>
                <a:gd name="connsiteX24" fmla="*/ 6247230 w 6363961"/>
                <a:gd name="connsiteY24" fmla="*/ 1011677 h 1439694"/>
                <a:gd name="connsiteX25" fmla="*/ 6305595 w 6363961"/>
                <a:gd name="connsiteY25" fmla="*/ 992222 h 1439694"/>
                <a:gd name="connsiteX26" fmla="*/ 6363961 w 6363961"/>
                <a:gd name="connsiteY26" fmla="*/ 953311 h 1439694"/>
                <a:gd name="connsiteX0" fmla="*/ 3483259 w 6362646"/>
                <a:gd name="connsiteY0" fmla="*/ 0 h 1439694"/>
                <a:gd name="connsiteX1" fmla="*/ 3152519 w 6362646"/>
                <a:gd name="connsiteY1" fmla="*/ 330741 h 1439694"/>
                <a:gd name="connsiteX2" fmla="*/ 2510493 w 6362646"/>
                <a:gd name="connsiteY2" fmla="*/ 739302 h 1439694"/>
                <a:gd name="connsiteX3" fmla="*/ 2199208 w 6362646"/>
                <a:gd name="connsiteY3" fmla="*/ 933856 h 1439694"/>
                <a:gd name="connsiteX4" fmla="*/ 1323719 w 6362646"/>
                <a:gd name="connsiteY4" fmla="*/ 1264596 h 1439694"/>
                <a:gd name="connsiteX5" fmla="*/ 759515 w 6362646"/>
                <a:gd name="connsiteY5" fmla="*/ 1400783 h 1439694"/>
                <a:gd name="connsiteX6" fmla="*/ 389863 w 6362646"/>
                <a:gd name="connsiteY6" fmla="*/ 1420239 h 1439694"/>
                <a:gd name="connsiteX7" fmla="*/ 136944 w 6362646"/>
                <a:gd name="connsiteY7" fmla="*/ 1439694 h 1439694"/>
                <a:gd name="connsiteX8" fmla="*/ 35452 w 6362646"/>
                <a:gd name="connsiteY8" fmla="*/ 1381328 h 1439694"/>
                <a:gd name="connsiteX9" fmla="*/ 757 w 6362646"/>
                <a:gd name="connsiteY9" fmla="*/ 1186775 h 1439694"/>
                <a:gd name="connsiteX10" fmla="*/ 20212 w 6362646"/>
                <a:gd name="connsiteY10" fmla="*/ 1031132 h 1439694"/>
                <a:gd name="connsiteX11" fmla="*/ 214766 w 6362646"/>
                <a:gd name="connsiteY11" fmla="*/ 856034 h 1439694"/>
                <a:gd name="connsiteX12" fmla="*/ 350953 w 6362646"/>
                <a:gd name="connsiteY12" fmla="*/ 836579 h 1439694"/>
                <a:gd name="connsiteX13" fmla="*/ 526051 w 6362646"/>
                <a:gd name="connsiteY13" fmla="*/ 797668 h 1439694"/>
                <a:gd name="connsiteX14" fmla="*/ 759515 w 6362646"/>
                <a:gd name="connsiteY14" fmla="*/ 778213 h 1439694"/>
                <a:gd name="connsiteX15" fmla="*/ 1420995 w 6362646"/>
                <a:gd name="connsiteY15" fmla="*/ 739302 h 1439694"/>
                <a:gd name="connsiteX16" fmla="*/ 1907378 w 6362646"/>
                <a:gd name="connsiteY16" fmla="*/ 778213 h 1439694"/>
                <a:gd name="connsiteX17" fmla="*/ 3366527 w 6362646"/>
                <a:gd name="connsiteY17" fmla="*/ 972766 h 1439694"/>
                <a:gd name="connsiteX18" fmla="*/ 4845132 w 6362646"/>
                <a:gd name="connsiteY18" fmla="*/ 1206230 h 1439694"/>
                <a:gd name="connsiteX19" fmla="*/ 5331515 w 6362646"/>
                <a:gd name="connsiteY19" fmla="*/ 1225685 h 1439694"/>
                <a:gd name="connsiteX20" fmla="*/ 5662255 w 6362646"/>
                <a:gd name="connsiteY20" fmla="*/ 1186775 h 1439694"/>
                <a:gd name="connsiteX21" fmla="*/ 6031906 w 6362646"/>
                <a:gd name="connsiteY21" fmla="*/ 1089498 h 1439694"/>
                <a:gd name="connsiteX22" fmla="*/ 6090272 w 6362646"/>
                <a:gd name="connsiteY22" fmla="*/ 1070043 h 1439694"/>
                <a:gd name="connsiteX23" fmla="*/ 6168093 w 6362646"/>
                <a:gd name="connsiteY23" fmla="*/ 1050588 h 1439694"/>
                <a:gd name="connsiteX24" fmla="*/ 6245915 w 6362646"/>
                <a:gd name="connsiteY24" fmla="*/ 1011677 h 1439694"/>
                <a:gd name="connsiteX25" fmla="*/ 6304280 w 6362646"/>
                <a:gd name="connsiteY25" fmla="*/ 992222 h 1439694"/>
                <a:gd name="connsiteX26" fmla="*/ 6362646 w 6362646"/>
                <a:gd name="connsiteY26" fmla="*/ 953311 h 1439694"/>
                <a:gd name="connsiteX0" fmla="*/ 3483259 w 6362646"/>
                <a:gd name="connsiteY0" fmla="*/ 0 h 1458956"/>
                <a:gd name="connsiteX1" fmla="*/ 3152519 w 6362646"/>
                <a:gd name="connsiteY1" fmla="*/ 330741 h 1458956"/>
                <a:gd name="connsiteX2" fmla="*/ 2510493 w 6362646"/>
                <a:gd name="connsiteY2" fmla="*/ 739302 h 1458956"/>
                <a:gd name="connsiteX3" fmla="*/ 2199208 w 6362646"/>
                <a:gd name="connsiteY3" fmla="*/ 933856 h 1458956"/>
                <a:gd name="connsiteX4" fmla="*/ 1323719 w 6362646"/>
                <a:gd name="connsiteY4" fmla="*/ 1264596 h 1458956"/>
                <a:gd name="connsiteX5" fmla="*/ 759515 w 6362646"/>
                <a:gd name="connsiteY5" fmla="*/ 1400783 h 1458956"/>
                <a:gd name="connsiteX6" fmla="*/ 389863 w 6362646"/>
                <a:gd name="connsiteY6" fmla="*/ 1458339 h 1458956"/>
                <a:gd name="connsiteX7" fmla="*/ 136944 w 6362646"/>
                <a:gd name="connsiteY7" fmla="*/ 1439694 h 1458956"/>
                <a:gd name="connsiteX8" fmla="*/ 35452 w 6362646"/>
                <a:gd name="connsiteY8" fmla="*/ 1381328 h 1458956"/>
                <a:gd name="connsiteX9" fmla="*/ 757 w 6362646"/>
                <a:gd name="connsiteY9" fmla="*/ 1186775 h 1458956"/>
                <a:gd name="connsiteX10" fmla="*/ 20212 w 6362646"/>
                <a:gd name="connsiteY10" fmla="*/ 1031132 h 1458956"/>
                <a:gd name="connsiteX11" fmla="*/ 214766 w 6362646"/>
                <a:gd name="connsiteY11" fmla="*/ 856034 h 1458956"/>
                <a:gd name="connsiteX12" fmla="*/ 350953 w 6362646"/>
                <a:gd name="connsiteY12" fmla="*/ 836579 h 1458956"/>
                <a:gd name="connsiteX13" fmla="*/ 526051 w 6362646"/>
                <a:gd name="connsiteY13" fmla="*/ 797668 h 1458956"/>
                <a:gd name="connsiteX14" fmla="*/ 759515 w 6362646"/>
                <a:gd name="connsiteY14" fmla="*/ 778213 h 1458956"/>
                <a:gd name="connsiteX15" fmla="*/ 1420995 w 6362646"/>
                <a:gd name="connsiteY15" fmla="*/ 739302 h 1458956"/>
                <a:gd name="connsiteX16" fmla="*/ 1907378 w 6362646"/>
                <a:gd name="connsiteY16" fmla="*/ 778213 h 1458956"/>
                <a:gd name="connsiteX17" fmla="*/ 3366527 w 6362646"/>
                <a:gd name="connsiteY17" fmla="*/ 972766 h 1458956"/>
                <a:gd name="connsiteX18" fmla="*/ 4845132 w 6362646"/>
                <a:gd name="connsiteY18" fmla="*/ 1206230 h 1458956"/>
                <a:gd name="connsiteX19" fmla="*/ 5331515 w 6362646"/>
                <a:gd name="connsiteY19" fmla="*/ 1225685 h 1458956"/>
                <a:gd name="connsiteX20" fmla="*/ 5662255 w 6362646"/>
                <a:gd name="connsiteY20" fmla="*/ 1186775 h 1458956"/>
                <a:gd name="connsiteX21" fmla="*/ 6031906 w 6362646"/>
                <a:gd name="connsiteY21" fmla="*/ 1089498 h 1458956"/>
                <a:gd name="connsiteX22" fmla="*/ 6090272 w 6362646"/>
                <a:gd name="connsiteY22" fmla="*/ 1070043 h 1458956"/>
                <a:gd name="connsiteX23" fmla="*/ 6168093 w 6362646"/>
                <a:gd name="connsiteY23" fmla="*/ 1050588 h 1458956"/>
                <a:gd name="connsiteX24" fmla="*/ 6245915 w 6362646"/>
                <a:gd name="connsiteY24" fmla="*/ 1011677 h 1458956"/>
                <a:gd name="connsiteX25" fmla="*/ 6304280 w 6362646"/>
                <a:gd name="connsiteY25" fmla="*/ 992222 h 1458956"/>
                <a:gd name="connsiteX26" fmla="*/ 6362646 w 6362646"/>
                <a:gd name="connsiteY26" fmla="*/ 953311 h 145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62646" h="1458956">
                  <a:moveTo>
                    <a:pt x="3483259" y="0"/>
                  </a:moveTo>
                  <a:cubicBezTo>
                    <a:pt x="3373012" y="110247"/>
                    <a:pt x="3277249" y="237193"/>
                    <a:pt x="3152519" y="330741"/>
                  </a:cubicBezTo>
                  <a:cubicBezTo>
                    <a:pt x="2618262" y="731435"/>
                    <a:pt x="3074332" y="414668"/>
                    <a:pt x="2510493" y="739302"/>
                  </a:cubicBezTo>
                  <a:cubicBezTo>
                    <a:pt x="2404452" y="800356"/>
                    <a:pt x="2307422" y="876743"/>
                    <a:pt x="2199208" y="933856"/>
                  </a:cubicBezTo>
                  <a:cubicBezTo>
                    <a:pt x="1911967" y="1085456"/>
                    <a:pt x="1637858" y="1177335"/>
                    <a:pt x="1323719" y="1264596"/>
                  </a:cubicBezTo>
                  <a:cubicBezTo>
                    <a:pt x="1137308" y="1316377"/>
                    <a:pt x="915158" y="1368493"/>
                    <a:pt x="759515" y="1400783"/>
                  </a:cubicBezTo>
                  <a:cubicBezTo>
                    <a:pt x="603872" y="1433073"/>
                    <a:pt x="513011" y="1450642"/>
                    <a:pt x="389863" y="1458339"/>
                  </a:cubicBezTo>
                  <a:cubicBezTo>
                    <a:pt x="305472" y="1463613"/>
                    <a:pt x="221250" y="1433209"/>
                    <a:pt x="136944" y="1439694"/>
                  </a:cubicBezTo>
                  <a:cubicBezTo>
                    <a:pt x="98033" y="1420239"/>
                    <a:pt x="56077" y="1419632"/>
                    <a:pt x="35452" y="1381328"/>
                  </a:cubicBezTo>
                  <a:cubicBezTo>
                    <a:pt x="4553" y="1323944"/>
                    <a:pt x="3297" y="1245141"/>
                    <a:pt x="757" y="1186775"/>
                  </a:cubicBezTo>
                  <a:cubicBezTo>
                    <a:pt x="-1783" y="1128409"/>
                    <a:pt x="1443" y="1079932"/>
                    <a:pt x="20212" y="1031132"/>
                  </a:cubicBezTo>
                  <a:cubicBezTo>
                    <a:pt x="44919" y="966893"/>
                    <a:pt x="156201" y="878559"/>
                    <a:pt x="214766" y="856034"/>
                  </a:cubicBezTo>
                  <a:cubicBezTo>
                    <a:pt x="257566" y="839572"/>
                    <a:pt x="305882" y="845030"/>
                    <a:pt x="350953" y="836579"/>
                  </a:cubicBezTo>
                  <a:cubicBezTo>
                    <a:pt x="409719" y="825560"/>
                    <a:pt x="466862" y="806124"/>
                    <a:pt x="526051" y="797668"/>
                  </a:cubicBezTo>
                  <a:cubicBezTo>
                    <a:pt x="603357" y="786624"/>
                    <a:pt x="681654" y="784202"/>
                    <a:pt x="759515" y="778213"/>
                  </a:cubicBezTo>
                  <a:cubicBezTo>
                    <a:pt x="1079394" y="753607"/>
                    <a:pt x="1058012" y="757452"/>
                    <a:pt x="1420995" y="739302"/>
                  </a:cubicBezTo>
                  <a:cubicBezTo>
                    <a:pt x="1583123" y="752272"/>
                    <a:pt x="1745596" y="761477"/>
                    <a:pt x="1907378" y="778213"/>
                  </a:cubicBezTo>
                  <a:cubicBezTo>
                    <a:pt x="2312152" y="820086"/>
                    <a:pt x="2987412" y="913683"/>
                    <a:pt x="3366527" y="972766"/>
                  </a:cubicBezTo>
                  <a:cubicBezTo>
                    <a:pt x="3897291" y="1055483"/>
                    <a:pt x="4303893" y="1148826"/>
                    <a:pt x="4845132" y="1206230"/>
                  </a:cubicBezTo>
                  <a:cubicBezTo>
                    <a:pt x="5006484" y="1223343"/>
                    <a:pt x="5169387" y="1219200"/>
                    <a:pt x="5331515" y="1225685"/>
                  </a:cubicBezTo>
                  <a:cubicBezTo>
                    <a:pt x="5441762" y="1212715"/>
                    <a:pt x="5552862" y="1205636"/>
                    <a:pt x="5662255" y="1186775"/>
                  </a:cubicBezTo>
                  <a:cubicBezTo>
                    <a:pt x="5731123" y="1174901"/>
                    <a:pt x="5942421" y="1116343"/>
                    <a:pt x="6031906" y="1089498"/>
                  </a:cubicBezTo>
                  <a:cubicBezTo>
                    <a:pt x="6051549" y="1083605"/>
                    <a:pt x="6070553" y="1075677"/>
                    <a:pt x="6090272" y="1070043"/>
                  </a:cubicBezTo>
                  <a:cubicBezTo>
                    <a:pt x="6115982" y="1062697"/>
                    <a:pt x="6142153" y="1057073"/>
                    <a:pt x="6168093" y="1050588"/>
                  </a:cubicBezTo>
                  <a:cubicBezTo>
                    <a:pt x="6194034" y="1037618"/>
                    <a:pt x="6219257" y="1023102"/>
                    <a:pt x="6245915" y="1011677"/>
                  </a:cubicBezTo>
                  <a:cubicBezTo>
                    <a:pt x="6264764" y="1003599"/>
                    <a:pt x="6285938" y="1001393"/>
                    <a:pt x="6304280" y="992222"/>
                  </a:cubicBezTo>
                  <a:cubicBezTo>
                    <a:pt x="6325194" y="981765"/>
                    <a:pt x="6362646" y="953311"/>
                    <a:pt x="6362646" y="953311"/>
                  </a:cubicBezTo>
                </a:path>
              </a:pathLst>
            </a:custGeom>
            <a:noFill/>
            <a:ln w="28575">
              <a:solidFill>
                <a:srgbClr val="DEBC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B182FC4-8529-43D5-BA80-59131BA6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39756" y="2393414"/>
              <a:ext cx="3646855" cy="5212172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7C104B6-431D-4C50-AB82-05A42E767512}"/>
                </a:ext>
              </a:extLst>
            </p:cNvPr>
            <p:cNvSpPr txBox="1"/>
            <p:nvPr/>
          </p:nvSpPr>
          <p:spPr>
            <a:xfrm>
              <a:off x="-666750" y="2518126"/>
              <a:ext cx="617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200" dirty="0">
                  <a:solidFill>
                    <a:schemeClr val="bg1">
                      <a:lumMod val="65000"/>
                    </a:schemeClr>
                  </a:solidFill>
                  <a:latin typeface="Bahnschrift Light SemiCondensed" panose="020B0502040204020203" pitchFamily="34" charset="0"/>
                  <a:cs typeface="Aharoni" panose="02010803020104030203" pitchFamily="2" charset="-79"/>
                </a:rPr>
                <a:t>S  U  B  T  I  T  U  L  O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58AFBA6-7379-44DC-9CCC-7FD9A63C1F94}"/>
                </a:ext>
              </a:extLst>
            </p:cNvPr>
            <p:cNvSpPr txBox="1"/>
            <p:nvPr/>
          </p:nvSpPr>
          <p:spPr>
            <a:xfrm>
              <a:off x="1459349" y="3102901"/>
              <a:ext cx="3067050" cy="1282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dirty="0">
                  <a:solidFill>
                    <a:schemeClr val="bg1">
                      <a:lumMod val="75000"/>
                    </a:schemeClr>
                  </a:solidFill>
                  <a:latin typeface="Bahnschrift Light SemiCondensed" panose="020B0502040204020203" pitchFamily="34" charset="0"/>
                </a:rPr>
                <a:t>Datos del tema secundario</a:t>
              </a:r>
            </a:p>
            <a:p>
              <a:pPr>
                <a:lnSpc>
                  <a:spcPct val="150000"/>
                </a:lnSpc>
              </a:pPr>
              <a:r>
                <a:rPr lang="es-MX" dirty="0">
                  <a:solidFill>
                    <a:schemeClr val="bg1">
                      <a:lumMod val="75000"/>
                    </a:schemeClr>
                  </a:solidFill>
                  <a:latin typeface="Bahnschrift Light SemiCondensed" panose="020B0502040204020203" pitchFamily="34" charset="0"/>
                </a:rPr>
                <a:t>Introducción del tema</a:t>
              </a:r>
            </a:p>
            <a:p>
              <a:pPr>
                <a:lnSpc>
                  <a:spcPct val="150000"/>
                </a:lnSpc>
              </a:pPr>
              <a:r>
                <a:rPr lang="es-MX" dirty="0">
                  <a:solidFill>
                    <a:schemeClr val="bg1">
                      <a:lumMod val="75000"/>
                    </a:schemeClr>
                  </a:solidFill>
                  <a:latin typeface="Bahnschrift Light SemiCondensed" panose="020B0502040204020203" pitchFamily="34" charset="0"/>
                </a:rPr>
                <a:t>Información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02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9D1D205A-D8E1-484C-8A39-38B5058AA74B}"/>
              </a:ext>
            </a:extLst>
          </p:cNvPr>
          <p:cNvGrpSpPr/>
          <p:nvPr/>
        </p:nvGrpSpPr>
        <p:grpSpPr>
          <a:xfrm>
            <a:off x="164123" y="0"/>
            <a:ext cx="11546096" cy="6858000"/>
            <a:chOff x="164123" y="0"/>
            <a:chExt cx="11546096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1E5FA65-AF77-4554-A823-45918D622A2F}"/>
                </a:ext>
              </a:extLst>
            </p:cNvPr>
            <p:cNvSpPr/>
            <p:nvPr/>
          </p:nvSpPr>
          <p:spPr>
            <a:xfrm>
              <a:off x="481781" y="471948"/>
              <a:ext cx="11228438" cy="5928851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A515B0A-5DF1-43D6-8FD6-918879B51A85}"/>
                </a:ext>
              </a:extLst>
            </p:cNvPr>
            <p:cNvSpPr/>
            <p:nvPr/>
          </p:nvSpPr>
          <p:spPr>
            <a:xfrm>
              <a:off x="8065478" y="0"/>
              <a:ext cx="3305908" cy="41499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E21123D-1AE7-49F4-BF3B-CB5AD30843B5}"/>
                </a:ext>
              </a:extLst>
            </p:cNvPr>
            <p:cNvSpPr/>
            <p:nvPr/>
          </p:nvSpPr>
          <p:spPr>
            <a:xfrm>
              <a:off x="164123" y="5533292"/>
              <a:ext cx="3634154" cy="13247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91D1724E-3DFB-4C6B-9740-FC59CCDFE622}"/>
                </a:ext>
              </a:extLst>
            </p:cNvPr>
            <p:cNvSpPr txBox="1"/>
            <p:nvPr/>
          </p:nvSpPr>
          <p:spPr>
            <a:xfrm>
              <a:off x="808891" y="1416834"/>
              <a:ext cx="59787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000" dirty="0">
                  <a:latin typeface="Elephant" panose="02020904090505020303" pitchFamily="18" charset="0"/>
                </a:rPr>
                <a:t>G</a:t>
              </a:r>
              <a:r>
                <a:rPr lang="es-MX" sz="4000" b="0" dirty="0">
                  <a:effectLst/>
                  <a:latin typeface="Elephant" panose="02020904090505020303" pitchFamily="18" charset="0"/>
                </a:rPr>
                <a:t>reat weekend</a:t>
              </a:r>
              <a:endParaRPr lang="es-MX" sz="4000" dirty="0">
                <a:latin typeface="Elephant" panose="02020904090505020303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2243746-202C-40CD-A5F4-4A87CDC6E032}"/>
                </a:ext>
              </a:extLst>
            </p:cNvPr>
            <p:cNvSpPr txBox="1"/>
            <p:nvPr/>
          </p:nvSpPr>
          <p:spPr>
            <a:xfrm>
              <a:off x="1494085" y="2149351"/>
              <a:ext cx="6489331" cy="1429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dirty="0">
                  <a:latin typeface="Bahnschrift Light SemiCondensed" panose="020B0502040204020203" pitchFamily="34" charset="0"/>
                </a:rPr>
                <a:t>I had a great weekend. On Friday afternoon, I finished work at 5 PM. I went home and took a shower. Then I went to see a couple of my friends at a bar downtown. </a:t>
              </a:r>
              <a:endParaRPr lang="es-MX" sz="2000" dirty="0"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45F8830-78A0-4CB1-8BC2-240566027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0980" y="133253"/>
              <a:ext cx="2574904" cy="3883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5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07B3E39C-8FEB-4F59-8E7D-E15C75AF43C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250139F-18ED-4009-BE20-559A32ED789C}"/>
                </a:ext>
              </a:extLst>
            </p:cNvPr>
            <p:cNvSpPr/>
            <p:nvPr/>
          </p:nvSpPr>
          <p:spPr>
            <a:xfrm>
              <a:off x="468923" y="861646"/>
              <a:ext cx="11277600" cy="5134708"/>
            </a:xfrm>
            <a:prstGeom prst="rect">
              <a:avLst/>
            </a:prstGeom>
            <a:solidFill>
              <a:srgbClr val="B3D79D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4F01295-A20A-4755-A19A-3DB11A154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511"/>
            <a:stretch/>
          </p:blipFill>
          <p:spPr>
            <a:xfrm>
              <a:off x="1481783" y="1119187"/>
              <a:ext cx="2599592" cy="46196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6" name="Picture 2" descr="Plantas, macetas, flores, hd, 4k, 5k, Fondo de pantalla HD | Wallpaperbetter">
              <a:extLst>
                <a:ext uri="{FF2B5EF4-FFF2-40B4-BE49-F238E27FC236}">
                  <a16:creationId xmlns:a16="http://schemas.microsoft.com/office/drawing/2014/main" id="{851CF2C1-FDBD-485F-B0D7-81CFDBDCC5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76" r="39314"/>
            <a:stretch/>
          </p:blipFill>
          <p:spPr bwMode="auto">
            <a:xfrm>
              <a:off x="5094235" y="1119187"/>
              <a:ext cx="2003530" cy="4580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lantas, macetas, flores, hd, 4k, 5k, Fondo de pantalla HD | Wallpaperbetter">
              <a:extLst>
                <a:ext uri="{FF2B5EF4-FFF2-40B4-BE49-F238E27FC236}">
                  <a16:creationId xmlns:a16="http://schemas.microsoft.com/office/drawing/2014/main" id="{9939C982-5CED-4C82-A0F1-2B784849AE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47" r="2464"/>
            <a:stretch/>
          </p:blipFill>
          <p:spPr bwMode="auto">
            <a:xfrm>
              <a:off x="8110625" y="1119187"/>
              <a:ext cx="2599592" cy="4619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84310CC8-33AE-4134-B05C-71D123B8F695}"/>
                </a:ext>
              </a:extLst>
            </p:cNvPr>
            <p:cNvSpPr txBox="1"/>
            <p:nvPr/>
          </p:nvSpPr>
          <p:spPr>
            <a:xfrm>
              <a:off x="2743394" y="176192"/>
              <a:ext cx="66670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Light SemiCondensed" panose="020B0502040204020203" pitchFamily="34" charset="0"/>
                </a:rPr>
                <a:t>S  U  B  T  I  T  U   L  O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A78DD7D1-C78A-4957-89DB-FB69CFBA5A6D}"/>
                </a:ext>
              </a:extLst>
            </p:cNvPr>
            <p:cNvSpPr/>
            <p:nvPr/>
          </p:nvSpPr>
          <p:spPr>
            <a:xfrm>
              <a:off x="0" y="0"/>
              <a:ext cx="3380921" cy="1805354"/>
            </a:xfrm>
            <a:custGeom>
              <a:avLst/>
              <a:gdLst>
                <a:gd name="connsiteX0" fmla="*/ 0 w 4384431"/>
                <a:gd name="connsiteY0" fmla="*/ 2555631 h 2555631"/>
                <a:gd name="connsiteX1" fmla="*/ 70338 w 4384431"/>
                <a:gd name="connsiteY1" fmla="*/ 2133600 h 2555631"/>
                <a:gd name="connsiteX2" fmla="*/ 117231 w 4384431"/>
                <a:gd name="connsiteY2" fmla="*/ 2039815 h 2555631"/>
                <a:gd name="connsiteX3" fmla="*/ 445477 w 4384431"/>
                <a:gd name="connsiteY3" fmla="*/ 1828800 h 2555631"/>
                <a:gd name="connsiteX4" fmla="*/ 586154 w 4384431"/>
                <a:gd name="connsiteY4" fmla="*/ 1781908 h 2555631"/>
                <a:gd name="connsiteX5" fmla="*/ 820615 w 4384431"/>
                <a:gd name="connsiteY5" fmla="*/ 1641231 h 2555631"/>
                <a:gd name="connsiteX6" fmla="*/ 984738 w 4384431"/>
                <a:gd name="connsiteY6" fmla="*/ 1594339 h 2555631"/>
                <a:gd name="connsiteX7" fmla="*/ 1406769 w 4384431"/>
                <a:gd name="connsiteY7" fmla="*/ 1336431 h 2555631"/>
                <a:gd name="connsiteX8" fmla="*/ 1594338 w 4384431"/>
                <a:gd name="connsiteY8" fmla="*/ 1219200 h 2555631"/>
                <a:gd name="connsiteX9" fmla="*/ 2016369 w 4384431"/>
                <a:gd name="connsiteY9" fmla="*/ 1008185 h 2555631"/>
                <a:gd name="connsiteX10" fmla="*/ 2368062 w 4384431"/>
                <a:gd name="connsiteY10" fmla="*/ 656492 h 2555631"/>
                <a:gd name="connsiteX11" fmla="*/ 2508738 w 4384431"/>
                <a:gd name="connsiteY11" fmla="*/ 422031 h 2555631"/>
                <a:gd name="connsiteX12" fmla="*/ 2438400 w 4384431"/>
                <a:gd name="connsiteY12" fmla="*/ 211015 h 2555631"/>
                <a:gd name="connsiteX13" fmla="*/ 2321169 w 4384431"/>
                <a:gd name="connsiteY13" fmla="*/ 328246 h 2555631"/>
                <a:gd name="connsiteX14" fmla="*/ 2391508 w 4384431"/>
                <a:gd name="connsiteY14" fmla="*/ 398585 h 2555631"/>
                <a:gd name="connsiteX15" fmla="*/ 3282462 w 4384431"/>
                <a:gd name="connsiteY15" fmla="*/ 328246 h 2555631"/>
                <a:gd name="connsiteX16" fmla="*/ 3610708 w 4384431"/>
                <a:gd name="connsiteY16" fmla="*/ 281354 h 2555631"/>
                <a:gd name="connsiteX17" fmla="*/ 3774831 w 4384431"/>
                <a:gd name="connsiteY17" fmla="*/ 257908 h 2555631"/>
                <a:gd name="connsiteX18" fmla="*/ 3892062 w 4384431"/>
                <a:gd name="connsiteY18" fmla="*/ 211015 h 2555631"/>
                <a:gd name="connsiteX19" fmla="*/ 3985846 w 4384431"/>
                <a:gd name="connsiteY19" fmla="*/ 164123 h 2555631"/>
                <a:gd name="connsiteX20" fmla="*/ 4079631 w 4384431"/>
                <a:gd name="connsiteY20" fmla="*/ 140677 h 2555631"/>
                <a:gd name="connsiteX21" fmla="*/ 4173415 w 4384431"/>
                <a:gd name="connsiteY21" fmla="*/ 93785 h 2555631"/>
                <a:gd name="connsiteX22" fmla="*/ 4243754 w 4384431"/>
                <a:gd name="connsiteY22" fmla="*/ 46892 h 2555631"/>
                <a:gd name="connsiteX23" fmla="*/ 4384431 w 4384431"/>
                <a:gd name="connsiteY23" fmla="*/ 0 h 255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84431" h="2555631">
                  <a:moveTo>
                    <a:pt x="0" y="2555631"/>
                  </a:moveTo>
                  <a:cubicBezTo>
                    <a:pt x="18378" y="2371852"/>
                    <a:pt x="13817" y="2303163"/>
                    <a:pt x="70338" y="2133600"/>
                  </a:cubicBezTo>
                  <a:cubicBezTo>
                    <a:pt x="81391" y="2100442"/>
                    <a:pt x="92516" y="2064530"/>
                    <a:pt x="117231" y="2039815"/>
                  </a:cubicBezTo>
                  <a:cubicBezTo>
                    <a:pt x="251987" y="1905059"/>
                    <a:pt x="297219" y="1882711"/>
                    <a:pt x="445477" y="1828800"/>
                  </a:cubicBezTo>
                  <a:cubicBezTo>
                    <a:pt x="491930" y="1811908"/>
                    <a:pt x="540261" y="1800266"/>
                    <a:pt x="586154" y="1781908"/>
                  </a:cubicBezTo>
                  <a:cubicBezTo>
                    <a:pt x="846955" y="1677587"/>
                    <a:pt x="462829" y="1806362"/>
                    <a:pt x="820615" y="1641231"/>
                  </a:cubicBezTo>
                  <a:cubicBezTo>
                    <a:pt x="872275" y="1617388"/>
                    <a:pt x="930030" y="1609970"/>
                    <a:pt x="984738" y="1594339"/>
                  </a:cubicBezTo>
                  <a:lnTo>
                    <a:pt x="1406769" y="1336431"/>
                  </a:lnTo>
                  <a:cubicBezTo>
                    <a:pt x="1469562" y="1297789"/>
                    <a:pt x="1528392" y="1252173"/>
                    <a:pt x="1594338" y="1219200"/>
                  </a:cubicBezTo>
                  <a:cubicBezTo>
                    <a:pt x="1735015" y="1148862"/>
                    <a:pt x="1898815" y="1112677"/>
                    <a:pt x="2016369" y="1008185"/>
                  </a:cubicBezTo>
                  <a:cubicBezTo>
                    <a:pt x="2156312" y="883791"/>
                    <a:pt x="2261788" y="807047"/>
                    <a:pt x="2368062" y="656492"/>
                  </a:cubicBezTo>
                  <a:cubicBezTo>
                    <a:pt x="2420622" y="582032"/>
                    <a:pt x="2508738" y="422031"/>
                    <a:pt x="2508738" y="422031"/>
                  </a:cubicBezTo>
                  <a:cubicBezTo>
                    <a:pt x="2565296" y="195801"/>
                    <a:pt x="2618827" y="247102"/>
                    <a:pt x="2438400" y="211015"/>
                  </a:cubicBezTo>
                  <a:cubicBezTo>
                    <a:pt x="2414955" y="226645"/>
                    <a:pt x="2313354" y="281356"/>
                    <a:pt x="2321169" y="328246"/>
                  </a:cubicBezTo>
                  <a:cubicBezTo>
                    <a:pt x="2326620" y="360953"/>
                    <a:pt x="2368062" y="375139"/>
                    <a:pt x="2391508" y="398585"/>
                  </a:cubicBezTo>
                  <a:cubicBezTo>
                    <a:pt x="3331233" y="362442"/>
                    <a:pt x="2690593" y="412798"/>
                    <a:pt x="3282462" y="328246"/>
                  </a:cubicBezTo>
                  <a:lnTo>
                    <a:pt x="3610708" y="281354"/>
                  </a:lnTo>
                  <a:lnTo>
                    <a:pt x="3774831" y="257908"/>
                  </a:lnTo>
                  <a:cubicBezTo>
                    <a:pt x="3813908" y="242277"/>
                    <a:pt x="3853602" y="228108"/>
                    <a:pt x="3892062" y="211015"/>
                  </a:cubicBezTo>
                  <a:cubicBezTo>
                    <a:pt x="3924001" y="196820"/>
                    <a:pt x="3953120" y="176395"/>
                    <a:pt x="3985846" y="164123"/>
                  </a:cubicBezTo>
                  <a:cubicBezTo>
                    <a:pt x="4016018" y="152809"/>
                    <a:pt x="4048369" y="148492"/>
                    <a:pt x="4079631" y="140677"/>
                  </a:cubicBezTo>
                  <a:cubicBezTo>
                    <a:pt x="4110892" y="125046"/>
                    <a:pt x="4143069" y="111126"/>
                    <a:pt x="4173415" y="93785"/>
                  </a:cubicBezTo>
                  <a:cubicBezTo>
                    <a:pt x="4197881" y="79804"/>
                    <a:pt x="4218004" y="58337"/>
                    <a:pt x="4243754" y="46892"/>
                  </a:cubicBezTo>
                  <a:cubicBezTo>
                    <a:pt x="4288923" y="26817"/>
                    <a:pt x="4384431" y="0"/>
                    <a:pt x="4384431" y="0"/>
                  </a:cubicBezTo>
                </a:path>
              </a:pathLst>
            </a:custGeom>
            <a:noFill/>
            <a:ln w="34925">
              <a:solidFill>
                <a:srgbClr val="D0A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7F882368-C9EC-4C12-ACA6-E9521DB0B0EA}"/>
                </a:ext>
              </a:extLst>
            </p:cNvPr>
            <p:cNvSpPr/>
            <p:nvPr/>
          </p:nvSpPr>
          <p:spPr>
            <a:xfrm>
              <a:off x="7197833" y="5404338"/>
              <a:ext cx="4994167" cy="1453662"/>
            </a:xfrm>
            <a:custGeom>
              <a:avLst/>
              <a:gdLst>
                <a:gd name="connsiteX0" fmla="*/ 0 w 4994167"/>
                <a:gd name="connsiteY0" fmla="*/ 1453662 h 1453662"/>
                <a:gd name="connsiteX1" fmla="*/ 70338 w 4994167"/>
                <a:gd name="connsiteY1" fmla="*/ 1312985 h 1453662"/>
                <a:gd name="connsiteX2" fmla="*/ 187569 w 4994167"/>
                <a:gd name="connsiteY2" fmla="*/ 1266092 h 1453662"/>
                <a:gd name="connsiteX3" fmla="*/ 351692 w 4994167"/>
                <a:gd name="connsiteY3" fmla="*/ 1172308 h 1453662"/>
                <a:gd name="connsiteX4" fmla="*/ 492369 w 4994167"/>
                <a:gd name="connsiteY4" fmla="*/ 1148862 h 1453662"/>
                <a:gd name="connsiteX5" fmla="*/ 586154 w 4994167"/>
                <a:gd name="connsiteY5" fmla="*/ 1125415 h 1453662"/>
                <a:gd name="connsiteX6" fmla="*/ 703384 w 4994167"/>
                <a:gd name="connsiteY6" fmla="*/ 1101969 h 1453662"/>
                <a:gd name="connsiteX7" fmla="*/ 797169 w 4994167"/>
                <a:gd name="connsiteY7" fmla="*/ 1078523 h 1453662"/>
                <a:gd name="connsiteX8" fmla="*/ 1430215 w 4994167"/>
                <a:gd name="connsiteY8" fmla="*/ 1055077 h 1453662"/>
                <a:gd name="connsiteX9" fmla="*/ 1969477 w 4994167"/>
                <a:gd name="connsiteY9" fmla="*/ 1008185 h 1453662"/>
                <a:gd name="connsiteX10" fmla="*/ 2579077 w 4994167"/>
                <a:gd name="connsiteY10" fmla="*/ 961292 h 1453662"/>
                <a:gd name="connsiteX11" fmla="*/ 2907323 w 4994167"/>
                <a:gd name="connsiteY11" fmla="*/ 890954 h 1453662"/>
                <a:gd name="connsiteX12" fmla="*/ 3212123 w 4994167"/>
                <a:gd name="connsiteY12" fmla="*/ 750277 h 1453662"/>
                <a:gd name="connsiteX13" fmla="*/ 3376246 w 4994167"/>
                <a:gd name="connsiteY13" fmla="*/ 656492 h 1453662"/>
                <a:gd name="connsiteX14" fmla="*/ 3516923 w 4994167"/>
                <a:gd name="connsiteY14" fmla="*/ 586154 h 1453662"/>
                <a:gd name="connsiteX15" fmla="*/ 3774831 w 4994167"/>
                <a:gd name="connsiteY15" fmla="*/ 468923 h 1453662"/>
                <a:gd name="connsiteX16" fmla="*/ 4056184 w 4994167"/>
                <a:gd name="connsiteY16" fmla="*/ 328246 h 1453662"/>
                <a:gd name="connsiteX17" fmla="*/ 4267200 w 4994167"/>
                <a:gd name="connsiteY17" fmla="*/ 211015 h 1453662"/>
                <a:gd name="connsiteX18" fmla="*/ 4759569 w 4994167"/>
                <a:gd name="connsiteY18" fmla="*/ 117231 h 1453662"/>
                <a:gd name="connsiteX19" fmla="*/ 4923692 w 4994167"/>
                <a:gd name="connsiteY19" fmla="*/ 70338 h 1453662"/>
                <a:gd name="connsiteX20" fmla="*/ 4994031 w 4994167"/>
                <a:gd name="connsiteY20" fmla="*/ 0 h 1453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94167" h="1453662">
                  <a:moveTo>
                    <a:pt x="0" y="1453662"/>
                  </a:moveTo>
                  <a:cubicBezTo>
                    <a:pt x="23446" y="1406770"/>
                    <a:pt x="33267" y="1350057"/>
                    <a:pt x="70338" y="1312985"/>
                  </a:cubicBezTo>
                  <a:cubicBezTo>
                    <a:pt x="100098" y="1283225"/>
                    <a:pt x="149925" y="1284914"/>
                    <a:pt x="187569" y="1266092"/>
                  </a:cubicBezTo>
                  <a:cubicBezTo>
                    <a:pt x="243926" y="1237913"/>
                    <a:pt x="292882" y="1194927"/>
                    <a:pt x="351692" y="1172308"/>
                  </a:cubicBezTo>
                  <a:cubicBezTo>
                    <a:pt x="396062" y="1155243"/>
                    <a:pt x="445753" y="1158185"/>
                    <a:pt x="492369" y="1148862"/>
                  </a:cubicBezTo>
                  <a:cubicBezTo>
                    <a:pt x="523967" y="1142542"/>
                    <a:pt x="554698" y="1132405"/>
                    <a:pt x="586154" y="1125415"/>
                  </a:cubicBezTo>
                  <a:cubicBezTo>
                    <a:pt x="625056" y="1116770"/>
                    <a:pt x="664482" y="1110614"/>
                    <a:pt x="703384" y="1101969"/>
                  </a:cubicBezTo>
                  <a:cubicBezTo>
                    <a:pt x="734840" y="1094979"/>
                    <a:pt x="765012" y="1080598"/>
                    <a:pt x="797169" y="1078523"/>
                  </a:cubicBezTo>
                  <a:cubicBezTo>
                    <a:pt x="1007891" y="1064928"/>
                    <a:pt x="1219200" y="1062892"/>
                    <a:pt x="1430215" y="1055077"/>
                  </a:cubicBezTo>
                  <a:lnTo>
                    <a:pt x="1969477" y="1008185"/>
                  </a:lnTo>
                  <a:lnTo>
                    <a:pt x="2579077" y="961292"/>
                  </a:lnTo>
                  <a:cubicBezTo>
                    <a:pt x="2699895" y="950309"/>
                    <a:pt x="2792639" y="931913"/>
                    <a:pt x="2907323" y="890954"/>
                  </a:cubicBezTo>
                  <a:cubicBezTo>
                    <a:pt x="2989290" y="861680"/>
                    <a:pt x="3133020" y="792871"/>
                    <a:pt x="3212123" y="750277"/>
                  </a:cubicBezTo>
                  <a:cubicBezTo>
                    <a:pt x="3267601" y="720404"/>
                    <a:pt x="3320768" y="686365"/>
                    <a:pt x="3376246" y="656492"/>
                  </a:cubicBezTo>
                  <a:cubicBezTo>
                    <a:pt x="3422407" y="631636"/>
                    <a:pt x="3469195" y="607848"/>
                    <a:pt x="3516923" y="586154"/>
                  </a:cubicBezTo>
                  <a:cubicBezTo>
                    <a:pt x="3672776" y="515312"/>
                    <a:pt x="3609036" y="563663"/>
                    <a:pt x="3774831" y="468923"/>
                  </a:cubicBezTo>
                  <a:cubicBezTo>
                    <a:pt x="4025540" y="325660"/>
                    <a:pt x="3875218" y="373487"/>
                    <a:pt x="4056184" y="328246"/>
                  </a:cubicBezTo>
                  <a:cubicBezTo>
                    <a:pt x="4102174" y="300652"/>
                    <a:pt x="4210282" y="231713"/>
                    <a:pt x="4267200" y="211015"/>
                  </a:cubicBezTo>
                  <a:cubicBezTo>
                    <a:pt x="4454554" y="142886"/>
                    <a:pt x="4536315" y="154440"/>
                    <a:pt x="4759569" y="117231"/>
                  </a:cubicBezTo>
                  <a:cubicBezTo>
                    <a:pt x="4782112" y="113474"/>
                    <a:pt x="4895813" y="84278"/>
                    <a:pt x="4923692" y="70338"/>
                  </a:cubicBezTo>
                  <a:cubicBezTo>
                    <a:pt x="5000534" y="31917"/>
                    <a:pt x="4994031" y="48073"/>
                    <a:pt x="4994031" y="0"/>
                  </a:cubicBezTo>
                </a:path>
              </a:pathLst>
            </a:custGeom>
            <a:noFill/>
            <a:ln w="34925">
              <a:solidFill>
                <a:srgbClr val="D0A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32608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91F15180-942F-431C-90EB-CB3FC7843C3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427F81E-13D9-435E-818D-BE3DC37FC6B6}"/>
                </a:ext>
              </a:extLst>
            </p:cNvPr>
            <p:cNvSpPr/>
            <p:nvPr/>
          </p:nvSpPr>
          <p:spPr>
            <a:xfrm>
              <a:off x="0" y="0"/>
              <a:ext cx="737419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321876F-E14C-479D-8503-491471BD1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724" y="0"/>
              <a:ext cx="3853324" cy="6858000"/>
            </a:xfrm>
            <a:prstGeom prst="rect">
              <a:avLst/>
            </a:prstGeom>
          </p:spPr>
        </p:pic>
        <p:sp>
          <p:nvSpPr>
            <p:cNvPr id="6" name="Diagrama de flujo: terminador 5">
              <a:extLst>
                <a:ext uri="{FF2B5EF4-FFF2-40B4-BE49-F238E27FC236}">
                  <a16:creationId xmlns:a16="http://schemas.microsoft.com/office/drawing/2014/main" id="{E050FC90-7511-434C-BA16-28C1432E470D}"/>
                </a:ext>
              </a:extLst>
            </p:cNvPr>
            <p:cNvSpPr/>
            <p:nvPr/>
          </p:nvSpPr>
          <p:spPr>
            <a:xfrm>
              <a:off x="3888580" y="5840361"/>
              <a:ext cx="8303420" cy="101763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2277 w 21642"/>
                <a:gd name="connsiteY0" fmla="*/ 0 h 21600"/>
                <a:gd name="connsiteX1" fmla="*/ 18167 w 21642"/>
                <a:gd name="connsiteY1" fmla="*/ 0 h 21600"/>
                <a:gd name="connsiteX2" fmla="*/ 21642 w 21642"/>
                <a:gd name="connsiteY2" fmla="*/ 10800 h 21600"/>
                <a:gd name="connsiteX3" fmla="*/ 18167 w 21642"/>
                <a:gd name="connsiteY3" fmla="*/ 21600 h 21600"/>
                <a:gd name="connsiteX4" fmla="*/ 3517 w 21642"/>
                <a:gd name="connsiteY4" fmla="*/ 21600 h 21600"/>
                <a:gd name="connsiteX5" fmla="*/ 42 w 21642"/>
                <a:gd name="connsiteY5" fmla="*/ 10800 h 21600"/>
                <a:gd name="connsiteX6" fmla="*/ 2277 w 21642"/>
                <a:gd name="connsiteY6" fmla="*/ 0 h 21600"/>
                <a:gd name="connsiteX0" fmla="*/ 2247 w 21612"/>
                <a:gd name="connsiteY0" fmla="*/ 0 h 21600"/>
                <a:gd name="connsiteX1" fmla="*/ 18137 w 21612"/>
                <a:gd name="connsiteY1" fmla="*/ 0 h 21600"/>
                <a:gd name="connsiteX2" fmla="*/ 21612 w 21612"/>
                <a:gd name="connsiteY2" fmla="*/ 10800 h 21600"/>
                <a:gd name="connsiteX3" fmla="*/ 18137 w 21612"/>
                <a:gd name="connsiteY3" fmla="*/ 21600 h 21600"/>
                <a:gd name="connsiteX4" fmla="*/ 2793 w 21612"/>
                <a:gd name="connsiteY4" fmla="*/ 21600 h 21600"/>
                <a:gd name="connsiteX5" fmla="*/ 12 w 21612"/>
                <a:gd name="connsiteY5" fmla="*/ 10800 h 21600"/>
                <a:gd name="connsiteX6" fmla="*/ 2247 w 21612"/>
                <a:gd name="connsiteY6" fmla="*/ 0 h 21600"/>
                <a:gd name="connsiteX0" fmla="*/ 2247 w 21634"/>
                <a:gd name="connsiteY0" fmla="*/ 0 h 21600"/>
                <a:gd name="connsiteX1" fmla="*/ 19129 w 21634"/>
                <a:gd name="connsiteY1" fmla="*/ 0 h 21600"/>
                <a:gd name="connsiteX2" fmla="*/ 21612 w 21634"/>
                <a:gd name="connsiteY2" fmla="*/ 10800 h 21600"/>
                <a:gd name="connsiteX3" fmla="*/ 18137 w 21634"/>
                <a:gd name="connsiteY3" fmla="*/ 21600 h 21600"/>
                <a:gd name="connsiteX4" fmla="*/ 2793 w 21634"/>
                <a:gd name="connsiteY4" fmla="*/ 21600 h 21600"/>
                <a:gd name="connsiteX5" fmla="*/ 12 w 21634"/>
                <a:gd name="connsiteY5" fmla="*/ 10800 h 21600"/>
                <a:gd name="connsiteX6" fmla="*/ 2247 w 21634"/>
                <a:gd name="connsiteY6" fmla="*/ 0 h 21600"/>
                <a:gd name="connsiteX0" fmla="*/ 2247 w 21613"/>
                <a:gd name="connsiteY0" fmla="*/ 0 h 21600"/>
                <a:gd name="connsiteX1" fmla="*/ 19129 w 21613"/>
                <a:gd name="connsiteY1" fmla="*/ 0 h 21600"/>
                <a:gd name="connsiteX2" fmla="*/ 21612 w 21613"/>
                <a:gd name="connsiteY2" fmla="*/ 10800 h 21600"/>
                <a:gd name="connsiteX3" fmla="*/ 19327 w 21613"/>
                <a:gd name="connsiteY3" fmla="*/ 21600 h 21600"/>
                <a:gd name="connsiteX4" fmla="*/ 2793 w 21613"/>
                <a:gd name="connsiteY4" fmla="*/ 21600 h 21600"/>
                <a:gd name="connsiteX5" fmla="*/ 12 w 21613"/>
                <a:gd name="connsiteY5" fmla="*/ 10800 h 21600"/>
                <a:gd name="connsiteX6" fmla="*/ 2247 w 21613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13" h="21600">
                  <a:moveTo>
                    <a:pt x="2247" y="0"/>
                  </a:moveTo>
                  <a:lnTo>
                    <a:pt x="19129" y="0"/>
                  </a:lnTo>
                  <a:cubicBezTo>
                    <a:pt x="21048" y="0"/>
                    <a:pt x="21579" y="7200"/>
                    <a:pt x="21612" y="10800"/>
                  </a:cubicBezTo>
                  <a:cubicBezTo>
                    <a:pt x="21645" y="14400"/>
                    <a:pt x="21246" y="21600"/>
                    <a:pt x="19327" y="21600"/>
                  </a:cubicBezTo>
                  <a:lnTo>
                    <a:pt x="2793" y="21600"/>
                  </a:lnTo>
                  <a:cubicBezTo>
                    <a:pt x="874" y="21600"/>
                    <a:pt x="103" y="14400"/>
                    <a:pt x="12" y="10800"/>
                  </a:cubicBezTo>
                  <a:cubicBezTo>
                    <a:pt x="-79" y="7200"/>
                    <a:pt x="328" y="0"/>
                    <a:pt x="2247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3E3407C-B066-4BD4-93D9-1DBE9604DA0E}"/>
                </a:ext>
              </a:extLst>
            </p:cNvPr>
            <p:cNvSpPr txBox="1"/>
            <p:nvPr/>
          </p:nvSpPr>
          <p:spPr>
            <a:xfrm>
              <a:off x="5869857" y="1336620"/>
              <a:ext cx="53094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>
                  <a:solidFill>
                    <a:srgbClr val="D0A172"/>
                  </a:solidFill>
                  <a:latin typeface="Bahnschrift Light SemiCondensed" panose="020B0502040204020203" pitchFamily="34" charset="0"/>
                </a:rPr>
                <a:t>Shawn’s</a:t>
              </a:r>
            </a:p>
            <a:p>
              <a:pPr algn="ctr"/>
              <a:r>
                <a:rPr lang="es-MX" sz="2800" dirty="0">
                  <a:solidFill>
                    <a:srgbClr val="D0A172"/>
                  </a:solidFill>
                  <a:latin typeface="Bahnschrift Light SemiCondensed" panose="020B0502040204020203" pitchFamily="34" charset="0"/>
                </a:rPr>
                <a:t> Family is not very big. 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47E5C555-DAF4-422F-8441-9D176A767E0E}"/>
                </a:ext>
              </a:extLst>
            </p:cNvPr>
            <p:cNvSpPr txBox="1"/>
            <p:nvPr/>
          </p:nvSpPr>
          <p:spPr>
            <a:xfrm>
              <a:off x="5869858" y="2495550"/>
              <a:ext cx="5309419" cy="1876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>
                  <a:latin typeface="Bahnschrift Light SemiCondensed" panose="020B0502040204020203" pitchFamily="34" charset="0"/>
                </a:rPr>
                <a:t>His mother and father live in a flat in London. His father works in an insurance company, and his mother is a nurse. She works for the National Health Service.</a:t>
              </a:r>
              <a:endParaRPr lang="es-MX" sz="20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8FD93FC-560F-44F6-92DD-256BCEE078D3}"/>
                </a:ext>
              </a:extLst>
            </p:cNvPr>
            <p:cNvSpPr txBox="1"/>
            <p:nvPr/>
          </p:nvSpPr>
          <p:spPr>
            <a:xfrm>
              <a:off x="4480478" y="5964459"/>
              <a:ext cx="609146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400" dirty="0">
                  <a:solidFill>
                    <a:srgbClr val="FFFFD5"/>
                  </a:solidFill>
                  <a:latin typeface="Elephant" panose="02020904090505020303" pitchFamily="18" charset="0"/>
                </a:rPr>
                <a:t>“Shawn´s Family… 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4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1516D2C3-3B8F-4509-BD6A-ED73875B9B44}"/>
              </a:ext>
            </a:extLst>
          </p:cNvPr>
          <p:cNvGrpSpPr/>
          <p:nvPr/>
        </p:nvGrpSpPr>
        <p:grpSpPr>
          <a:xfrm>
            <a:off x="-718688" y="-536980"/>
            <a:ext cx="14268272" cy="7941838"/>
            <a:chOff x="-718688" y="-536980"/>
            <a:chExt cx="14268272" cy="7941838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1EBE84C-A76A-42CE-A975-23D24F212DCE}"/>
                </a:ext>
              </a:extLst>
            </p:cNvPr>
            <p:cNvSpPr/>
            <p:nvPr/>
          </p:nvSpPr>
          <p:spPr>
            <a:xfrm>
              <a:off x="931985" y="1359877"/>
              <a:ext cx="10328030" cy="5498123"/>
            </a:xfrm>
            <a:prstGeom prst="rect">
              <a:avLst/>
            </a:prstGeom>
            <a:solidFill>
              <a:srgbClr val="DEB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0522714-B39A-4EF7-AD02-60DBBDC1BFF0}"/>
                </a:ext>
              </a:extLst>
            </p:cNvPr>
            <p:cNvSpPr txBox="1"/>
            <p:nvPr/>
          </p:nvSpPr>
          <p:spPr>
            <a:xfrm>
              <a:off x="5462954" y="1213009"/>
              <a:ext cx="1266092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800" dirty="0">
                  <a:solidFill>
                    <a:schemeClr val="bg1"/>
                  </a:solidFill>
                  <a:latin typeface="Elephant" panose="02020904090505020303" pitchFamily="18" charset="0"/>
                </a:rPr>
                <a:t>“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9A2CD36-EAE1-4A0F-834C-336F9A327412}"/>
                </a:ext>
              </a:extLst>
            </p:cNvPr>
            <p:cNvSpPr txBox="1"/>
            <p:nvPr/>
          </p:nvSpPr>
          <p:spPr>
            <a:xfrm>
              <a:off x="4196859" y="2449040"/>
              <a:ext cx="379827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Gracias por su atención 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7ED96F6-45C2-485C-AD2B-18B297E59CDA}"/>
                </a:ext>
              </a:extLst>
            </p:cNvPr>
            <p:cNvSpPr txBox="1"/>
            <p:nvPr/>
          </p:nvSpPr>
          <p:spPr>
            <a:xfrm>
              <a:off x="3697164" y="4108938"/>
              <a:ext cx="47976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olidFill>
                    <a:schemeClr val="bg1">
                      <a:lumMod val="95000"/>
                    </a:schemeClr>
                  </a:solidFill>
                  <a:latin typeface="Bahnschrift Light SemiCondensed" panose="020B0502040204020203" pitchFamily="34" charset="0"/>
                </a:rPr>
                <a:t>Mis redes sociales: Instagram @alfarito_notes, Tiktok @alfarito_notes. Gracias por descargar esta plantilla, este espacio se usa para que des tus agradecimientos.</a:t>
              </a: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76C6855-D042-4D00-A954-A4AEDF23B6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333" b="47000" l="11833" r="45750">
                          <a14:foregroundMark x1="23500" y1="47000" x2="23500" y2="47000"/>
                          <a14:backgroundMark x1="42583" y1="15167" x2="45000" y2="16500"/>
                          <a14:backgroundMark x1="40167" y1="18333" x2="43917" y2="18333"/>
                          <a14:backgroundMark x1="15750" y1="44417" x2="16333" y2="42583"/>
                          <a14:backgroundMark x1="18000" y1="41500" x2="15917" y2="42417"/>
                          <a14:backgroundMark x1="20750" y1="37417" x2="22000" y2="38000"/>
                          <a14:backgroundMark x1="19417" y1="40917" x2="17750" y2="41083"/>
                          <a14:backgroundMark x1="18500" y1="41083" x2="17000" y2="41083"/>
                        </a14:backgroundRemoval>
                      </a14:imgEffect>
                    </a14:imgLayer>
                  </a14:imgProps>
                </a:ext>
              </a:extLst>
            </a:blip>
            <a:srcRect l="7607" t="3761" r="50000" b="50000"/>
            <a:stretch/>
          </p:blipFill>
          <p:spPr>
            <a:xfrm rot="6997883">
              <a:off x="8203062" y="2058336"/>
              <a:ext cx="5114513" cy="5578531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62000"/>
                </a:prstClr>
              </a:outerShdw>
            </a:effectLst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2E4C18ED-9B11-406A-B98C-380C95885D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333" b="47000" l="11833" r="45750">
                          <a14:foregroundMark x1="23500" y1="47000" x2="23500" y2="47000"/>
                          <a14:backgroundMark x1="42583" y1="15167" x2="45000" y2="16500"/>
                          <a14:backgroundMark x1="40167" y1="18333" x2="43917" y2="18333"/>
                          <a14:backgroundMark x1="15750" y1="44417" x2="16333" y2="42583"/>
                          <a14:backgroundMark x1="18000" y1="41500" x2="15917" y2="42417"/>
                          <a14:backgroundMark x1="20750" y1="37417" x2="22000" y2="38000"/>
                          <a14:backgroundMark x1="19417" y1="40917" x2="17750" y2="41083"/>
                          <a14:backgroundMark x1="18500" y1="41083" x2="17000" y2="41083"/>
                        </a14:backgroundRemoval>
                      </a14:imgEffect>
                    </a14:imgLayer>
                  </a14:imgProps>
                </a:ext>
              </a:extLst>
            </a:blip>
            <a:srcRect l="7607" t="3761" r="50000" b="50000"/>
            <a:stretch/>
          </p:blipFill>
          <p:spPr>
            <a:xfrm rot="17032897">
              <a:off x="-543556" y="-712112"/>
              <a:ext cx="3860697" cy="4210962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62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89862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164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Bahnschrift Light SemiCondensed</vt:lpstr>
      <vt:lpstr>Calibri</vt:lpstr>
      <vt:lpstr>Calibri Light</vt:lpstr>
      <vt:lpstr>Century Gothic</vt:lpstr>
      <vt:lpstr>Dream  Catcher</vt:lpstr>
      <vt:lpstr>Elephant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Valeria Alfaro</dc:creator>
  <cp:lastModifiedBy>Valeria Alfaro</cp:lastModifiedBy>
  <cp:revision>1</cp:revision>
  <dcterms:created xsi:type="dcterms:W3CDTF">2022-01-21T19:13:26Z</dcterms:created>
  <dcterms:modified xsi:type="dcterms:W3CDTF">2022-01-21T21:26:35Z</dcterms:modified>
</cp:coreProperties>
</file>