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222D0-21A3-425E-A03D-996D331921E6}" v="55" dt="2022-01-22T00:07:0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Alfaro" userId="8414a4e2126f7e97" providerId="LiveId" clId="{4D9222D0-21A3-425E-A03D-996D331921E6}"/>
    <pc:docChg chg="undo custSel delSld modSld">
      <pc:chgData name="Valeria Alfaro" userId="8414a4e2126f7e97" providerId="LiveId" clId="{4D9222D0-21A3-425E-A03D-996D331921E6}" dt="2022-01-22T00:07:48.790" v="514" actId="1035"/>
      <pc:docMkLst>
        <pc:docMk/>
      </pc:docMkLst>
      <pc:sldChg chg="addSp modSp">
        <pc:chgData name="Valeria Alfaro" userId="8414a4e2126f7e97" providerId="LiveId" clId="{4D9222D0-21A3-425E-A03D-996D331921E6}" dt="2022-01-22T00:06:18.629" v="510" actId="164"/>
        <pc:sldMkLst>
          <pc:docMk/>
          <pc:sldMk cId="1640724984" sldId="256"/>
        </pc:sldMkLst>
        <pc:spChg chg="mod">
          <ac:chgData name="Valeria Alfaro" userId="8414a4e2126f7e97" providerId="LiveId" clId="{4D9222D0-21A3-425E-A03D-996D331921E6}" dt="2022-01-22T00:06:18.629" v="510" actId="164"/>
          <ac:spMkLst>
            <pc:docMk/>
            <pc:sldMk cId="1640724984" sldId="256"/>
            <ac:spMk id="5" creationId="{CB2441A1-B30A-47E5-9463-974879A82460}"/>
          </ac:spMkLst>
        </pc:spChg>
        <pc:spChg chg="mod">
          <ac:chgData name="Valeria Alfaro" userId="8414a4e2126f7e97" providerId="LiveId" clId="{4D9222D0-21A3-425E-A03D-996D331921E6}" dt="2022-01-22T00:06:18.629" v="510" actId="164"/>
          <ac:spMkLst>
            <pc:docMk/>
            <pc:sldMk cId="1640724984" sldId="256"/>
            <ac:spMk id="6" creationId="{7B0532F6-2853-46A6-87BA-3404FBCDC1AD}"/>
          </ac:spMkLst>
        </pc:spChg>
        <pc:grpChg chg="add mod">
          <ac:chgData name="Valeria Alfaro" userId="8414a4e2126f7e97" providerId="LiveId" clId="{4D9222D0-21A3-425E-A03D-996D331921E6}" dt="2022-01-22T00:06:18.629" v="510" actId="164"/>
          <ac:grpSpMkLst>
            <pc:docMk/>
            <pc:sldMk cId="1640724984" sldId="256"/>
            <ac:grpSpMk id="7" creationId="{67F58CDE-942F-4C1C-85E2-D595448493FC}"/>
          </ac:grpSpMkLst>
        </pc:grpChg>
        <pc:picChg chg="mod">
          <ac:chgData name="Valeria Alfaro" userId="8414a4e2126f7e97" providerId="LiveId" clId="{4D9222D0-21A3-425E-A03D-996D331921E6}" dt="2022-01-22T00:06:18.629" v="510" actId="164"/>
          <ac:picMkLst>
            <pc:docMk/>
            <pc:sldMk cId="1640724984" sldId="256"/>
            <ac:picMk id="4" creationId="{AF43340D-61F7-48F4-B59D-2E0516B52706}"/>
          </ac:picMkLst>
        </pc:picChg>
      </pc:sldChg>
      <pc:sldChg chg="addSp modSp">
        <pc:chgData name="Valeria Alfaro" userId="8414a4e2126f7e97" providerId="LiveId" clId="{4D9222D0-21A3-425E-A03D-996D331921E6}" dt="2022-01-22T00:06:26.278" v="511" actId="164"/>
        <pc:sldMkLst>
          <pc:docMk/>
          <pc:sldMk cId="1809503381" sldId="257"/>
        </pc:sldMkLst>
        <pc:spChg chg="mod">
          <ac:chgData name="Valeria Alfaro" userId="8414a4e2126f7e97" providerId="LiveId" clId="{4D9222D0-21A3-425E-A03D-996D331921E6}" dt="2022-01-22T00:06:26.278" v="511" actId="164"/>
          <ac:spMkLst>
            <pc:docMk/>
            <pc:sldMk cId="1809503381" sldId="257"/>
            <ac:spMk id="6" creationId="{C99B0BE0-BE3C-4B3C-B353-298BA35AD05B}"/>
          </ac:spMkLst>
        </pc:spChg>
        <pc:spChg chg="mod">
          <ac:chgData name="Valeria Alfaro" userId="8414a4e2126f7e97" providerId="LiveId" clId="{4D9222D0-21A3-425E-A03D-996D331921E6}" dt="2022-01-22T00:06:26.278" v="511" actId="164"/>
          <ac:spMkLst>
            <pc:docMk/>
            <pc:sldMk cId="1809503381" sldId="257"/>
            <ac:spMk id="7" creationId="{0A3B2E6A-DD4D-4F74-9D95-10780BB5CB00}"/>
          </ac:spMkLst>
        </pc:spChg>
        <pc:spChg chg="mod">
          <ac:chgData name="Valeria Alfaro" userId="8414a4e2126f7e97" providerId="LiveId" clId="{4D9222D0-21A3-425E-A03D-996D331921E6}" dt="2022-01-22T00:06:26.278" v="511" actId="164"/>
          <ac:spMkLst>
            <pc:docMk/>
            <pc:sldMk cId="1809503381" sldId="257"/>
            <ac:spMk id="8" creationId="{CA5579C2-1E80-48CB-953C-465F8A16A3B9}"/>
          </ac:spMkLst>
        </pc:spChg>
        <pc:grpChg chg="add mod">
          <ac:chgData name="Valeria Alfaro" userId="8414a4e2126f7e97" providerId="LiveId" clId="{4D9222D0-21A3-425E-A03D-996D331921E6}" dt="2022-01-22T00:06:26.278" v="511" actId="164"/>
          <ac:grpSpMkLst>
            <pc:docMk/>
            <pc:sldMk cId="1809503381" sldId="257"/>
            <ac:grpSpMk id="9" creationId="{60FAD114-E6AF-4C31-9803-A282DC55B0D9}"/>
          </ac:grpSpMkLst>
        </pc:grpChg>
        <pc:picChg chg="mod">
          <ac:chgData name="Valeria Alfaro" userId="8414a4e2126f7e97" providerId="LiveId" clId="{4D9222D0-21A3-425E-A03D-996D331921E6}" dt="2022-01-22T00:06:26.278" v="511" actId="164"/>
          <ac:picMkLst>
            <pc:docMk/>
            <pc:sldMk cId="1809503381" sldId="257"/>
            <ac:picMk id="5" creationId="{1ACAB2C0-21CC-4154-8F4B-07C7C4649B97}"/>
          </ac:picMkLst>
        </pc:picChg>
      </pc:sldChg>
      <pc:sldChg chg="addSp modSp mod">
        <pc:chgData name="Valeria Alfaro" userId="8414a4e2126f7e97" providerId="LiveId" clId="{4D9222D0-21A3-425E-A03D-996D331921E6}" dt="2022-01-21T23:26:06.451" v="334" actId="1076"/>
        <pc:sldMkLst>
          <pc:docMk/>
          <pc:sldMk cId="2485229745" sldId="258"/>
        </pc:sldMkLst>
        <pc:spChg chg="mod">
          <ac:chgData name="Valeria Alfaro" userId="8414a4e2126f7e97" providerId="LiveId" clId="{4D9222D0-21A3-425E-A03D-996D331921E6}" dt="2022-01-21T23:21:48.811" v="210" actId="14100"/>
          <ac:spMkLst>
            <pc:docMk/>
            <pc:sldMk cId="2485229745" sldId="258"/>
            <ac:spMk id="6" creationId="{73B4F476-0591-4713-A7B2-A2EC46E7E6EE}"/>
          </ac:spMkLst>
        </pc:spChg>
        <pc:spChg chg="mod">
          <ac:chgData name="Valeria Alfaro" userId="8414a4e2126f7e97" providerId="LiveId" clId="{4D9222D0-21A3-425E-A03D-996D331921E6}" dt="2022-01-21T23:21:55.361" v="212" actId="14100"/>
          <ac:spMkLst>
            <pc:docMk/>
            <pc:sldMk cId="2485229745" sldId="258"/>
            <ac:spMk id="8" creationId="{88DD8FE6-C340-44AE-91CB-FA70D3367627}"/>
          </ac:spMkLst>
        </pc:spChg>
        <pc:spChg chg="mod">
          <ac:chgData name="Valeria Alfaro" userId="8414a4e2126f7e97" providerId="LiveId" clId="{4D9222D0-21A3-425E-A03D-996D331921E6}" dt="2022-01-21T23:05:52.155" v="13" actId="1076"/>
          <ac:spMkLst>
            <pc:docMk/>
            <pc:sldMk cId="2485229745" sldId="258"/>
            <ac:spMk id="16" creationId="{A2E87699-CEB2-4C96-B1D8-ECAD882DD7BF}"/>
          </ac:spMkLst>
        </pc:spChg>
        <pc:spChg chg="add mod">
          <ac:chgData name="Valeria Alfaro" userId="8414a4e2126f7e97" providerId="LiveId" clId="{4D9222D0-21A3-425E-A03D-996D331921E6}" dt="2022-01-21T23:06:18.782" v="18" actId="14100"/>
          <ac:spMkLst>
            <pc:docMk/>
            <pc:sldMk cId="2485229745" sldId="258"/>
            <ac:spMk id="17" creationId="{39A88847-1762-4EF3-B5EE-34FB736ADD9D}"/>
          </ac:spMkLst>
        </pc:spChg>
        <pc:spChg chg="add mod">
          <ac:chgData name="Valeria Alfaro" userId="8414a4e2126f7e97" providerId="LiveId" clId="{4D9222D0-21A3-425E-A03D-996D331921E6}" dt="2022-01-21T23:07:43.363" v="34" actId="14100"/>
          <ac:spMkLst>
            <pc:docMk/>
            <pc:sldMk cId="2485229745" sldId="258"/>
            <ac:spMk id="18" creationId="{D9854872-A016-4F62-98FA-48C97844B65A}"/>
          </ac:spMkLst>
        </pc:spChg>
        <pc:spChg chg="add mod">
          <ac:chgData name="Valeria Alfaro" userId="8414a4e2126f7e97" providerId="LiveId" clId="{4D9222D0-21A3-425E-A03D-996D331921E6}" dt="2022-01-21T23:08:55.111" v="42" actId="14100"/>
          <ac:spMkLst>
            <pc:docMk/>
            <pc:sldMk cId="2485229745" sldId="258"/>
            <ac:spMk id="19" creationId="{F6411C41-4BC3-4AEF-AF73-08C63FFAE746}"/>
          </ac:spMkLst>
        </pc:spChg>
        <pc:spChg chg="add mod">
          <ac:chgData name="Valeria Alfaro" userId="8414a4e2126f7e97" providerId="LiveId" clId="{4D9222D0-21A3-425E-A03D-996D331921E6}" dt="2022-01-21T23:09:48.475" v="49" actId="1076"/>
          <ac:spMkLst>
            <pc:docMk/>
            <pc:sldMk cId="2485229745" sldId="258"/>
            <ac:spMk id="20" creationId="{62D6889C-07D0-4A15-948E-37971FDEA118}"/>
          </ac:spMkLst>
        </pc:spChg>
        <pc:spChg chg="add mod">
          <ac:chgData name="Valeria Alfaro" userId="8414a4e2126f7e97" providerId="LiveId" clId="{4D9222D0-21A3-425E-A03D-996D331921E6}" dt="2022-01-21T23:10:53.649" v="53" actId="14100"/>
          <ac:spMkLst>
            <pc:docMk/>
            <pc:sldMk cId="2485229745" sldId="258"/>
            <ac:spMk id="21" creationId="{7286642E-2395-4BE1-8250-A54C4D1BB28B}"/>
          </ac:spMkLst>
        </pc:spChg>
        <pc:spChg chg="add mod">
          <ac:chgData name="Valeria Alfaro" userId="8414a4e2126f7e97" providerId="LiveId" clId="{4D9222D0-21A3-425E-A03D-996D331921E6}" dt="2022-01-21T23:16:52.384" v="142" actId="1076"/>
          <ac:spMkLst>
            <pc:docMk/>
            <pc:sldMk cId="2485229745" sldId="258"/>
            <ac:spMk id="22" creationId="{14BDB89A-C68F-4BB7-AAC6-096D5B0B9F2E}"/>
          </ac:spMkLst>
        </pc:spChg>
        <pc:spChg chg="add mod">
          <ac:chgData name="Valeria Alfaro" userId="8414a4e2126f7e97" providerId="LiveId" clId="{4D9222D0-21A3-425E-A03D-996D331921E6}" dt="2022-01-21T23:16:42.079" v="138" actId="1076"/>
          <ac:spMkLst>
            <pc:docMk/>
            <pc:sldMk cId="2485229745" sldId="258"/>
            <ac:spMk id="23" creationId="{56FD137B-F756-4075-8B0F-81C3E3CC023A}"/>
          </ac:spMkLst>
        </pc:spChg>
        <pc:spChg chg="add mod">
          <ac:chgData name="Valeria Alfaro" userId="8414a4e2126f7e97" providerId="LiveId" clId="{4D9222D0-21A3-425E-A03D-996D331921E6}" dt="2022-01-21T23:15:37.429" v="126" actId="206"/>
          <ac:spMkLst>
            <pc:docMk/>
            <pc:sldMk cId="2485229745" sldId="258"/>
            <ac:spMk id="24" creationId="{30F61C4C-B5B1-4467-90F4-4D9D83BCBE91}"/>
          </ac:spMkLst>
        </pc:spChg>
        <pc:spChg chg="add mod">
          <ac:chgData name="Valeria Alfaro" userId="8414a4e2126f7e97" providerId="LiveId" clId="{4D9222D0-21A3-425E-A03D-996D331921E6}" dt="2022-01-21T23:18:00.213" v="157" actId="20577"/>
          <ac:spMkLst>
            <pc:docMk/>
            <pc:sldMk cId="2485229745" sldId="258"/>
            <ac:spMk id="25" creationId="{7BBF82FC-1A41-47B2-953D-3BB92E58B2AC}"/>
          </ac:spMkLst>
        </pc:spChg>
        <pc:spChg chg="add mod">
          <ac:chgData name="Valeria Alfaro" userId="8414a4e2126f7e97" providerId="LiveId" clId="{4D9222D0-21A3-425E-A03D-996D331921E6}" dt="2022-01-21T23:18:25.676" v="165" actId="14100"/>
          <ac:spMkLst>
            <pc:docMk/>
            <pc:sldMk cId="2485229745" sldId="258"/>
            <ac:spMk id="26" creationId="{E4C49D2D-446C-4DD1-9CB2-992ABAD9DC2C}"/>
          </ac:spMkLst>
        </pc:spChg>
        <pc:spChg chg="add mod">
          <ac:chgData name="Valeria Alfaro" userId="8414a4e2126f7e97" providerId="LiveId" clId="{4D9222D0-21A3-425E-A03D-996D331921E6}" dt="2022-01-21T23:19:26.323" v="178" actId="14100"/>
          <ac:spMkLst>
            <pc:docMk/>
            <pc:sldMk cId="2485229745" sldId="258"/>
            <ac:spMk id="27" creationId="{5D87EAB6-CEB0-49DA-BE69-6D409D7C1CA0}"/>
          </ac:spMkLst>
        </pc:spChg>
        <pc:spChg chg="add mod">
          <ac:chgData name="Valeria Alfaro" userId="8414a4e2126f7e97" providerId="LiveId" clId="{4D9222D0-21A3-425E-A03D-996D331921E6}" dt="2022-01-21T23:19:44.664" v="183" actId="14100"/>
          <ac:spMkLst>
            <pc:docMk/>
            <pc:sldMk cId="2485229745" sldId="258"/>
            <ac:spMk id="28" creationId="{4B0DDFE5-B412-43B8-B338-3ACCAC7E544F}"/>
          </ac:spMkLst>
        </pc:spChg>
        <pc:spChg chg="add mod">
          <ac:chgData name="Valeria Alfaro" userId="8414a4e2126f7e97" providerId="LiveId" clId="{4D9222D0-21A3-425E-A03D-996D331921E6}" dt="2022-01-21T23:21:20.888" v="203" actId="206"/>
          <ac:spMkLst>
            <pc:docMk/>
            <pc:sldMk cId="2485229745" sldId="258"/>
            <ac:spMk id="29" creationId="{B094F95D-AF2A-4FCF-B1F0-953D0212B6F9}"/>
          </ac:spMkLst>
        </pc:spChg>
        <pc:spChg chg="add mod">
          <ac:chgData name="Valeria Alfaro" userId="8414a4e2126f7e97" providerId="LiveId" clId="{4D9222D0-21A3-425E-A03D-996D331921E6}" dt="2022-01-21T23:21:40.518" v="208" actId="206"/>
          <ac:spMkLst>
            <pc:docMk/>
            <pc:sldMk cId="2485229745" sldId="258"/>
            <ac:spMk id="30" creationId="{F09FB97F-25A4-4141-A6D6-E534291F84D8}"/>
          </ac:spMkLst>
        </pc:spChg>
        <pc:spChg chg="add mod">
          <ac:chgData name="Valeria Alfaro" userId="8414a4e2126f7e97" providerId="LiveId" clId="{4D9222D0-21A3-425E-A03D-996D331921E6}" dt="2022-01-21T23:26:06.451" v="334" actId="1076"/>
          <ac:spMkLst>
            <pc:docMk/>
            <pc:sldMk cId="2485229745" sldId="258"/>
            <ac:spMk id="31" creationId="{07D0AC9B-D723-48D1-ABB2-003A12D85BB7}"/>
          </ac:spMkLst>
        </pc:spChg>
        <pc:spChg chg="add mod">
          <ac:chgData name="Valeria Alfaro" userId="8414a4e2126f7e97" providerId="LiveId" clId="{4D9222D0-21A3-425E-A03D-996D331921E6}" dt="2022-01-21T23:26:03.226" v="333" actId="207"/>
          <ac:spMkLst>
            <pc:docMk/>
            <pc:sldMk cId="2485229745" sldId="258"/>
            <ac:spMk id="32" creationId="{07CF0F69-586E-45E2-9F3D-4C293BB11A09}"/>
          </ac:spMkLst>
        </pc:spChg>
      </pc:sldChg>
      <pc:sldChg chg="addSp delSp modSp mod setBg">
        <pc:chgData name="Valeria Alfaro" userId="8414a4e2126f7e97" providerId="LiveId" clId="{4D9222D0-21A3-425E-A03D-996D331921E6}" dt="2022-01-21T23:42:35.576" v="362" actId="1076"/>
        <pc:sldMkLst>
          <pc:docMk/>
          <pc:sldMk cId="3898375003" sldId="259"/>
        </pc:sldMkLst>
        <pc:spChg chg="del">
          <ac:chgData name="Valeria Alfaro" userId="8414a4e2126f7e97" providerId="LiveId" clId="{4D9222D0-21A3-425E-A03D-996D331921E6}" dt="2022-01-21T23:27:20.027" v="335" actId="478"/>
          <ac:spMkLst>
            <pc:docMk/>
            <pc:sldMk cId="3898375003" sldId="259"/>
            <ac:spMk id="2" creationId="{D9E24BA0-F47E-4492-944C-5BEAE6C053FD}"/>
          </ac:spMkLst>
        </pc:spChg>
        <pc:spChg chg="del">
          <ac:chgData name="Valeria Alfaro" userId="8414a4e2126f7e97" providerId="LiveId" clId="{4D9222D0-21A3-425E-A03D-996D331921E6}" dt="2022-01-21T23:27:42.641" v="336" actId="478"/>
          <ac:spMkLst>
            <pc:docMk/>
            <pc:sldMk cId="3898375003" sldId="259"/>
            <ac:spMk id="3" creationId="{F798CD93-6107-4501-9507-3CA25C9070BF}"/>
          </ac:spMkLst>
        </pc:spChg>
        <pc:spChg chg="add mod">
          <ac:chgData name="Valeria Alfaro" userId="8414a4e2126f7e97" providerId="LiveId" clId="{4D9222D0-21A3-425E-A03D-996D331921E6}" dt="2022-01-21T23:42:35.576" v="362" actId="1076"/>
          <ac:spMkLst>
            <pc:docMk/>
            <pc:sldMk cId="3898375003" sldId="259"/>
            <ac:spMk id="6" creationId="{EBBC7C73-35EA-4EC4-BDEF-F101F8D5AFCE}"/>
          </ac:spMkLst>
        </pc:spChg>
        <pc:spChg chg="add del">
          <ac:chgData name="Valeria Alfaro" userId="8414a4e2126f7e97" providerId="LiveId" clId="{4D9222D0-21A3-425E-A03D-996D331921E6}" dt="2022-01-21T23:36:03.160" v="344" actId="26606"/>
          <ac:spMkLst>
            <pc:docMk/>
            <pc:sldMk cId="3898375003" sldId="259"/>
            <ac:spMk id="7" creationId="{42A4FC2C-047E-45A5-965D-8E1E3BF09BC6}"/>
          </ac:spMkLst>
        </pc:spChg>
        <pc:spChg chg="add del">
          <ac:chgData name="Valeria Alfaro" userId="8414a4e2126f7e97" providerId="LiveId" clId="{4D9222D0-21A3-425E-A03D-996D331921E6}" dt="2022-01-21T23:36:04.856" v="346" actId="26606"/>
          <ac:spMkLst>
            <pc:docMk/>
            <pc:sldMk cId="3898375003" sldId="259"/>
            <ac:spMk id="9" creationId="{4613B4A9-1C7C-4729-A016-AB42D3979460}"/>
          </ac:spMkLst>
        </pc:spChg>
        <pc:spChg chg="add del">
          <ac:chgData name="Valeria Alfaro" userId="8414a4e2126f7e97" providerId="LiveId" clId="{4D9222D0-21A3-425E-A03D-996D331921E6}" dt="2022-01-21T23:35:56.912" v="340" actId="26606"/>
          <ac:spMkLst>
            <pc:docMk/>
            <pc:sldMk cId="3898375003" sldId="259"/>
            <ac:spMk id="10" creationId="{42A4FC2C-047E-45A5-965D-8E1E3BF09BC6}"/>
          </ac:spMkLst>
        </pc:spChg>
        <pc:spChg chg="add">
          <ac:chgData name="Valeria Alfaro" userId="8414a4e2126f7e97" providerId="LiveId" clId="{4D9222D0-21A3-425E-A03D-996D331921E6}" dt="2022-01-21T23:36:04.887" v="347" actId="26606"/>
          <ac:spMkLst>
            <pc:docMk/>
            <pc:sldMk cId="3898375003" sldId="259"/>
            <ac:spMk id="11" creationId="{7EBFDB7D-DD97-44CE-AFFB-458781A3DB9B}"/>
          </ac:spMkLst>
        </pc:spChg>
        <pc:spChg chg="add">
          <ac:chgData name="Valeria Alfaro" userId="8414a4e2126f7e97" providerId="LiveId" clId="{4D9222D0-21A3-425E-A03D-996D331921E6}" dt="2022-01-21T23:36:04.887" v="347" actId="26606"/>
          <ac:spMkLst>
            <pc:docMk/>
            <pc:sldMk cId="3898375003" sldId="259"/>
            <ac:spMk id="12" creationId="{50F864A1-23CF-4954-887F-3C4458622A68}"/>
          </ac:spMkLst>
        </pc:spChg>
        <pc:spChg chg="add">
          <ac:chgData name="Valeria Alfaro" userId="8414a4e2126f7e97" providerId="LiveId" clId="{4D9222D0-21A3-425E-A03D-996D331921E6}" dt="2022-01-21T23:36:04.887" v="347" actId="26606"/>
          <ac:spMkLst>
            <pc:docMk/>
            <pc:sldMk cId="3898375003" sldId="259"/>
            <ac:spMk id="14" creationId="{8D313E8C-7457-407E-BDA5-EACA44D38247}"/>
          </ac:spMkLst>
        </pc:spChg>
        <pc:picChg chg="add mod">
          <ac:chgData name="Valeria Alfaro" userId="8414a4e2126f7e97" providerId="LiveId" clId="{4D9222D0-21A3-425E-A03D-996D331921E6}" dt="2022-01-21T23:38:23.608" v="352" actId="14100"/>
          <ac:picMkLst>
            <pc:docMk/>
            <pc:sldMk cId="3898375003" sldId="259"/>
            <ac:picMk id="5" creationId="{FB2F929D-4411-4BA0-8D7C-C729EFA5757F}"/>
          </ac:picMkLst>
        </pc:picChg>
      </pc:sldChg>
      <pc:sldChg chg="addSp delSp modSp mod">
        <pc:chgData name="Valeria Alfaro" userId="8414a4e2126f7e97" providerId="LiveId" clId="{4D9222D0-21A3-425E-A03D-996D331921E6}" dt="2022-01-22T00:07:00.256" v="512" actId="164"/>
        <pc:sldMkLst>
          <pc:docMk/>
          <pc:sldMk cId="564787781" sldId="260"/>
        </pc:sldMkLst>
        <pc:spChg chg="del">
          <ac:chgData name="Valeria Alfaro" userId="8414a4e2126f7e97" providerId="LiveId" clId="{4D9222D0-21A3-425E-A03D-996D331921E6}" dt="2022-01-21T23:44:10.097" v="363" actId="478"/>
          <ac:spMkLst>
            <pc:docMk/>
            <pc:sldMk cId="564787781" sldId="260"/>
            <ac:spMk id="2" creationId="{C62B4B26-B84B-4287-AE28-C494496C980E}"/>
          </ac:spMkLst>
        </pc:spChg>
        <pc:spChg chg="del">
          <ac:chgData name="Valeria Alfaro" userId="8414a4e2126f7e97" providerId="LiveId" clId="{4D9222D0-21A3-425E-A03D-996D331921E6}" dt="2022-01-21T23:44:12.816" v="364" actId="478"/>
          <ac:spMkLst>
            <pc:docMk/>
            <pc:sldMk cId="564787781" sldId="260"/>
            <ac:spMk id="3" creationId="{2B0A546F-8BF8-46F3-97C5-198C80195886}"/>
          </ac:spMkLst>
        </pc:spChg>
        <pc:spChg chg="add mod">
          <ac:chgData name="Valeria Alfaro" userId="8414a4e2126f7e97" providerId="LiveId" clId="{4D9222D0-21A3-425E-A03D-996D331921E6}" dt="2022-01-22T00:07:00.256" v="512" actId="164"/>
          <ac:spMkLst>
            <pc:docMk/>
            <pc:sldMk cId="564787781" sldId="260"/>
            <ac:spMk id="11" creationId="{0363D0EB-3C08-47FF-B7CA-07D135637001}"/>
          </ac:spMkLst>
        </pc:spChg>
        <pc:spChg chg="add mod">
          <ac:chgData name="Valeria Alfaro" userId="8414a4e2126f7e97" providerId="LiveId" clId="{4D9222D0-21A3-425E-A03D-996D331921E6}" dt="2022-01-22T00:07:00.256" v="512" actId="164"/>
          <ac:spMkLst>
            <pc:docMk/>
            <pc:sldMk cId="564787781" sldId="260"/>
            <ac:spMk id="12" creationId="{1EA26B53-12BF-42BC-AC3C-69A72394F0DE}"/>
          </ac:spMkLst>
        </pc:spChg>
        <pc:spChg chg="add mod">
          <ac:chgData name="Valeria Alfaro" userId="8414a4e2126f7e97" providerId="LiveId" clId="{4D9222D0-21A3-425E-A03D-996D331921E6}" dt="2022-01-22T00:07:00.256" v="512" actId="164"/>
          <ac:spMkLst>
            <pc:docMk/>
            <pc:sldMk cId="564787781" sldId="260"/>
            <ac:spMk id="13" creationId="{BC74DB50-1923-4A93-9042-BFC3CC72DD17}"/>
          </ac:spMkLst>
        </pc:spChg>
        <pc:spChg chg="add mod">
          <ac:chgData name="Valeria Alfaro" userId="8414a4e2126f7e97" providerId="LiveId" clId="{4D9222D0-21A3-425E-A03D-996D331921E6}" dt="2022-01-22T00:07:00.256" v="512" actId="164"/>
          <ac:spMkLst>
            <pc:docMk/>
            <pc:sldMk cId="564787781" sldId="260"/>
            <ac:spMk id="14" creationId="{66899B88-68AF-47C9-901D-0AD579AFC010}"/>
          </ac:spMkLst>
        </pc:spChg>
        <pc:grpChg chg="add mod">
          <ac:chgData name="Valeria Alfaro" userId="8414a4e2126f7e97" providerId="LiveId" clId="{4D9222D0-21A3-425E-A03D-996D331921E6}" dt="2022-01-22T00:07:00.256" v="512" actId="164"/>
          <ac:grpSpMkLst>
            <pc:docMk/>
            <pc:sldMk cId="564787781" sldId="260"/>
            <ac:grpSpMk id="15" creationId="{89D7065C-5823-43B4-954E-F94DEA85B72C}"/>
          </ac:grpSpMkLst>
        </pc:grpChg>
        <pc:picChg chg="add del mod modCrop">
          <ac:chgData name="Valeria Alfaro" userId="8414a4e2126f7e97" providerId="LiveId" clId="{4D9222D0-21A3-425E-A03D-996D331921E6}" dt="2022-01-21T23:48:37.633" v="374" actId="478"/>
          <ac:picMkLst>
            <pc:docMk/>
            <pc:sldMk cId="564787781" sldId="260"/>
            <ac:picMk id="5" creationId="{845B307F-7910-41DE-A4F3-7D230DA80F69}"/>
          </ac:picMkLst>
        </pc:picChg>
        <pc:picChg chg="add del mod">
          <ac:chgData name="Valeria Alfaro" userId="8414a4e2126f7e97" providerId="LiveId" clId="{4D9222D0-21A3-425E-A03D-996D331921E6}" dt="2022-01-21T23:57:14.220" v="429" actId="478"/>
          <ac:picMkLst>
            <pc:docMk/>
            <pc:sldMk cId="564787781" sldId="260"/>
            <ac:picMk id="6" creationId="{A277CEEA-322F-498D-930F-69BF718E3392}"/>
          </ac:picMkLst>
        </pc:picChg>
        <pc:picChg chg="add mod">
          <ac:chgData name="Valeria Alfaro" userId="8414a4e2126f7e97" providerId="LiveId" clId="{4D9222D0-21A3-425E-A03D-996D331921E6}" dt="2022-01-22T00:07:00.256" v="512" actId="164"/>
          <ac:picMkLst>
            <pc:docMk/>
            <pc:sldMk cId="564787781" sldId="260"/>
            <ac:picMk id="1026" creationId="{A8F72F31-6AE6-45C3-B09B-71D0BB82CC4E}"/>
          </ac:picMkLst>
        </pc:picChg>
        <pc:cxnChg chg="add mod">
          <ac:chgData name="Valeria Alfaro" userId="8414a4e2126f7e97" providerId="LiveId" clId="{4D9222D0-21A3-425E-A03D-996D331921E6}" dt="2022-01-22T00:07:00.256" v="512" actId="164"/>
          <ac:cxnSpMkLst>
            <pc:docMk/>
            <pc:sldMk cId="564787781" sldId="260"/>
            <ac:cxnSpMk id="8" creationId="{49CE15BC-50FC-4C59-93F0-CD9DF8D909EA}"/>
          </ac:cxnSpMkLst>
        </pc:cxnChg>
        <pc:cxnChg chg="add mod">
          <ac:chgData name="Valeria Alfaro" userId="8414a4e2126f7e97" providerId="LiveId" clId="{4D9222D0-21A3-425E-A03D-996D331921E6}" dt="2022-01-22T00:07:00.256" v="512" actId="164"/>
          <ac:cxnSpMkLst>
            <pc:docMk/>
            <pc:sldMk cId="564787781" sldId="260"/>
            <ac:cxnSpMk id="9" creationId="{8320E3BD-E63C-49A8-A164-26775754D6AF}"/>
          </ac:cxnSpMkLst>
        </pc:cxnChg>
      </pc:sldChg>
      <pc:sldChg chg="addSp delSp modSp mod">
        <pc:chgData name="Valeria Alfaro" userId="8414a4e2126f7e97" providerId="LiveId" clId="{4D9222D0-21A3-425E-A03D-996D331921E6}" dt="2022-01-22T00:07:48.790" v="514" actId="1035"/>
        <pc:sldMkLst>
          <pc:docMk/>
          <pc:sldMk cId="1539788610" sldId="261"/>
        </pc:sldMkLst>
        <pc:spChg chg="del">
          <ac:chgData name="Valeria Alfaro" userId="8414a4e2126f7e97" providerId="LiveId" clId="{4D9222D0-21A3-425E-A03D-996D331921E6}" dt="2022-01-22T00:02:17.380" v="449" actId="478"/>
          <ac:spMkLst>
            <pc:docMk/>
            <pc:sldMk cId="1539788610" sldId="261"/>
            <ac:spMk id="2" creationId="{3306875E-6783-4D72-8C6D-B30EA3F00E3F}"/>
          </ac:spMkLst>
        </pc:spChg>
        <pc:spChg chg="del">
          <ac:chgData name="Valeria Alfaro" userId="8414a4e2126f7e97" providerId="LiveId" clId="{4D9222D0-21A3-425E-A03D-996D331921E6}" dt="2022-01-22T00:02:19.161" v="450" actId="478"/>
          <ac:spMkLst>
            <pc:docMk/>
            <pc:sldMk cId="1539788610" sldId="261"/>
            <ac:spMk id="3" creationId="{ACD30AF9-3F53-4A8D-8E6B-C73D0797FDC7}"/>
          </ac:spMkLst>
        </pc:spChg>
        <pc:spChg chg="add mod">
          <ac:chgData name="Valeria Alfaro" userId="8414a4e2126f7e97" providerId="LiveId" clId="{4D9222D0-21A3-425E-A03D-996D331921E6}" dt="2022-01-22T00:07:06.525" v="513" actId="164"/>
          <ac:spMkLst>
            <pc:docMk/>
            <pc:sldMk cId="1539788610" sldId="261"/>
            <ac:spMk id="6" creationId="{5FF97E73-9A37-4F09-8665-BA4B640FC31D}"/>
          </ac:spMkLst>
        </pc:spChg>
        <pc:spChg chg="add mod">
          <ac:chgData name="Valeria Alfaro" userId="8414a4e2126f7e97" providerId="LiveId" clId="{4D9222D0-21A3-425E-A03D-996D331921E6}" dt="2022-01-22T00:07:06.525" v="513" actId="164"/>
          <ac:spMkLst>
            <pc:docMk/>
            <pc:sldMk cId="1539788610" sldId="261"/>
            <ac:spMk id="7" creationId="{20F69F91-D70B-427B-9ED6-878A6E56C32F}"/>
          </ac:spMkLst>
        </pc:spChg>
        <pc:grpChg chg="add mod">
          <ac:chgData name="Valeria Alfaro" userId="8414a4e2126f7e97" providerId="LiveId" clId="{4D9222D0-21A3-425E-A03D-996D331921E6}" dt="2022-01-22T00:07:48.790" v="514" actId="1035"/>
          <ac:grpSpMkLst>
            <pc:docMk/>
            <pc:sldMk cId="1539788610" sldId="261"/>
            <ac:grpSpMk id="8" creationId="{7543264E-2604-44AB-826C-FCEE4948DAB5}"/>
          </ac:grpSpMkLst>
        </pc:grpChg>
        <pc:picChg chg="add mod modCrop">
          <ac:chgData name="Valeria Alfaro" userId="8414a4e2126f7e97" providerId="LiveId" clId="{4D9222D0-21A3-425E-A03D-996D331921E6}" dt="2022-01-22T00:07:06.525" v="513" actId="164"/>
          <ac:picMkLst>
            <pc:docMk/>
            <pc:sldMk cId="1539788610" sldId="261"/>
            <ac:picMk id="5" creationId="{0275BBD8-A7D7-4DA3-8DE5-F5CC741CF843}"/>
          </ac:picMkLst>
        </pc:picChg>
      </pc:sldChg>
      <pc:sldChg chg="del">
        <pc:chgData name="Valeria Alfaro" userId="8414a4e2126f7e97" providerId="LiveId" clId="{4D9222D0-21A3-425E-A03D-996D331921E6}" dt="2022-01-22T00:02:26.521" v="451" actId="2696"/>
        <pc:sldMkLst>
          <pc:docMk/>
          <pc:sldMk cId="67412116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B133-0F35-48F2-A51D-30445760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E1021B-65A2-46FB-B4B4-0AC9C19C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2CC18-2283-4C61-B596-EC96136A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C9D7F-AFBE-4C19-9F67-BA782623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C6D2D-8FAB-4E17-9F98-5590E768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B7A0-50FE-430F-A292-9C5AD4A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068D07-36FC-46F5-AF9D-8FD2AB48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5C041-744A-4742-B6FB-86408356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B45DF-6553-4978-8105-67A90D18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455FF-4521-41D5-9BFF-D4EB110E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8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F11285-16E1-40E1-9728-BFB6C59F6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9D38F-3424-4D6C-8A60-B773D50D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3F295-D510-4BA5-90C1-59909BD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3B943-7FB3-4AEB-A172-1913793B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4436E-9C78-4857-838C-AE916E23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80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2B165-ED18-4230-BC87-7D14102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52D63-2EC1-469F-A81F-FB57130E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0D03E-D957-4F00-90A6-1B90FA42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45610-1D0A-44FE-B766-348C2D57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679E3-F6F2-445D-BB06-B4DC4A06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00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962F-170D-47EB-BEA1-83A81878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A278BF-DD11-4226-92E2-900020D0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7C86F-9105-48B3-92F0-C17A70CB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B0292-57C2-4032-B0A8-6ED952A3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27FE0-39FE-4459-AF30-C38809EB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7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0506-DF84-42BF-81E6-5697C1FD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06494-000C-4B54-A333-4202DDD9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EC4F05-D2D4-479D-8C7A-4957E0B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A45C00-D702-4D3C-9C87-E6F5D47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95DBA-114D-46A3-ADBE-E3C4F9DE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A2E55-7A3D-4729-A39E-B60B30CD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8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D83E-77E5-4F02-9298-40790FB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9613F-032E-4D2C-B6A7-1F9433A2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C6C73C-F291-4B18-8B59-CAF06ADB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E90C17-D59E-48CA-9FB4-C012CF41C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7D31D6-9D18-4335-A84D-A93E1E8A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D9217-8AE5-4C73-BBAD-A09826C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974C00-9E04-4424-A37B-79CDCA9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0EA192-BAD7-4B22-824E-6A9AA10E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906B-4F12-4D43-BD00-A967A6A1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2F93B3-DA33-4B2C-A982-1DC44A91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5AFBE-3BE6-4FAF-AE99-84BB0A0A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C725F7-8025-4FD2-BC7A-9C47B4A3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9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BF6B87-75FA-469F-84AD-DF558072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76783-8D46-4DF2-BBF0-66631E19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D05DC-A335-48DE-A51F-6C40FAA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57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3A0B9-84A8-44B9-9E6F-9DF17DD4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101B0-820E-468E-AC02-B1A61CD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313830-43C0-42C5-828F-C357F224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3B69FB-24A6-4B46-A7A2-0C7888CE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E3476-5984-4136-B079-229244A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060D2-3DF9-4A86-9F18-F33B216A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1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7737-AF87-4592-A57C-D3F29A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EFAB10-3B31-43B3-A488-909EC0CCE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54C91-6D7E-4BFC-A4E2-2283E72F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6751F9-993B-4EAE-9266-E80F355E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1B15E-FDAD-4801-9F51-738045FF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D99E4-1981-422D-BDCF-D0E7679D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1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3F0192-85D3-4455-A12D-0EEAFD36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62F43-E0C8-4FB6-9703-6BD1C6D2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9C2AA-23D7-4414-A9E2-2F632AC98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019A-C636-4B48-BDC7-CBADF9222EEB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28D44-5113-4B40-8089-50337BDB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58589-0210-4D45-988F-587C45A4A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4FFA-E1C0-4ED3-AB36-5F8372E8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65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67F58CDE-942F-4C1C-85E2-D595448493FC}"/>
              </a:ext>
            </a:extLst>
          </p:cNvPr>
          <p:cNvGrpSpPr/>
          <p:nvPr/>
        </p:nvGrpSpPr>
        <p:grpSpPr>
          <a:xfrm>
            <a:off x="2426442" y="63836"/>
            <a:ext cx="6805534" cy="6194182"/>
            <a:chOff x="2426442" y="63836"/>
            <a:chExt cx="6805534" cy="619418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F43340D-61F7-48F4-B59D-2E0516B5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4812480">
              <a:off x="2732118" y="63836"/>
              <a:ext cx="6194182" cy="619418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2441A1-B30A-47E5-9463-974879A82460}"/>
                </a:ext>
              </a:extLst>
            </p:cNvPr>
            <p:cNvSpPr txBox="1"/>
            <p:nvPr/>
          </p:nvSpPr>
          <p:spPr>
            <a:xfrm>
              <a:off x="2426442" y="2745428"/>
              <a:ext cx="6805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dirty="0">
                  <a:latin typeface="Amanah Script" pitchFamily="2" charset="0"/>
                </a:rPr>
                <a:t>Valentine´s Day 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B0532F6-2853-46A6-87BA-3404FBCDC1AD}"/>
                </a:ext>
              </a:extLst>
            </p:cNvPr>
            <p:cNvSpPr txBox="1"/>
            <p:nvPr/>
          </p:nvSpPr>
          <p:spPr>
            <a:xfrm>
              <a:off x="3919093" y="3506899"/>
              <a:ext cx="3762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latin typeface="SimSun" panose="02010600030101010101" pitchFamily="2" charset="-122"/>
                  <a:ea typeface="SimSun" panose="02010600030101010101" pitchFamily="2" charset="-122"/>
                </a:rPr>
                <a:t>February 14th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7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60FAD114-E6AF-4C31-9803-A282DC55B0D9}"/>
              </a:ext>
            </a:extLst>
          </p:cNvPr>
          <p:cNvGrpSpPr/>
          <p:nvPr/>
        </p:nvGrpSpPr>
        <p:grpSpPr>
          <a:xfrm>
            <a:off x="-1" y="1"/>
            <a:ext cx="12192000" cy="6848839"/>
            <a:chOff x="-1" y="1"/>
            <a:chExt cx="12192000" cy="684883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ACAB2C0-21CC-4154-8F4B-07C7C4649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611"/>
            <a:stretch/>
          </p:blipFill>
          <p:spPr>
            <a:xfrm rot="5400000">
              <a:off x="-1034737" y="1034737"/>
              <a:ext cx="6848839" cy="4779368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99B0BE0-BE3C-4B3C-B353-298BA35AD05B}"/>
                </a:ext>
              </a:extLst>
            </p:cNvPr>
            <p:cNvSpPr txBox="1"/>
            <p:nvPr/>
          </p:nvSpPr>
          <p:spPr>
            <a:xfrm>
              <a:off x="4779367" y="546506"/>
              <a:ext cx="7120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blipFill dpi="0"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Happy Camper" pitchFamily="2" charset="0"/>
                </a:rPr>
                <a:t>S  U  B  T  I  T  U  L  O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A3B2E6A-DD4D-4F74-9D95-10780BB5CB00}"/>
                </a:ext>
              </a:extLst>
            </p:cNvPr>
            <p:cNvSpPr txBox="1"/>
            <p:nvPr/>
          </p:nvSpPr>
          <p:spPr>
            <a:xfrm>
              <a:off x="7412630" y="1469836"/>
              <a:ext cx="477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atin typeface="ringlovely" panose="02000600000000000000" pitchFamily="2" charset="0"/>
                </a:rPr>
                <a:t>¿Cómo se celebra Valentine's Day?</a:t>
              </a:r>
              <a:endParaRPr lang="es-MX" sz="2400" dirty="0">
                <a:latin typeface="ringlovely" panose="02000600000000000000" pitchFamily="2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A5579C2-1E80-48CB-953C-465F8A16A3B9}"/>
                </a:ext>
              </a:extLst>
            </p:cNvPr>
            <p:cNvSpPr txBox="1"/>
            <p:nvPr/>
          </p:nvSpPr>
          <p:spPr>
            <a:xfrm>
              <a:off x="3987378" y="2247175"/>
              <a:ext cx="68505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solidFill>
                    <a:schemeClr val="bg1">
                      <a:lumMod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El día de San Valentín se ve a personas caminando por la calle con flores, globos, chocolates, que han recibido o bien regalarán a otra persona. Los restaurantes tienen cenas especiales para parejas con motivo del día de los enamorados, y también suelen estrenarse en el cine películas románticas.</a:t>
              </a:r>
              <a:endParaRPr lang="es-MX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0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5666B1-B3CC-4247-8E26-65AFB203B251}"/>
              </a:ext>
            </a:extLst>
          </p:cNvPr>
          <p:cNvSpPr/>
          <p:nvPr/>
        </p:nvSpPr>
        <p:spPr>
          <a:xfrm>
            <a:off x="3210393" y="2012429"/>
            <a:ext cx="5771214" cy="28331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AD862F-0F3B-4C7D-AAF9-E685CFEA3AA9}"/>
              </a:ext>
            </a:extLst>
          </p:cNvPr>
          <p:cNvSpPr/>
          <p:nvPr/>
        </p:nvSpPr>
        <p:spPr>
          <a:xfrm>
            <a:off x="3305174" y="2139950"/>
            <a:ext cx="5534025" cy="2536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3B4F476-0591-4713-A7B2-A2EC46E7E6EE}"/>
              </a:ext>
            </a:extLst>
          </p:cNvPr>
          <p:cNvSpPr/>
          <p:nvPr/>
        </p:nvSpPr>
        <p:spPr>
          <a:xfrm>
            <a:off x="3178975" y="0"/>
            <a:ext cx="2619153" cy="2082379"/>
          </a:xfrm>
          <a:prstGeom prst="triangle">
            <a:avLst>
              <a:gd name="adj" fmla="val 597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DEFE000-0717-4A6B-BACB-35A0C20CE81C}"/>
              </a:ext>
            </a:extLst>
          </p:cNvPr>
          <p:cNvSpPr/>
          <p:nvPr/>
        </p:nvSpPr>
        <p:spPr>
          <a:xfrm rot="10800000">
            <a:off x="4717906" y="-19050"/>
            <a:ext cx="2483861" cy="2095238"/>
          </a:xfrm>
          <a:prstGeom prst="triangle">
            <a:avLst>
              <a:gd name="adj" fmla="val 6004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88DD8FE6-C340-44AE-91CB-FA70D3367627}"/>
              </a:ext>
            </a:extLst>
          </p:cNvPr>
          <p:cNvSpPr/>
          <p:nvPr/>
        </p:nvSpPr>
        <p:spPr>
          <a:xfrm>
            <a:off x="3427566" y="219929"/>
            <a:ext cx="2083113" cy="1818812"/>
          </a:xfrm>
          <a:prstGeom prst="triangle">
            <a:avLst>
              <a:gd name="adj" fmla="val 609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67D64D2-0E20-4380-8D88-51D47B4C3561}"/>
              </a:ext>
            </a:extLst>
          </p:cNvPr>
          <p:cNvSpPr/>
          <p:nvPr/>
        </p:nvSpPr>
        <p:spPr>
          <a:xfrm rot="10800000">
            <a:off x="4795674" y="67585"/>
            <a:ext cx="2219306" cy="1903570"/>
          </a:xfrm>
          <a:prstGeom prst="triangle">
            <a:avLst>
              <a:gd name="adj" fmla="val 631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79120147-F91A-4E0F-9B60-C4BBA7A124AB}"/>
              </a:ext>
            </a:extLst>
          </p:cNvPr>
          <p:cNvSpPr/>
          <p:nvPr/>
        </p:nvSpPr>
        <p:spPr>
          <a:xfrm rot="13646951">
            <a:off x="6823550" y="-1798840"/>
            <a:ext cx="2470385" cy="5353355"/>
          </a:xfrm>
          <a:custGeom>
            <a:avLst/>
            <a:gdLst>
              <a:gd name="connsiteX0" fmla="*/ 0 w 2801935"/>
              <a:gd name="connsiteY0" fmla="*/ 2718407 h 2718407"/>
              <a:gd name="connsiteX1" fmla="*/ 2383914 w 2801935"/>
              <a:gd name="connsiteY1" fmla="*/ 0 h 2718407"/>
              <a:gd name="connsiteX2" fmla="*/ 2801935 w 2801935"/>
              <a:gd name="connsiteY2" fmla="*/ 2718407 h 2718407"/>
              <a:gd name="connsiteX3" fmla="*/ 0 w 2801935"/>
              <a:gd name="connsiteY3" fmla="*/ 2718407 h 2718407"/>
              <a:gd name="connsiteX0" fmla="*/ 0 w 2829627"/>
              <a:gd name="connsiteY0" fmla="*/ 2718407 h 2718407"/>
              <a:gd name="connsiteX1" fmla="*/ 2383914 w 2829627"/>
              <a:gd name="connsiteY1" fmla="*/ 0 h 2718407"/>
              <a:gd name="connsiteX2" fmla="*/ 2829627 w 2829627"/>
              <a:gd name="connsiteY2" fmla="*/ 2645315 h 2718407"/>
              <a:gd name="connsiteX3" fmla="*/ 0 w 2829627"/>
              <a:gd name="connsiteY3" fmla="*/ 2718407 h 2718407"/>
              <a:gd name="connsiteX0" fmla="*/ 0 w 2470385"/>
              <a:gd name="connsiteY0" fmla="*/ 5353355 h 5353355"/>
              <a:gd name="connsiteX1" fmla="*/ 2024672 w 2470385"/>
              <a:gd name="connsiteY1" fmla="*/ 0 h 5353355"/>
              <a:gd name="connsiteX2" fmla="*/ 2470385 w 2470385"/>
              <a:gd name="connsiteY2" fmla="*/ 2645315 h 5353355"/>
              <a:gd name="connsiteX3" fmla="*/ 0 w 2470385"/>
              <a:gd name="connsiteY3" fmla="*/ 5353355 h 535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385" h="5353355">
                <a:moveTo>
                  <a:pt x="0" y="5353355"/>
                </a:moveTo>
                <a:lnTo>
                  <a:pt x="2024672" y="0"/>
                </a:lnTo>
                <a:lnTo>
                  <a:pt x="2470385" y="2645315"/>
                </a:lnTo>
                <a:lnTo>
                  <a:pt x="0" y="53533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2">
            <a:extLst>
              <a:ext uri="{FF2B5EF4-FFF2-40B4-BE49-F238E27FC236}">
                <a16:creationId xmlns:a16="http://schemas.microsoft.com/office/drawing/2014/main" id="{2E3245AE-C745-4402-842C-1855D17B2592}"/>
              </a:ext>
            </a:extLst>
          </p:cNvPr>
          <p:cNvSpPr/>
          <p:nvPr/>
        </p:nvSpPr>
        <p:spPr>
          <a:xfrm rot="13646951">
            <a:off x="6890935" y="-1401002"/>
            <a:ext cx="2011501" cy="4495188"/>
          </a:xfrm>
          <a:custGeom>
            <a:avLst/>
            <a:gdLst>
              <a:gd name="connsiteX0" fmla="*/ 0 w 2801935"/>
              <a:gd name="connsiteY0" fmla="*/ 2718407 h 2718407"/>
              <a:gd name="connsiteX1" fmla="*/ 2383914 w 2801935"/>
              <a:gd name="connsiteY1" fmla="*/ 0 h 2718407"/>
              <a:gd name="connsiteX2" fmla="*/ 2801935 w 2801935"/>
              <a:gd name="connsiteY2" fmla="*/ 2718407 h 2718407"/>
              <a:gd name="connsiteX3" fmla="*/ 0 w 2801935"/>
              <a:gd name="connsiteY3" fmla="*/ 2718407 h 2718407"/>
              <a:gd name="connsiteX0" fmla="*/ 0 w 2829627"/>
              <a:gd name="connsiteY0" fmla="*/ 2718407 h 2718407"/>
              <a:gd name="connsiteX1" fmla="*/ 2383914 w 2829627"/>
              <a:gd name="connsiteY1" fmla="*/ 0 h 2718407"/>
              <a:gd name="connsiteX2" fmla="*/ 2829627 w 2829627"/>
              <a:gd name="connsiteY2" fmla="*/ 2645315 h 2718407"/>
              <a:gd name="connsiteX3" fmla="*/ 0 w 2829627"/>
              <a:gd name="connsiteY3" fmla="*/ 2718407 h 2718407"/>
              <a:gd name="connsiteX0" fmla="*/ 0 w 2470385"/>
              <a:gd name="connsiteY0" fmla="*/ 5353355 h 5353355"/>
              <a:gd name="connsiteX1" fmla="*/ 2024672 w 2470385"/>
              <a:gd name="connsiteY1" fmla="*/ 0 h 5353355"/>
              <a:gd name="connsiteX2" fmla="*/ 2470385 w 2470385"/>
              <a:gd name="connsiteY2" fmla="*/ 2645315 h 5353355"/>
              <a:gd name="connsiteX3" fmla="*/ 0 w 2470385"/>
              <a:gd name="connsiteY3" fmla="*/ 5353355 h 535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385" h="5353355">
                <a:moveTo>
                  <a:pt x="0" y="5353355"/>
                </a:moveTo>
                <a:lnTo>
                  <a:pt x="2024672" y="0"/>
                </a:lnTo>
                <a:lnTo>
                  <a:pt x="2470385" y="2645315"/>
                </a:lnTo>
                <a:lnTo>
                  <a:pt x="0" y="5353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3D3C17C-2790-4E84-9954-8ACD292CCFAC}"/>
              </a:ext>
            </a:extLst>
          </p:cNvPr>
          <p:cNvSpPr/>
          <p:nvPr/>
        </p:nvSpPr>
        <p:spPr>
          <a:xfrm rot="721555">
            <a:off x="9133287" y="-7126"/>
            <a:ext cx="3354834" cy="2489101"/>
          </a:xfrm>
          <a:prstGeom prst="triangle">
            <a:avLst>
              <a:gd name="adj" fmla="val 425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A2E87699-CEB2-4C96-B1D8-ECAD882DD7BF}"/>
              </a:ext>
            </a:extLst>
          </p:cNvPr>
          <p:cNvSpPr/>
          <p:nvPr/>
        </p:nvSpPr>
        <p:spPr>
          <a:xfrm rot="721555">
            <a:off x="9428103" y="145575"/>
            <a:ext cx="2773535" cy="2242438"/>
          </a:xfrm>
          <a:prstGeom prst="triangle">
            <a:avLst>
              <a:gd name="adj" fmla="val 407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39A88847-1762-4EF3-B5EE-34FB736ADD9D}"/>
              </a:ext>
            </a:extLst>
          </p:cNvPr>
          <p:cNvSpPr/>
          <p:nvPr/>
        </p:nvSpPr>
        <p:spPr>
          <a:xfrm rot="17089986">
            <a:off x="8208102" y="3142652"/>
            <a:ext cx="4241609" cy="2725527"/>
          </a:xfrm>
          <a:prstGeom prst="triangle">
            <a:avLst>
              <a:gd name="adj" fmla="val 3634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D9854872-A016-4F62-98FA-48C97844B65A}"/>
              </a:ext>
            </a:extLst>
          </p:cNvPr>
          <p:cNvSpPr/>
          <p:nvPr/>
        </p:nvSpPr>
        <p:spPr>
          <a:xfrm rot="17109116">
            <a:off x="8608847" y="3411391"/>
            <a:ext cx="3641653" cy="2197586"/>
          </a:xfrm>
          <a:prstGeom prst="triangle">
            <a:avLst>
              <a:gd name="adj" fmla="val 33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F6411C41-4BC3-4AEF-AF73-08C63FFAE746}"/>
              </a:ext>
            </a:extLst>
          </p:cNvPr>
          <p:cNvSpPr/>
          <p:nvPr/>
        </p:nvSpPr>
        <p:spPr>
          <a:xfrm>
            <a:off x="6937462" y="4740536"/>
            <a:ext cx="2098098" cy="2117462"/>
          </a:xfrm>
          <a:prstGeom prst="triangle">
            <a:avLst>
              <a:gd name="adj" fmla="val 10000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62D6889C-07D0-4A15-948E-37971FDEA118}"/>
              </a:ext>
            </a:extLst>
          </p:cNvPr>
          <p:cNvSpPr/>
          <p:nvPr/>
        </p:nvSpPr>
        <p:spPr>
          <a:xfrm>
            <a:off x="7243571" y="4973091"/>
            <a:ext cx="1667222" cy="177061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7286642E-2395-4BE1-8250-A54C4D1BB28B}"/>
              </a:ext>
            </a:extLst>
          </p:cNvPr>
          <p:cNvSpPr/>
          <p:nvPr/>
        </p:nvSpPr>
        <p:spPr>
          <a:xfrm>
            <a:off x="3783830" y="4804296"/>
            <a:ext cx="3212106" cy="2053704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4BDB89A-C68F-4BB7-AAC6-096D5B0B9F2E}"/>
              </a:ext>
            </a:extLst>
          </p:cNvPr>
          <p:cNvSpPr/>
          <p:nvPr/>
        </p:nvSpPr>
        <p:spPr>
          <a:xfrm>
            <a:off x="3874803" y="4956696"/>
            <a:ext cx="2753597" cy="183371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56FD137B-F756-4075-8B0F-81C3E3CC023A}"/>
              </a:ext>
            </a:extLst>
          </p:cNvPr>
          <p:cNvSpPr/>
          <p:nvPr/>
        </p:nvSpPr>
        <p:spPr>
          <a:xfrm rot="1718053">
            <a:off x="211309" y="3833236"/>
            <a:ext cx="3306167" cy="2332805"/>
          </a:xfrm>
          <a:prstGeom prst="triangle">
            <a:avLst>
              <a:gd name="adj" fmla="val 10000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30F61C4C-B5B1-4467-90F4-4D9D83BCBE91}"/>
              </a:ext>
            </a:extLst>
          </p:cNvPr>
          <p:cNvSpPr/>
          <p:nvPr/>
        </p:nvSpPr>
        <p:spPr>
          <a:xfrm rot="1898016">
            <a:off x="582603" y="4043061"/>
            <a:ext cx="2811139" cy="2146642"/>
          </a:xfrm>
          <a:custGeom>
            <a:avLst/>
            <a:gdLst>
              <a:gd name="connsiteX0" fmla="*/ 0 w 2693255"/>
              <a:gd name="connsiteY0" fmla="*/ 2029275 h 2029275"/>
              <a:gd name="connsiteX1" fmla="*/ 2572059 w 2693255"/>
              <a:gd name="connsiteY1" fmla="*/ 0 h 2029275"/>
              <a:gd name="connsiteX2" fmla="*/ 2693255 w 2693255"/>
              <a:gd name="connsiteY2" fmla="*/ 2029275 h 2029275"/>
              <a:gd name="connsiteX3" fmla="*/ 0 w 2693255"/>
              <a:gd name="connsiteY3" fmla="*/ 2029275 h 2029275"/>
              <a:gd name="connsiteX0" fmla="*/ 0 w 2693255"/>
              <a:gd name="connsiteY0" fmla="*/ 2029275 h 2029275"/>
              <a:gd name="connsiteX1" fmla="*/ 2572059 w 2693255"/>
              <a:gd name="connsiteY1" fmla="*/ 0 h 2029275"/>
              <a:gd name="connsiteX2" fmla="*/ 2693255 w 2693255"/>
              <a:gd name="connsiteY2" fmla="*/ 2029275 h 2029275"/>
              <a:gd name="connsiteX3" fmla="*/ 0 w 2693255"/>
              <a:gd name="connsiteY3" fmla="*/ 2029275 h 2029275"/>
              <a:gd name="connsiteX0" fmla="*/ 0 w 2811139"/>
              <a:gd name="connsiteY0" fmla="*/ 2146642 h 2146642"/>
              <a:gd name="connsiteX1" fmla="*/ 2689943 w 2811139"/>
              <a:gd name="connsiteY1" fmla="*/ 0 h 2146642"/>
              <a:gd name="connsiteX2" fmla="*/ 2811139 w 2811139"/>
              <a:gd name="connsiteY2" fmla="*/ 2029275 h 2146642"/>
              <a:gd name="connsiteX3" fmla="*/ 0 w 2811139"/>
              <a:gd name="connsiteY3" fmla="*/ 2146642 h 214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139" h="2146642">
                <a:moveTo>
                  <a:pt x="0" y="2146642"/>
                </a:moveTo>
                <a:lnTo>
                  <a:pt x="2689943" y="0"/>
                </a:lnTo>
                <a:lnTo>
                  <a:pt x="2811139" y="2029275"/>
                </a:lnTo>
                <a:lnTo>
                  <a:pt x="0" y="2146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7BBF82FC-1A41-47B2-953D-3BB92E58B2AC}"/>
              </a:ext>
            </a:extLst>
          </p:cNvPr>
          <p:cNvSpPr/>
          <p:nvPr/>
        </p:nvSpPr>
        <p:spPr>
          <a:xfrm rot="8577112">
            <a:off x="75975" y="-40193"/>
            <a:ext cx="1863241" cy="5770329"/>
          </a:xfrm>
          <a:custGeom>
            <a:avLst/>
            <a:gdLst>
              <a:gd name="connsiteX0" fmla="*/ 0 w 2910660"/>
              <a:gd name="connsiteY0" fmla="*/ 3361086 h 3361086"/>
              <a:gd name="connsiteX1" fmla="*/ 1483884 w 2910660"/>
              <a:gd name="connsiteY1" fmla="*/ 0 h 3361086"/>
              <a:gd name="connsiteX2" fmla="*/ 2910660 w 2910660"/>
              <a:gd name="connsiteY2" fmla="*/ 3361086 h 3361086"/>
              <a:gd name="connsiteX3" fmla="*/ 0 w 2910660"/>
              <a:gd name="connsiteY3" fmla="*/ 3361086 h 3361086"/>
              <a:gd name="connsiteX0" fmla="*/ 0 w 3326754"/>
              <a:gd name="connsiteY0" fmla="*/ 4843620 h 4843620"/>
              <a:gd name="connsiteX1" fmla="*/ 1899978 w 3326754"/>
              <a:gd name="connsiteY1" fmla="*/ 0 h 4843620"/>
              <a:gd name="connsiteX2" fmla="*/ 3326754 w 3326754"/>
              <a:gd name="connsiteY2" fmla="*/ 3361086 h 4843620"/>
              <a:gd name="connsiteX3" fmla="*/ 0 w 3326754"/>
              <a:gd name="connsiteY3" fmla="*/ 4843620 h 4843620"/>
              <a:gd name="connsiteX0" fmla="*/ 0 w 1875266"/>
              <a:gd name="connsiteY0" fmla="*/ 5887231 h 5887231"/>
              <a:gd name="connsiteX1" fmla="*/ 448490 w 1875266"/>
              <a:gd name="connsiteY1" fmla="*/ 0 h 5887231"/>
              <a:gd name="connsiteX2" fmla="*/ 1875266 w 1875266"/>
              <a:gd name="connsiteY2" fmla="*/ 3361086 h 5887231"/>
              <a:gd name="connsiteX3" fmla="*/ 0 w 1875266"/>
              <a:gd name="connsiteY3" fmla="*/ 5887231 h 5887231"/>
              <a:gd name="connsiteX0" fmla="*/ 0 w 1875266"/>
              <a:gd name="connsiteY0" fmla="*/ 5714594 h 5714594"/>
              <a:gd name="connsiteX1" fmla="*/ 368464 w 1875266"/>
              <a:gd name="connsiteY1" fmla="*/ 0 h 5714594"/>
              <a:gd name="connsiteX2" fmla="*/ 1875266 w 1875266"/>
              <a:gd name="connsiteY2" fmla="*/ 3188449 h 5714594"/>
              <a:gd name="connsiteX3" fmla="*/ 0 w 1875266"/>
              <a:gd name="connsiteY3" fmla="*/ 5714594 h 571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66" h="5714594">
                <a:moveTo>
                  <a:pt x="0" y="5714594"/>
                </a:moveTo>
                <a:lnTo>
                  <a:pt x="368464" y="0"/>
                </a:lnTo>
                <a:lnTo>
                  <a:pt x="1875266" y="3188449"/>
                </a:lnTo>
                <a:lnTo>
                  <a:pt x="0" y="571459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26" name="Triángulo isósceles 24">
            <a:extLst>
              <a:ext uri="{FF2B5EF4-FFF2-40B4-BE49-F238E27FC236}">
                <a16:creationId xmlns:a16="http://schemas.microsoft.com/office/drawing/2014/main" id="{E4C49D2D-446C-4DD1-9CB2-992ABAD9DC2C}"/>
              </a:ext>
            </a:extLst>
          </p:cNvPr>
          <p:cNvSpPr/>
          <p:nvPr/>
        </p:nvSpPr>
        <p:spPr>
          <a:xfrm rot="8577112">
            <a:off x="249185" y="399372"/>
            <a:ext cx="1462751" cy="4809575"/>
          </a:xfrm>
          <a:custGeom>
            <a:avLst/>
            <a:gdLst>
              <a:gd name="connsiteX0" fmla="*/ 0 w 2910660"/>
              <a:gd name="connsiteY0" fmla="*/ 3361086 h 3361086"/>
              <a:gd name="connsiteX1" fmla="*/ 1483884 w 2910660"/>
              <a:gd name="connsiteY1" fmla="*/ 0 h 3361086"/>
              <a:gd name="connsiteX2" fmla="*/ 2910660 w 2910660"/>
              <a:gd name="connsiteY2" fmla="*/ 3361086 h 3361086"/>
              <a:gd name="connsiteX3" fmla="*/ 0 w 2910660"/>
              <a:gd name="connsiteY3" fmla="*/ 3361086 h 3361086"/>
              <a:gd name="connsiteX0" fmla="*/ 0 w 3326754"/>
              <a:gd name="connsiteY0" fmla="*/ 4843620 h 4843620"/>
              <a:gd name="connsiteX1" fmla="*/ 1899978 w 3326754"/>
              <a:gd name="connsiteY1" fmla="*/ 0 h 4843620"/>
              <a:gd name="connsiteX2" fmla="*/ 3326754 w 3326754"/>
              <a:gd name="connsiteY2" fmla="*/ 3361086 h 4843620"/>
              <a:gd name="connsiteX3" fmla="*/ 0 w 3326754"/>
              <a:gd name="connsiteY3" fmla="*/ 4843620 h 4843620"/>
              <a:gd name="connsiteX0" fmla="*/ 0 w 1875266"/>
              <a:gd name="connsiteY0" fmla="*/ 5887231 h 5887231"/>
              <a:gd name="connsiteX1" fmla="*/ 448490 w 1875266"/>
              <a:gd name="connsiteY1" fmla="*/ 0 h 5887231"/>
              <a:gd name="connsiteX2" fmla="*/ 1875266 w 1875266"/>
              <a:gd name="connsiteY2" fmla="*/ 3361086 h 5887231"/>
              <a:gd name="connsiteX3" fmla="*/ 0 w 1875266"/>
              <a:gd name="connsiteY3" fmla="*/ 5887231 h 5887231"/>
              <a:gd name="connsiteX0" fmla="*/ 0 w 1875266"/>
              <a:gd name="connsiteY0" fmla="*/ 5714594 h 5714594"/>
              <a:gd name="connsiteX1" fmla="*/ 368464 w 1875266"/>
              <a:gd name="connsiteY1" fmla="*/ 0 h 5714594"/>
              <a:gd name="connsiteX2" fmla="*/ 1875266 w 1875266"/>
              <a:gd name="connsiteY2" fmla="*/ 3188449 h 5714594"/>
              <a:gd name="connsiteX3" fmla="*/ 0 w 1875266"/>
              <a:gd name="connsiteY3" fmla="*/ 5714594 h 571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66" h="5714594">
                <a:moveTo>
                  <a:pt x="0" y="5714594"/>
                </a:moveTo>
                <a:lnTo>
                  <a:pt x="368464" y="0"/>
                </a:lnTo>
                <a:lnTo>
                  <a:pt x="1875266" y="3188449"/>
                </a:lnTo>
                <a:lnTo>
                  <a:pt x="0" y="57145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5D87EAB6-CEB0-49DA-BE69-6D409D7C1CA0}"/>
              </a:ext>
            </a:extLst>
          </p:cNvPr>
          <p:cNvSpPr/>
          <p:nvPr/>
        </p:nvSpPr>
        <p:spPr>
          <a:xfrm rot="9990684">
            <a:off x="1778457" y="2089879"/>
            <a:ext cx="1775393" cy="2818584"/>
          </a:xfrm>
          <a:custGeom>
            <a:avLst/>
            <a:gdLst>
              <a:gd name="connsiteX0" fmla="*/ 0 w 1950783"/>
              <a:gd name="connsiteY0" fmla="*/ 2093037 h 2093037"/>
              <a:gd name="connsiteX1" fmla="*/ 861134 w 1950783"/>
              <a:gd name="connsiteY1" fmla="*/ 0 h 2093037"/>
              <a:gd name="connsiteX2" fmla="*/ 1950783 w 1950783"/>
              <a:gd name="connsiteY2" fmla="*/ 2093037 h 2093037"/>
              <a:gd name="connsiteX3" fmla="*/ 0 w 1950783"/>
              <a:gd name="connsiteY3" fmla="*/ 2093037 h 2093037"/>
              <a:gd name="connsiteX0" fmla="*/ 0 w 1950783"/>
              <a:gd name="connsiteY0" fmla="*/ 2838297 h 2838297"/>
              <a:gd name="connsiteX1" fmla="*/ 783443 w 1950783"/>
              <a:gd name="connsiteY1" fmla="*/ 0 h 2838297"/>
              <a:gd name="connsiteX2" fmla="*/ 1950783 w 1950783"/>
              <a:gd name="connsiteY2" fmla="*/ 2838297 h 2838297"/>
              <a:gd name="connsiteX3" fmla="*/ 0 w 1950783"/>
              <a:gd name="connsiteY3" fmla="*/ 2838297 h 2838297"/>
              <a:gd name="connsiteX0" fmla="*/ 0 w 1900672"/>
              <a:gd name="connsiteY0" fmla="*/ 2838297 h 2869019"/>
              <a:gd name="connsiteX1" fmla="*/ 783443 w 1900672"/>
              <a:gd name="connsiteY1" fmla="*/ 0 h 2869019"/>
              <a:gd name="connsiteX2" fmla="*/ 1900672 w 1900672"/>
              <a:gd name="connsiteY2" fmla="*/ 2869019 h 2869019"/>
              <a:gd name="connsiteX3" fmla="*/ 0 w 1900672"/>
              <a:gd name="connsiteY3" fmla="*/ 2838297 h 2869019"/>
              <a:gd name="connsiteX0" fmla="*/ 0 w 1789934"/>
              <a:gd name="connsiteY0" fmla="*/ 2822116 h 2869019"/>
              <a:gd name="connsiteX1" fmla="*/ 672705 w 1789934"/>
              <a:gd name="connsiteY1" fmla="*/ 0 h 2869019"/>
              <a:gd name="connsiteX2" fmla="*/ 1789934 w 1789934"/>
              <a:gd name="connsiteY2" fmla="*/ 2869019 h 2869019"/>
              <a:gd name="connsiteX3" fmla="*/ 0 w 1789934"/>
              <a:gd name="connsiteY3" fmla="*/ 2822116 h 2869019"/>
              <a:gd name="connsiteX0" fmla="*/ 0 w 1801268"/>
              <a:gd name="connsiteY0" fmla="*/ 2691170 h 2869019"/>
              <a:gd name="connsiteX1" fmla="*/ 684039 w 1801268"/>
              <a:gd name="connsiteY1" fmla="*/ 0 h 2869019"/>
              <a:gd name="connsiteX2" fmla="*/ 1801268 w 1801268"/>
              <a:gd name="connsiteY2" fmla="*/ 2869019 h 2869019"/>
              <a:gd name="connsiteX3" fmla="*/ 0 w 1801268"/>
              <a:gd name="connsiteY3" fmla="*/ 2691170 h 2869019"/>
              <a:gd name="connsiteX0" fmla="*/ 0 w 1801268"/>
              <a:gd name="connsiteY0" fmla="*/ 2691170 h 2869019"/>
              <a:gd name="connsiteX1" fmla="*/ 684039 w 1801268"/>
              <a:gd name="connsiteY1" fmla="*/ 0 h 2869019"/>
              <a:gd name="connsiteX2" fmla="*/ 1801268 w 1801268"/>
              <a:gd name="connsiteY2" fmla="*/ 2869019 h 2869019"/>
              <a:gd name="connsiteX3" fmla="*/ 0 w 1801268"/>
              <a:gd name="connsiteY3" fmla="*/ 2691170 h 2869019"/>
              <a:gd name="connsiteX0" fmla="*/ 0 w 1775393"/>
              <a:gd name="connsiteY0" fmla="*/ 2761490 h 2869019"/>
              <a:gd name="connsiteX1" fmla="*/ 658164 w 1775393"/>
              <a:gd name="connsiteY1" fmla="*/ 0 h 2869019"/>
              <a:gd name="connsiteX2" fmla="*/ 1775393 w 1775393"/>
              <a:gd name="connsiteY2" fmla="*/ 2869019 h 2869019"/>
              <a:gd name="connsiteX3" fmla="*/ 0 w 1775393"/>
              <a:gd name="connsiteY3" fmla="*/ 2761490 h 286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393" h="2869019">
                <a:moveTo>
                  <a:pt x="0" y="2761490"/>
                </a:moveTo>
                <a:lnTo>
                  <a:pt x="658164" y="0"/>
                </a:lnTo>
                <a:lnTo>
                  <a:pt x="1775393" y="2869019"/>
                </a:lnTo>
                <a:lnTo>
                  <a:pt x="0" y="27614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isósceles 26">
            <a:extLst>
              <a:ext uri="{FF2B5EF4-FFF2-40B4-BE49-F238E27FC236}">
                <a16:creationId xmlns:a16="http://schemas.microsoft.com/office/drawing/2014/main" id="{4B0DDFE5-B412-43B8-B338-3ACCAC7E544F}"/>
              </a:ext>
            </a:extLst>
          </p:cNvPr>
          <p:cNvSpPr/>
          <p:nvPr/>
        </p:nvSpPr>
        <p:spPr>
          <a:xfrm rot="9990684">
            <a:off x="1847078" y="2176848"/>
            <a:ext cx="1664976" cy="2606732"/>
          </a:xfrm>
          <a:custGeom>
            <a:avLst/>
            <a:gdLst>
              <a:gd name="connsiteX0" fmla="*/ 0 w 1950783"/>
              <a:gd name="connsiteY0" fmla="*/ 2093037 h 2093037"/>
              <a:gd name="connsiteX1" fmla="*/ 861134 w 1950783"/>
              <a:gd name="connsiteY1" fmla="*/ 0 h 2093037"/>
              <a:gd name="connsiteX2" fmla="*/ 1950783 w 1950783"/>
              <a:gd name="connsiteY2" fmla="*/ 2093037 h 2093037"/>
              <a:gd name="connsiteX3" fmla="*/ 0 w 1950783"/>
              <a:gd name="connsiteY3" fmla="*/ 2093037 h 2093037"/>
              <a:gd name="connsiteX0" fmla="*/ 0 w 1950783"/>
              <a:gd name="connsiteY0" fmla="*/ 2838297 h 2838297"/>
              <a:gd name="connsiteX1" fmla="*/ 783443 w 1950783"/>
              <a:gd name="connsiteY1" fmla="*/ 0 h 2838297"/>
              <a:gd name="connsiteX2" fmla="*/ 1950783 w 1950783"/>
              <a:gd name="connsiteY2" fmla="*/ 2838297 h 2838297"/>
              <a:gd name="connsiteX3" fmla="*/ 0 w 1950783"/>
              <a:gd name="connsiteY3" fmla="*/ 2838297 h 2838297"/>
              <a:gd name="connsiteX0" fmla="*/ 0 w 1900672"/>
              <a:gd name="connsiteY0" fmla="*/ 2838297 h 2869019"/>
              <a:gd name="connsiteX1" fmla="*/ 783443 w 1900672"/>
              <a:gd name="connsiteY1" fmla="*/ 0 h 2869019"/>
              <a:gd name="connsiteX2" fmla="*/ 1900672 w 1900672"/>
              <a:gd name="connsiteY2" fmla="*/ 2869019 h 2869019"/>
              <a:gd name="connsiteX3" fmla="*/ 0 w 1900672"/>
              <a:gd name="connsiteY3" fmla="*/ 2838297 h 2869019"/>
              <a:gd name="connsiteX0" fmla="*/ 0 w 1789934"/>
              <a:gd name="connsiteY0" fmla="*/ 2822116 h 2869019"/>
              <a:gd name="connsiteX1" fmla="*/ 672705 w 1789934"/>
              <a:gd name="connsiteY1" fmla="*/ 0 h 2869019"/>
              <a:gd name="connsiteX2" fmla="*/ 1789934 w 1789934"/>
              <a:gd name="connsiteY2" fmla="*/ 2869019 h 2869019"/>
              <a:gd name="connsiteX3" fmla="*/ 0 w 1789934"/>
              <a:gd name="connsiteY3" fmla="*/ 2822116 h 2869019"/>
              <a:gd name="connsiteX0" fmla="*/ 0 w 1801268"/>
              <a:gd name="connsiteY0" fmla="*/ 2691170 h 2869019"/>
              <a:gd name="connsiteX1" fmla="*/ 684039 w 1801268"/>
              <a:gd name="connsiteY1" fmla="*/ 0 h 2869019"/>
              <a:gd name="connsiteX2" fmla="*/ 1801268 w 1801268"/>
              <a:gd name="connsiteY2" fmla="*/ 2869019 h 2869019"/>
              <a:gd name="connsiteX3" fmla="*/ 0 w 1801268"/>
              <a:gd name="connsiteY3" fmla="*/ 2691170 h 2869019"/>
              <a:gd name="connsiteX0" fmla="*/ 0 w 1801268"/>
              <a:gd name="connsiteY0" fmla="*/ 2691170 h 2869019"/>
              <a:gd name="connsiteX1" fmla="*/ 684039 w 1801268"/>
              <a:gd name="connsiteY1" fmla="*/ 0 h 2869019"/>
              <a:gd name="connsiteX2" fmla="*/ 1801268 w 1801268"/>
              <a:gd name="connsiteY2" fmla="*/ 2869019 h 2869019"/>
              <a:gd name="connsiteX3" fmla="*/ 0 w 1801268"/>
              <a:gd name="connsiteY3" fmla="*/ 2691170 h 2869019"/>
              <a:gd name="connsiteX0" fmla="*/ 0 w 1775393"/>
              <a:gd name="connsiteY0" fmla="*/ 2761490 h 2869019"/>
              <a:gd name="connsiteX1" fmla="*/ 658164 w 1775393"/>
              <a:gd name="connsiteY1" fmla="*/ 0 h 2869019"/>
              <a:gd name="connsiteX2" fmla="*/ 1775393 w 1775393"/>
              <a:gd name="connsiteY2" fmla="*/ 2869019 h 2869019"/>
              <a:gd name="connsiteX3" fmla="*/ 0 w 1775393"/>
              <a:gd name="connsiteY3" fmla="*/ 2761490 h 286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393" h="2869019">
                <a:moveTo>
                  <a:pt x="0" y="2761490"/>
                </a:moveTo>
                <a:lnTo>
                  <a:pt x="658164" y="0"/>
                </a:lnTo>
                <a:lnTo>
                  <a:pt x="1775393" y="2869019"/>
                </a:lnTo>
                <a:lnTo>
                  <a:pt x="0" y="2761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B094F95D-AF2A-4FCF-B1F0-953D0212B6F9}"/>
              </a:ext>
            </a:extLst>
          </p:cNvPr>
          <p:cNvSpPr/>
          <p:nvPr/>
        </p:nvSpPr>
        <p:spPr>
          <a:xfrm>
            <a:off x="1" y="0"/>
            <a:ext cx="3261734" cy="2098385"/>
          </a:xfrm>
          <a:custGeom>
            <a:avLst/>
            <a:gdLst>
              <a:gd name="connsiteX0" fmla="*/ 0 w 2098098"/>
              <a:gd name="connsiteY0" fmla="*/ 2035306 h 2035306"/>
              <a:gd name="connsiteX1" fmla="*/ 1069631 w 2098098"/>
              <a:gd name="connsiteY1" fmla="*/ 0 h 2035306"/>
              <a:gd name="connsiteX2" fmla="*/ 2098098 w 2098098"/>
              <a:gd name="connsiteY2" fmla="*/ 2035306 h 2035306"/>
              <a:gd name="connsiteX3" fmla="*/ 0 w 2098098"/>
              <a:gd name="connsiteY3" fmla="*/ 2035306 h 2035306"/>
              <a:gd name="connsiteX0" fmla="*/ 0 w 3260148"/>
              <a:gd name="connsiteY0" fmla="*/ 54106 h 2035306"/>
              <a:gd name="connsiteX1" fmla="*/ 2231681 w 3260148"/>
              <a:gd name="connsiteY1" fmla="*/ 0 h 2035306"/>
              <a:gd name="connsiteX2" fmla="*/ 3260148 w 3260148"/>
              <a:gd name="connsiteY2" fmla="*/ 2035306 h 2035306"/>
              <a:gd name="connsiteX3" fmla="*/ 0 w 3260148"/>
              <a:gd name="connsiteY3" fmla="*/ 54106 h 2035306"/>
              <a:gd name="connsiteX0" fmla="*/ 0 w 3298248"/>
              <a:gd name="connsiteY0" fmla="*/ 73156 h 2035306"/>
              <a:gd name="connsiteX1" fmla="*/ 2269781 w 3298248"/>
              <a:gd name="connsiteY1" fmla="*/ 0 h 2035306"/>
              <a:gd name="connsiteX2" fmla="*/ 3298248 w 3298248"/>
              <a:gd name="connsiteY2" fmla="*/ 2035306 h 2035306"/>
              <a:gd name="connsiteX3" fmla="*/ 0 w 3298248"/>
              <a:gd name="connsiteY3" fmla="*/ 73156 h 2035306"/>
              <a:gd name="connsiteX0" fmla="*/ 0 w 3298248"/>
              <a:gd name="connsiteY0" fmla="*/ 0 h 1962150"/>
              <a:gd name="connsiteX1" fmla="*/ 2688881 w 3298248"/>
              <a:gd name="connsiteY1" fmla="*/ 3044 h 1962150"/>
              <a:gd name="connsiteX2" fmla="*/ 3298248 w 3298248"/>
              <a:gd name="connsiteY2" fmla="*/ 1962150 h 1962150"/>
              <a:gd name="connsiteX3" fmla="*/ 0 w 3298248"/>
              <a:gd name="connsiteY3" fmla="*/ 0 h 1962150"/>
              <a:gd name="connsiteX0" fmla="*/ 0 w 3260148"/>
              <a:gd name="connsiteY0" fmla="*/ 0 h 1981200"/>
              <a:gd name="connsiteX1" fmla="*/ 2688881 w 3260148"/>
              <a:gd name="connsiteY1" fmla="*/ 3044 h 1981200"/>
              <a:gd name="connsiteX2" fmla="*/ 3260148 w 3260148"/>
              <a:gd name="connsiteY2" fmla="*/ 1981200 h 1981200"/>
              <a:gd name="connsiteX3" fmla="*/ 0 w 3260148"/>
              <a:gd name="connsiteY3" fmla="*/ 0 h 1981200"/>
              <a:gd name="connsiteX0" fmla="*/ 0 w 3345407"/>
              <a:gd name="connsiteY0" fmla="*/ 0 h 1942719"/>
              <a:gd name="connsiteX1" fmla="*/ 2688881 w 3345407"/>
              <a:gd name="connsiteY1" fmla="*/ 3044 h 1942719"/>
              <a:gd name="connsiteX2" fmla="*/ 3345407 w 3345407"/>
              <a:gd name="connsiteY2" fmla="*/ 1942719 h 1942719"/>
              <a:gd name="connsiteX3" fmla="*/ 0 w 3345407"/>
              <a:gd name="connsiteY3" fmla="*/ 0 h 194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5407" h="1942719">
                <a:moveTo>
                  <a:pt x="0" y="0"/>
                </a:moveTo>
                <a:lnTo>
                  <a:pt x="2688881" y="3044"/>
                </a:lnTo>
                <a:lnTo>
                  <a:pt x="3345407" y="1942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riángulo isósceles 28">
            <a:extLst>
              <a:ext uri="{FF2B5EF4-FFF2-40B4-BE49-F238E27FC236}">
                <a16:creationId xmlns:a16="http://schemas.microsoft.com/office/drawing/2014/main" id="{F09FB97F-25A4-4141-A6D6-E534291F84D8}"/>
              </a:ext>
            </a:extLst>
          </p:cNvPr>
          <p:cNvSpPr/>
          <p:nvPr/>
        </p:nvSpPr>
        <p:spPr>
          <a:xfrm>
            <a:off x="339126" y="112044"/>
            <a:ext cx="2669754" cy="1674812"/>
          </a:xfrm>
          <a:custGeom>
            <a:avLst/>
            <a:gdLst>
              <a:gd name="connsiteX0" fmla="*/ 0 w 2098098"/>
              <a:gd name="connsiteY0" fmla="*/ 2035306 h 2035306"/>
              <a:gd name="connsiteX1" fmla="*/ 1069631 w 2098098"/>
              <a:gd name="connsiteY1" fmla="*/ 0 h 2035306"/>
              <a:gd name="connsiteX2" fmla="*/ 2098098 w 2098098"/>
              <a:gd name="connsiteY2" fmla="*/ 2035306 h 2035306"/>
              <a:gd name="connsiteX3" fmla="*/ 0 w 2098098"/>
              <a:gd name="connsiteY3" fmla="*/ 2035306 h 2035306"/>
              <a:gd name="connsiteX0" fmla="*/ 0 w 3260148"/>
              <a:gd name="connsiteY0" fmla="*/ 54106 h 2035306"/>
              <a:gd name="connsiteX1" fmla="*/ 2231681 w 3260148"/>
              <a:gd name="connsiteY1" fmla="*/ 0 h 2035306"/>
              <a:gd name="connsiteX2" fmla="*/ 3260148 w 3260148"/>
              <a:gd name="connsiteY2" fmla="*/ 2035306 h 2035306"/>
              <a:gd name="connsiteX3" fmla="*/ 0 w 3260148"/>
              <a:gd name="connsiteY3" fmla="*/ 54106 h 2035306"/>
              <a:gd name="connsiteX0" fmla="*/ 0 w 3298248"/>
              <a:gd name="connsiteY0" fmla="*/ 73156 h 2035306"/>
              <a:gd name="connsiteX1" fmla="*/ 2269781 w 3298248"/>
              <a:gd name="connsiteY1" fmla="*/ 0 h 2035306"/>
              <a:gd name="connsiteX2" fmla="*/ 3298248 w 3298248"/>
              <a:gd name="connsiteY2" fmla="*/ 2035306 h 2035306"/>
              <a:gd name="connsiteX3" fmla="*/ 0 w 3298248"/>
              <a:gd name="connsiteY3" fmla="*/ 73156 h 2035306"/>
              <a:gd name="connsiteX0" fmla="*/ 0 w 3298248"/>
              <a:gd name="connsiteY0" fmla="*/ 0 h 1962150"/>
              <a:gd name="connsiteX1" fmla="*/ 2688881 w 3298248"/>
              <a:gd name="connsiteY1" fmla="*/ 3044 h 1962150"/>
              <a:gd name="connsiteX2" fmla="*/ 3298248 w 3298248"/>
              <a:gd name="connsiteY2" fmla="*/ 1962150 h 1962150"/>
              <a:gd name="connsiteX3" fmla="*/ 0 w 3298248"/>
              <a:gd name="connsiteY3" fmla="*/ 0 h 1962150"/>
              <a:gd name="connsiteX0" fmla="*/ 0 w 3260148"/>
              <a:gd name="connsiteY0" fmla="*/ 0 h 1981200"/>
              <a:gd name="connsiteX1" fmla="*/ 2688881 w 3260148"/>
              <a:gd name="connsiteY1" fmla="*/ 3044 h 1981200"/>
              <a:gd name="connsiteX2" fmla="*/ 3260148 w 3260148"/>
              <a:gd name="connsiteY2" fmla="*/ 1981200 h 1981200"/>
              <a:gd name="connsiteX3" fmla="*/ 0 w 3260148"/>
              <a:gd name="connsiteY3" fmla="*/ 0 h 1981200"/>
              <a:gd name="connsiteX0" fmla="*/ 0 w 3260148"/>
              <a:gd name="connsiteY0" fmla="*/ 0 h 1981200"/>
              <a:gd name="connsiteX1" fmla="*/ 2587371 w 3260148"/>
              <a:gd name="connsiteY1" fmla="*/ 3044 h 1981200"/>
              <a:gd name="connsiteX2" fmla="*/ 3260148 w 3260148"/>
              <a:gd name="connsiteY2" fmla="*/ 1981200 h 1981200"/>
              <a:gd name="connsiteX3" fmla="*/ 0 w 3260148"/>
              <a:gd name="connsiteY3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148" h="1981200">
                <a:moveTo>
                  <a:pt x="0" y="0"/>
                </a:moveTo>
                <a:lnTo>
                  <a:pt x="2587371" y="3044"/>
                </a:lnTo>
                <a:lnTo>
                  <a:pt x="3260148" y="1981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7D0AC9B-D723-48D1-ABB2-003A12D85BB7}"/>
              </a:ext>
            </a:extLst>
          </p:cNvPr>
          <p:cNvSpPr txBox="1"/>
          <p:nvPr/>
        </p:nvSpPr>
        <p:spPr>
          <a:xfrm>
            <a:off x="3448728" y="2758621"/>
            <a:ext cx="526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S  U  B  T  I  T  U  L  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CF0F69-586E-45E2-9F3D-4C293BB11A09}"/>
              </a:ext>
            </a:extLst>
          </p:cNvPr>
          <p:cNvSpPr txBox="1"/>
          <p:nvPr/>
        </p:nvSpPr>
        <p:spPr>
          <a:xfrm>
            <a:off x="4114800" y="3499171"/>
            <a:ext cx="39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Introducción al tema secundario.</a:t>
            </a:r>
          </a:p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@alfarito_notes</a:t>
            </a:r>
          </a:p>
        </p:txBody>
      </p:sp>
    </p:spTree>
    <p:extLst>
      <p:ext uri="{BB962C8B-B14F-4D97-AF65-F5344CB8AC3E}">
        <p14:creationId xmlns:p14="http://schemas.microsoft.com/office/powerpoint/2010/main" val="24852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F929D-4411-4BA0-8D7C-C729EFA57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/>
          <a:stretch/>
        </p:blipFill>
        <p:spPr>
          <a:xfrm>
            <a:off x="0" y="0"/>
            <a:ext cx="7252850" cy="685800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BC7C73-35EA-4EC4-BDEF-F101F8D5AFCE}"/>
              </a:ext>
            </a:extLst>
          </p:cNvPr>
          <p:cNvSpPr txBox="1"/>
          <p:nvPr/>
        </p:nvSpPr>
        <p:spPr>
          <a:xfrm>
            <a:off x="7294454" y="2257485"/>
            <a:ext cx="4667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imSun" panose="02010600030101010101" pitchFamily="2" charset="-122"/>
                <a:ea typeface="SimSun" panose="02010600030101010101" pitchFamily="2" charset="-122"/>
              </a:rPr>
              <a:t>La historia de San Valentín se remonta muchos siglos atrás y está envuelta en la bruma de la leyenda, tal es así, que hoy la Iglesia Católica pone en duda su existencia, y desde 1969 no celebra dicha festividad.</a:t>
            </a:r>
          </a:p>
          <a:p>
            <a:pPr algn="ctr"/>
            <a:endParaRPr lang="es-E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s-ES" dirty="0">
                <a:latin typeface="SimSun" panose="02010600030101010101" pitchFamily="2" charset="-122"/>
                <a:ea typeface="SimSun" panose="02010600030101010101" pitchFamily="2" charset="-122"/>
              </a:rPr>
              <a:t>Los orígenes de la tradición hay que buscarlos allá por el siglo III, cuando el cristianismo se expandía con rapidez por el Imperio romano, pese a los intentos de los dirigentes romanos de acabar con esta nueva fe, que amenazaba la estabilidad del Imperio. Es entonces cuando aparece la tradición de tres mártires romanos llamados Valentín.</a:t>
            </a:r>
            <a:endParaRPr lang="es-MX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89D7065C-5823-43B4-954E-F94DEA85B72C}"/>
              </a:ext>
            </a:extLst>
          </p:cNvPr>
          <p:cNvGrpSpPr/>
          <p:nvPr/>
        </p:nvGrpSpPr>
        <p:grpSpPr>
          <a:xfrm>
            <a:off x="507744" y="348147"/>
            <a:ext cx="11684256" cy="6299335"/>
            <a:chOff x="507744" y="348147"/>
            <a:chExt cx="11684256" cy="629933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9CE15BC-50FC-4C59-93F0-CD9DF8D909EA}"/>
                </a:ext>
              </a:extLst>
            </p:cNvPr>
            <p:cNvCxnSpPr/>
            <p:nvPr/>
          </p:nvCxnSpPr>
          <p:spPr>
            <a:xfrm flipV="1">
              <a:off x="507744" y="425437"/>
              <a:ext cx="2161309" cy="727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320E3BD-E63C-49A8-A164-26775754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8867" y="425437"/>
              <a:ext cx="2091121" cy="727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363D0EB-3C08-47FF-B7CA-07D135637001}"/>
                </a:ext>
              </a:extLst>
            </p:cNvPr>
            <p:cNvSpPr/>
            <p:nvPr/>
          </p:nvSpPr>
          <p:spPr>
            <a:xfrm>
              <a:off x="2596482" y="348147"/>
              <a:ext cx="116924" cy="18416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EA26B53-12BF-42BC-AC3C-69A72394F0DE}"/>
                </a:ext>
              </a:extLst>
            </p:cNvPr>
            <p:cNvSpPr txBox="1"/>
            <p:nvPr/>
          </p:nvSpPr>
          <p:spPr>
            <a:xfrm>
              <a:off x="5467350" y="348147"/>
              <a:ext cx="6216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>
                  <a:latin typeface="ringlovely" panose="02000600000000000000" pitchFamily="2" charset="0"/>
                </a:rPr>
                <a:t>La historia de San Valentín de Roma</a:t>
              </a:r>
              <a:endParaRPr lang="es-MX" sz="3200" b="1" dirty="0">
                <a:latin typeface="ringlovely" panose="02000600000000000000" pitchFamily="2" charset="0"/>
              </a:endParaRPr>
            </a:p>
          </p:txBody>
        </p:sp>
        <p:pic>
          <p:nvPicPr>
            <p:cNvPr id="1026" name="Picture 2" descr="140,942 Roma Romana Imágenes y Fotos - 123RF">
              <a:extLst>
                <a:ext uri="{FF2B5EF4-FFF2-40B4-BE49-F238E27FC236}">
                  <a16:creationId xmlns:a16="http://schemas.microsoft.com/office/drawing/2014/main" id="{A8F72F31-6AE6-45C3-B09B-71D0BB82C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44" y="1152801"/>
              <a:ext cx="4182244" cy="5357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C74DB50-1923-4A93-9042-BFC3CC72DD17}"/>
                </a:ext>
              </a:extLst>
            </p:cNvPr>
            <p:cNvSpPr/>
            <p:nvPr/>
          </p:nvSpPr>
          <p:spPr>
            <a:xfrm>
              <a:off x="8077200" y="781050"/>
              <a:ext cx="4114800" cy="151872"/>
            </a:xfrm>
            <a:prstGeom prst="rect">
              <a:avLst/>
            </a:prstGeom>
            <a:solidFill>
              <a:srgbClr val="FF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6899B88-68AF-47C9-901D-0AD579AFC010}"/>
                </a:ext>
              </a:extLst>
            </p:cNvPr>
            <p:cNvSpPr txBox="1"/>
            <p:nvPr/>
          </p:nvSpPr>
          <p:spPr>
            <a:xfrm>
              <a:off x="6705600" y="1015171"/>
              <a:ext cx="4978656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SimSun" panose="02010600030101010101" pitchFamily="2" charset="-122"/>
                  <a:ea typeface="SimSun" panose="02010600030101010101" pitchFamily="2" charset="-122"/>
                </a:rPr>
                <a:t>Según la tradición, San Valentín de Roma fue un sacerdote romano que acompañaba espiritualmente a los cristianos que habían caído presos en las persecuciones contra los practicantes de esta fe y les ayudaba a prepararse para el martirio y la muerte.</a:t>
              </a:r>
            </a:p>
            <a:p>
              <a:pPr algn="ctr"/>
              <a:endParaRPr lang="es-ES" sz="20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lang="es-ES" sz="2000" dirty="0">
                  <a:latin typeface="SimSun" panose="02010600030101010101" pitchFamily="2" charset="-122"/>
                  <a:ea typeface="SimSun" panose="02010600030101010101" pitchFamily="2" charset="-122"/>
                </a:rPr>
                <a:t>Otra versión cuenta que se trataba de un sacerdote que, pese a que las autoridades romanas prohibían contraer matrimonio a los jóvenes soldados, por considerar que serían mejores combatientes si no tenían ataduras familiares, se dedicaba a casar a las parejas en secreto según el rito católico.</a:t>
              </a:r>
              <a:endParaRPr lang="es-MX" sz="20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8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543264E-2604-44AB-826C-FCEE4948DAB5}"/>
              </a:ext>
            </a:extLst>
          </p:cNvPr>
          <p:cNvGrpSpPr/>
          <p:nvPr/>
        </p:nvGrpSpPr>
        <p:grpSpPr>
          <a:xfrm>
            <a:off x="0" y="-20782"/>
            <a:ext cx="12192000" cy="6696825"/>
            <a:chOff x="0" y="0"/>
            <a:chExt cx="12192000" cy="66968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275BBD8-A7D7-4DA3-8DE5-F5CC741CF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94"/>
            <a:stretch/>
          </p:blipFill>
          <p:spPr>
            <a:xfrm rot="16200000">
              <a:off x="2747587" y="-2747587"/>
              <a:ext cx="6696825" cy="121920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FF97E73-9A37-4F09-8665-BA4B640FC31D}"/>
                </a:ext>
              </a:extLst>
            </p:cNvPr>
            <p:cNvSpPr txBox="1"/>
            <p:nvPr/>
          </p:nvSpPr>
          <p:spPr>
            <a:xfrm>
              <a:off x="3006435" y="2161309"/>
              <a:ext cx="61791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latin typeface="Happy Camper" pitchFamily="2" charset="0"/>
                </a:rPr>
                <a:t>!Gracias por su atencion!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0F69F91-D70B-427B-9ED6-878A6E56C32F}"/>
                </a:ext>
              </a:extLst>
            </p:cNvPr>
            <p:cNvSpPr txBox="1"/>
            <p:nvPr/>
          </p:nvSpPr>
          <p:spPr>
            <a:xfrm>
              <a:off x="3697164" y="3989588"/>
              <a:ext cx="47976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Light SemiCondensed" panose="020B0502040204020203" pitchFamily="34" charset="0"/>
                </a:rPr>
                <a:t>Mis redes sociales: Instagram @alfarito_notes, Tiktok @alfarito_notes. Gracias por descargar esta plantilla, este espacio se usa para que des tus agradecimientos.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788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340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SimSun</vt:lpstr>
      <vt:lpstr>Amanah Script</vt:lpstr>
      <vt:lpstr>Arial</vt:lpstr>
      <vt:lpstr>Bahnschrift Light SemiCondensed</vt:lpstr>
      <vt:lpstr>Calibri</vt:lpstr>
      <vt:lpstr>Calibri Light</vt:lpstr>
      <vt:lpstr>Century Gothic</vt:lpstr>
      <vt:lpstr>Happy Camper</vt:lpstr>
      <vt:lpstr>ringlovely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Alfaro</dc:creator>
  <cp:lastModifiedBy>Valeria Alfaro</cp:lastModifiedBy>
  <cp:revision>1</cp:revision>
  <dcterms:created xsi:type="dcterms:W3CDTF">2022-01-21T22:16:36Z</dcterms:created>
  <dcterms:modified xsi:type="dcterms:W3CDTF">2022-01-22T00:08:16Z</dcterms:modified>
</cp:coreProperties>
</file>