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0000"/>
    <a:srgbClr val="CC99FF"/>
    <a:srgbClr val="E5FFFF"/>
    <a:srgbClr val="F3FFFF"/>
    <a:srgbClr val="FFFFCC"/>
    <a:srgbClr val="FFFF99"/>
    <a:srgbClr val="C89058"/>
    <a:srgbClr val="CF9F6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38571-8FCB-4262-B0DC-99A1A290D3C6}" v="409" dt="2022-01-22T03:42:14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Alfaro" userId="8414a4e2126f7e97" providerId="LiveId" clId="{CF238571-8FCB-4262-B0DC-99A1A290D3C6}"/>
    <pc:docChg chg="undo custSel addSld modSld">
      <pc:chgData name="Valeria Alfaro" userId="8414a4e2126f7e97" providerId="LiveId" clId="{CF238571-8FCB-4262-B0DC-99A1A290D3C6}" dt="2022-01-22T03:42:28.987" v="1161" actId="1076"/>
      <pc:docMkLst>
        <pc:docMk/>
      </pc:docMkLst>
      <pc:sldChg chg="addSp delSp modSp mod setBg">
        <pc:chgData name="Valeria Alfaro" userId="8414a4e2126f7e97" providerId="LiveId" clId="{CF238571-8FCB-4262-B0DC-99A1A290D3C6}" dt="2022-01-22T02:38:44.650" v="574"/>
        <pc:sldMkLst>
          <pc:docMk/>
          <pc:sldMk cId="172337051" sldId="256"/>
        </pc:sldMkLst>
        <pc:spChg chg="del">
          <ac:chgData name="Valeria Alfaro" userId="8414a4e2126f7e97" providerId="LiveId" clId="{CF238571-8FCB-4262-B0DC-99A1A290D3C6}" dt="2022-01-22T00:53:24.570" v="0" actId="478"/>
          <ac:spMkLst>
            <pc:docMk/>
            <pc:sldMk cId="172337051" sldId="256"/>
            <ac:spMk id="2" creationId="{9D24A72B-2596-439B-AC4E-BC526C1F408E}"/>
          </ac:spMkLst>
        </pc:spChg>
        <pc:spChg chg="del">
          <ac:chgData name="Valeria Alfaro" userId="8414a4e2126f7e97" providerId="LiveId" clId="{CF238571-8FCB-4262-B0DC-99A1A290D3C6}" dt="2022-01-22T00:53:25.841" v="1" actId="478"/>
          <ac:spMkLst>
            <pc:docMk/>
            <pc:sldMk cId="172337051" sldId="256"/>
            <ac:spMk id="3" creationId="{92B767E1-7BED-481F-B0CD-0E303BA2BCAD}"/>
          </ac:spMkLst>
        </pc:spChg>
        <pc:spChg chg="add mod">
          <ac:chgData name="Valeria Alfaro" userId="8414a4e2126f7e97" providerId="LiveId" clId="{CF238571-8FCB-4262-B0DC-99A1A290D3C6}" dt="2022-01-22T01:33:31.957" v="161" actId="339"/>
          <ac:spMkLst>
            <pc:docMk/>
            <pc:sldMk cId="172337051" sldId="256"/>
            <ac:spMk id="4" creationId="{01B402EF-71C5-43EC-82E7-5ADB0E2D41FA}"/>
          </ac:spMkLst>
        </pc:spChg>
        <pc:spChg chg="add mod">
          <ac:chgData name="Valeria Alfaro" userId="8414a4e2126f7e97" providerId="LiveId" clId="{CF238571-8FCB-4262-B0DC-99A1A290D3C6}" dt="2022-01-22T01:33:46.700" v="162" actId="14861"/>
          <ac:spMkLst>
            <pc:docMk/>
            <pc:sldMk cId="172337051" sldId="256"/>
            <ac:spMk id="6" creationId="{7CF9DEB7-802A-4FAC-A674-6E1F2D916CC7}"/>
          </ac:spMkLst>
        </pc:spChg>
        <pc:spChg chg="add mod">
          <ac:chgData name="Valeria Alfaro" userId="8414a4e2126f7e97" providerId="LiveId" clId="{CF238571-8FCB-4262-B0DC-99A1A290D3C6}" dt="2022-01-22T01:03:14.616" v="44" actId="1076"/>
          <ac:spMkLst>
            <pc:docMk/>
            <pc:sldMk cId="172337051" sldId="256"/>
            <ac:spMk id="7" creationId="{68014F05-8FCD-401B-A770-367B3C8E0B3C}"/>
          </ac:spMkLst>
        </pc:spChg>
        <pc:spChg chg="add mod">
          <ac:chgData name="Valeria Alfaro" userId="8414a4e2126f7e97" providerId="LiveId" clId="{CF238571-8FCB-4262-B0DC-99A1A290D3C6}" dt="2022-01-22T01:28:44.420" v="108" actId="1076"/>
          <ac:spMkLst>
            <pc:docMk/>
            <pc:sldMk cId="172337051" sldId="256"/>
            <ac:spMk id="9" creationId="{D2F0008C-6F34-4CD9-B2C0-4E75D2F27963}"/>
          </ac:spMkLst>
        </pc:spChg>
        <pc:spChg chg="add mod">
          <ac:chgData name="Valeria Alfaro" userId="8414a4e2126f7e97" providerId="LiveId" clId="{CF238571-8FCB-4262-B0DC-99A1A290D3C6}" dt="2022-01-22T01:28:40.538" v="107" actId="403"/>
          <ac:spMkLst>
            <pc:docMk/>
            <pc:sldMk cId="172337051" sldId="256"/>
            <ac:spMk id="10" creationId="{108CAC4F-4708-4678-A213-0AF4ECC6FAD4}"/>
          </ac:spMkLst>
        </pc:spChg>
        <pc:spChg chg="add mod">
          <ac:chgData name="Valeria Alfaro" userId="8414a4e2126f7e97" providerId="LiveId" clId="{CF238571-8FCB-4262-B0DC-99A1A290D3C6}" dt="2022-01-22T01:28:57.700" v="111" actId="1076"/>
          <ac:spMkLst>
            <pc:docMk/>
            <pc:sldMk cId="172337051" sldId="256"/>
            <ac:spMk id="11" creationId="{20E8B558-BBD1-408A-8361-E812355ABA7D}"/>
          </ac:spMkLst>
        </pc:spChg>
        <pc:spChg chg="add mod">
          <ac:chgData name="Valeria Alfaro" userId="8414a4e2126f7e97" providerId="LiveId" clId="{CF238571-8FCB-4262-B0DC-99A1A290D3C6}" dt="2022-01-22T01:29:01.856" v="113" actId="1076"/>
          <ac:spMkLst>
            <pc:docMk/>
            <pc:sldMk cId="172337051" sldId="256"/>
            <ac:spMk id="12" creationId="{2313E98D-1DF0-4FA3-9E0B-2F5ADFA1CF6A}"/>
          </ac:spMkLst>
        </pc:spChg>
        <pc:spChg chg="add mod">
          <ac:chgData name="Valeria Alfaro" userId="8414a4e2126f7e97" providerId="LiveId" clId="{CF238571-8FCB-4262-B0DC-99A1A290D3C6}" dt="2022-01-22T01:29:56.998" v="129" actId="1076"/>
          <ac:spMkLst>
            <pc:docMk/>
            <pc:sldMk cId="172337051" sldId="256"/>
            <ac:spMk id="13" creationId="{EC619872-54D8-40E8-8A8F-425346D9CF0B}"/>
          </ac:spMkLst>
        </pc:spChg>
        <pc:spChg chg="add mod">
          <ac:chgData name="Valeria Alfaro" userId="8414a4e2126f7e97" providerId="LiveId" clId="{CF238571-8FCB-4262-B0DC-99A1A290D3C6}" dt="2022-01-22T01:30:06.075" v="132" actId="1076"/>
          <ac:spMkLst>
            <pc:docMk/>
            <pc:sldMk cId="172337051" sldId="256"/>
            <ac:spMk id="14" creationId="{309BD50E-FC91-4289-8A95-93D6BBF01DA7}"/>
          </ac:spMkLst>
        </pc:spChg>
        <pc:spChg chg="add mod">
          <ac:chgData name="Valeria Alfaro" userId="8414a4e2126f7e97" providerId="LiveId" clId="{CF238571-8FCB-4262-B0DC-99A1A290D3C6}" dt="2022-01-22T01:32:41.501" v="156" actId="1076"/>
          <ac:spMkLst>
            <pc:docMk/>
            <pc:sldMk cId="172337051" sldId="256"/>
            <ac:spMk id="15" creationId="{94652765-A8CA-4487-8F01-0380509815B5}"/>
          </ac:spMkLst>
        </pc:spChg>
        <pc:spChg chg="add mod">
          <ac:chgData name="Valeria Alfaro" userId="8414a4e2126f7e97" providerId="LiveId" clId="{CF238571-8FCB-4262-B0DC-99A1A290D3C6}" dt="2022-01-22T01:32:32.326" v="153" actId="14861"/>
          <ac:spMkLst>
            <pc:docMk/>
            <pc:sldMk cId="172337051" sldId="256"/>
            <ac:spMk id="16" creationId="{11A05C99-A7F2-4E22-9783-EEB43372CD7B}"/>
          </ac:spMkLst>
        </pc:spChg>
        <pc:spChg chg="add mod">
          <ac:chgData name="Valeria Alfaro" userId="8414a4e2126f7e97" providerId="LiveId" clId="{CF238571-8FCB-4262-B0DC-99A1A290D3C6}" dt="2022-01-22T01:32:47.267" v="158" actId="14100"/>
          <ac:spMkLst>
            <pc:docMk/>
            <pc:sldMk cId="172337051" sldId="256"/>
            <ac:spMk id="17" creationId="{3426B39C-D998-4A5A-8FFB-7C1619544F1F}"/>
          </ac:spMkLst>
        </pc:spChg>
        <pc:spChg chg="add mod">
          <ac:chgData name="Valeria Alfaro" userId="8414a4e2126f7e97" providerId="LiveId" clId="{CF238571-8FCB-4262-B0DC-99A1A290D3C6}" dt="2022-01-22T01:37:05.971" v="211" actId="208"/>
          <ac:spMkLst>
            <pc:docMk/>
            <pc:sldMk cId="172337051" sldId="256"/>
            <ac:spMk id="18" creationId="{2675DCED-C1A5-458A-95F5-7C65AFB576F4}"/>
          </ac:spMkLst>
        </pc:spChg>
        <pc:spChg chg="add mod">
          <ac:chgData name="Valeria Alfaro" userId="8414a4e2126f7e97" providerId="LiveId" clId="{CF238571-8FCB-4262-B0DC-99A1A290D3C6}" dt="2022-01-22T01:37:53.003" v="233" actId="1076"/>
          <ac:spMkLst>
            <pc:docMk/>
            <pc:sldMk cId="172337051" sldId="256"/>
            <ac:spMk id="19" creationId="{1426BD1D-0722-4779-9316-E89115DF930C}"/>
          </ac:spMkLst>
        </pc:spChg>
        <pc:spChg chg="add mod">
          <ac:chgData name="Valeria Alfaro" userId="8414a4e2126f7e97" providerId="LiveId" clId="{CF238571-8FCB-4262-B0DC-99A1A290D3C6}" dt="2022-01-22T01:37:49.118" v="232" actId="1076"/>
          <ac:spMkLst>
            <pc:docMk/>
            <pc:sldMk cId="172337051" sldId="256"/>
            <ac:spMk id="20" creationId="{5EB47198-A64D-495E-891F-A9AA9F302172}"/>
          </ac:spMkLst>
        </pc:spChg>
        <pc:picChg chg="add mod modCrop">
          <ac:chgData name="Valeria Alfaro" userId="8414a4e2126f7e97" providerId="LiveId" clId="{CF238571-8FCB-4262-B0DC-99A1A290D3C6}" dt="2022-01-22T01:33:16.939" v="160" actId="14861"/>
          <ac:picMkLst>
            <pc:docMk/>
            <pc:sldMk cId="172337051" sldId="256"/>
            <ac:picMk id="5" creationId="{2B5BB479-936C-4F83-A55E-E3D4307A54CB}"/>
          </ac:picMkLst>
        </pc:picChg>
        <pc:picChg chg="add mod">
          <ac:chgData name="Valeria Alfaro" userId="8414a4e2126f7e97" providerId="LiveId" clId="{CF238571-8FCB-4262-B0DC-99A1A290D3C6}" dt="2022-01-22T01:33:04.902" v="159" actId="14861"/>
          <ac:picMkLst>
            <pc:docMk/>
            <pc:sldMk cId="172337051" sldId="256"/>
            <ac:picMk id="8" creationId="{24056AAD-AFE7-493A-A090-8EC4F933563E}"/>
          </ac:picMkLst>
        </pc:picChg>
        <pc:picChg chg="add mod">
          <ac:chgData name="Valeria Alfaro" userId="8414a4e2126f7e97" providerId="LiveId" clId="{CF238571-8FCB-4262-B0DC-99A1A290D3C6}" dt="2022-01-22T01:43:22.244" v="293" actId="1076"/>
          <ac:picMkLst>
            <pc:docMk/>
            <pc:sldMk cId="172337051" sldId="256"/>
            <ac:picMk id="21" creationId="{013AC180-5DA2-449F-9DC0-E552843C041A}"/>
          </ac:picMkLst>
        </pc:picChg>
        <pc:picChg chg="add mod">
          <ac:chgData name="Valeria Alfaro" userId="8414a4e2126f7e97" providerId="LiveId" clId="{CF238571-8FCB-4262-B0DC-99A1A290D3C6}" dt="2022-01-22T01:39:48.415" v="254" actId="14861"/>
          <ac:picMkLst>
            <pc:docMk/>
            <pc:sldMk cId="172337051" sldId="256"/>
            <ac:picMk id="22" creationId="{D6EF34B4-248F-4A45-8496-EB92B72CE1DB}"/>
          </ac:picMkLst>
        </pc:picChg>
        <pc:picChg chg="add mod">
          <ac:chgData name="Valeria Alfaro" userId="8414a4e2126f7e97" providerId="LiveId" clId="{CF238571-8FCB-4262-B0DC-99A1A290D3C6}" dt="2022-01-22T01:40:28.604" v="258" actId="1076"/>
          <ac:picMkLst>
            <pc:docMk/>
            <pc:sldMk cId="172337051" sldId="256"/>
            <ac:picMk id="23" creationId="{63E53E04-EF24-44CF-9F71-916E8E6AE11D}"/>
          </ac:picMkLst>
        </pc:picChg>
        <pc:picChg chg="add mod">
          <ac:chgData name="Valeria Alfaro" userId="8414a4e2126f7e97" providerId="LiveId" clId="{CF238571-8FCB-4262-B0DC-99A1A290D3C6}" dt="2022-01-22T01:40:37.667" v="263" actId="1076"/>
          <ac:picMkLst>
            <pc:docMk/>
            <pc:sldMk cId="172337051" sldId="256"/>
            <ac:picMk id="24" creationId="{CA4405B2-62E7-455D-8518-8D429A50A338}"/>
          </ac:picMkLst>
        </pc:picChg>
        <pc:picChg chg="add mod">
          <ac:chgData name="Valeria Alfaro" userId="8414a4e2126f7e97" providerId="LiveId" clId="{CF238571-8FCB-4262-B0DC-99A1A290D3C6}" dt="2022-01-22T01:40:41.338" v="264" actId="688"/>
          <ac:picMkLst>
            <pc:docMk/>
            <pc:sldMk cId="172337051" sldId="256"/>
            <ac:picMk id="25" creationId="{AA366F67-2CC0-4691-AE39-B1F514371C32}"/>
          </ac:picMkLst>
        </pc:picChg>
        <pc:picChg chg="add mod">
          <ac:chgData name="Valeria Alfaro" userId="8414a4e2126f7e97" providerId="LiveId" clId="{CF238571-8FCB-4262-B0DC-99A1A290D3C6}" dt="2022-01-22T01:40:50.555" v="268" actId="1076"/>
          <ac:picMkLst>
            <pc:docMk/>
            <pc:sldMk cId="172337051" sldId="256"/>
            <ac:picMk id="26" creationId="{3ED7040B-CD68-4BD9-BE8D-71846FE340C8}"/>
          </ac:picMkLst>
        </pc:picChg>
        <pc:picChg chg="add mod">
          <ac:chgData name="Valeria Alfaro" userId="8414a4e2126f7e97" providerId="LiveId" clId="{CF238571-8FCB-4262-B0DC-99A1A290D3C6}" dt="2022-01-22T01:40:58.286" v="271" actId="1076"/>
          <ac:picMkLst>
            <pc:docMk/>
            <pc:sldMk cId="172337051" sldId="256"/>
            <ac:picMk id="27" creationId="{D920BAE2-FB66-4ABE-AEF1-6668B46EBCF7}"/>
          </ac:picMkLst>
        </pc:picChg>
        <pc:picChg chg="add del mod">
          <ac:chgData name="Valeria Alfaro" userId="8414a4e2126f7e97" providerId="LiveId" clId="{CF238571-8FCB-4262-B0DC-99A1A290D3C6}" dt="2022-01-22T01:41:47.199" v="277" actId="478"/>
          <ac:picMkLst>
            <pc:docMk/>
            <pc:sldMk cId="172337051" sldId="256"/>
            <ac:picMk id="28" creationId="{DB509FFC-F894-4CA0-B155-C17A7DA006AC}"/>
          </ac:picMkLst>
        </pc:picChg>
        <pc:picChg chg="add del mod">
          <ac:chgData name="Valeria Alfaro" userId="8414a4e2126f7e97" providerId="LiveId" clId="{CF238571-8FCB-4262-B0DC-99A1A290D3C6}" dt="2022-01-22T01:42:38.821" v="292" actId="478"/>
          <ac:picMkLst>
            <pc:docMk/>
            <pc:sldMk cId="172337051" sldId="256"/>
            <ac:picMk id="29" creationId="{EE7763FA-3C7B-4073-9F83-7ABB88BB4339}"/>
          </ac:picMkLst>
        </pc:picChg>
      </pc:sldChg>
      <pc:sldChg chg="addSp delSp modSp new mod setBg">
        <pc:chgData name="Valeria Alfaro" userId="8414a4e2126f7e97" providerId="LiveId" clId="{CF238571-8FCB-4262-B0DC-99A1A290D3C6}" dt="2022-01-22T02:15:18.297" v="425" actId="14861"/>
        <pc:sldMkLst>
          <pc:docMk/>
          <pc:sldMk cId="2428675812" sldId="257"/>
        </pc:sldMkLst>
        <pc:spChg chg="del">
          <ac:chgData name="Valeria Alfaro" userId="8414a4e2126f7e97" providerId="LiveId" clId="{CF238571-8FCB-4262-B0DC-99A1A290D3C6}" dt="2022-01-22T01:44:02.546" v="294" actId="478"/>
          <ac:spMkLst>
            <pc:docMk/>
            <pc:sldMk cId="2428675812" sldId="257"/>
            <ac:spMk id="2" creationId="{D800B603-75A9-46E9-AA2A-F92C72799F49}"/>
          </ac:spMkLst>
        </pc:spChg>
        <pc:spChg chg="del">
          <ac:chgData name="Valeria Alfaro" userId="8414a4e2126f7e97" providerId="LiveId" clId="{CF238571-8FCB-4262-B0DC-99A1A290D3C6}" dt="2022-01-22T01:44:04.182" v="295" actId="478"/>
          <ac:spMkLst>
            <pc:docMk/>
            <pc:sldMk cId="2428675812" sldId="257"/>
            <ac:spMk id="3" creationId="{1178D9A6-EC36-4BCF-BDB4-54B862143F74}"/>
          </ac:spMkLst>
        </pc:spChg>
        <pc:spChg chg="add mod ord">
          <ac:chgData name="Valeria Alfaro" userId="8414a4e2126f7e97" providerId="LiveId" clId="{CF238571-8FCB-4262-B0DC-99A1A290D3C6}" dt="2022-01-22T01:49:44.133" v="344" actId="339"/>
          <ac:spMkLst>
            <pc:docMk/>
            <pc:sldMk cId="2428675812" sldId="257"/>
            <ac:spMk id="6" creationId="{B62F592E-23BE-4195-9255-8402EC354C66}"/>
          </ac:spMkLst>
        </pc:spChg>
        <pc:spChg chg="add mod">
          <ac:chgData name="Valeria Alfaro" userId="8414a4e2126f7e97" providerId="LiveId" clId="{CF238571-8FCB-4262-B0DC-99A1A290D3C6}" dt="2022-01-22T02:11:16.210" v="390" actId="1076"/>
          <ac:spMkLst>
            <pc:docMk/>
            <pc:sldMk cId="2428675812" sldId="257"/>
            <ac:spMk id="8" creationId="{A72FCE6C-D091-433C-BA5B-62265D7DD0DB}"/>
          </ac:spMkLst>
        </pc:spChg>
        <pc:spChg chg="add mod">
          <ac:chgData name="Valeria Alfaro" userId="8414a4e2126f7e97" providerId="LiveId" clId="{CF238571-8FCB-4262-B0DC-99A1A290D3C6}" dt="2022-01-22T01:49:06.173" v="340" actId="14861"/>
          <ac:spMkLst>
            <pc:docMk/>
            <pc:sldMk cId="2428675812" sldId="257"/>
            <ac:spMk id="9" creationId="{674767CE-DC55-4AEA-8477-380C2A69586B}"/>
          </ac:spMkLst>
        </pc:spChg>
        <pc:spChg chg="add mod">
          <ac:chgData name="Valeria Alfaro" userId="8414a4e2126f7e97" providerId="LiveId" clId="{CF238571-8FCB-4262-B0DC-99A1A290D3C6}" dt="2022-01-22T01:49:09.956" v="341" actId="14861"/>
          <ac:spMkLst>
            <pc:docMk/>
            <pc:sldMk cId="2428675812" sldId="257"/>
            <ac:spMk id="10" creationId="{6DE0E698-622C-4232-B1C3-EB3B49C2C871}"/>
          </ac:spMkLst>
        </pc:spChg>
        <pc:spChg chg="add mod">
          <ac:chgData name="Valeria Alfaro" userId="8414a4e2126f7e97" providerId="LiveId" clId="{CF238571-8FCB-4262-B0DC-99A1A290D3C6}" dt="2022-01-22T01:49:17.628" v="342" actId="14861"/>
          <ac:spMkLst>
            <pc:docMk/>
            <pc:sldMk cId="2428675812" sldId="257"/>
            <ac:spMk id="11" creationId="{AA6C87E1-1BCA-424E-81C0-30C386CBD575}"/>
          </ac:spMkLst>
        </pc:spChg>
        <pc:picChg chg="add mod modCrop">
          <ac:chgData name="Valeria Alfaro" userId="8414a4e2126f7e97" providerId="LiveId" clId="{CF238571-8FCB-4262-B0DC-99A1A290D3C6}" dt="2022-01-22T02:13:27.630" v="406" actId="1076"/>
          <ac:picMkLst>
            <pc:docMk/>
            <pc:sldMk cId="2428675812" sldId="257"/>
            <ac:picMk id="4" creationId="{9C7C707A-7F33-4F46-B9F7-835A21610583}"/>
          </ac:picMkLst>
        </pc:picChg>
        <pc:picChg chg="add del mod">
          <ac:chgData name="Valeria Alfaro" userId="8414a4e2126f7e97" providerId="LiveId" clId="{CF238571-8FCB-4262-B0DC-99A1A290D3C6}" dt="2022-01-22T01:46:16.951" v="312" actId="478"/>
          <ac:picMkLst>
            <pc:docMk/>
            <pc:sldMk cId="2428675812" sldId="257"/>
            <ac:picMk id="5" creationId="{342CF6B6-CE38-47E7-B67F-4ADB62AE4AFA}"/>
          </ac:picMkLst>
        </pc:picChg>
        <pc:picChg chg="add mod">
          <ac:chgData name="Valeria Alfaro" userId="8414a4e2126f7e97" providerId="LiveId" clId="{CF238571-8FCB-4262-B0DC-99A1A290D3C6}" dt="2022-01-22T01:48:57.952" v="339" actId="14861"/>
          <ac:picMkLst>
            <pc:docMk/>
            <pc:sldMk cId="2428675812" sldId="257"/>
            <ac:picMk id="7" creationId="{0DDC2A41-41B2-48C0-8642-A01F22D57175}"/>
          </ac:picMkLst>
        </pc:picChg>
        <pc:picChg chg="add del mod">
          <ac:chgData name="Valeria Alfaro" userId="8414a4e2126f7e97" providerId="LiveId" clId="{CF238571-8FCB-4262-B0DC-99A1A290D3C6}" dt="2022-01-22T02:10:05.427" v="369" actId="478"/>
          <ac:picMkLst>
            <pc:docMk/>
            <pc:sldMk cId="2428675812" sldId="257"/>
            <ac:picMk id="12" creationId="{842190EA-2E63-4F07-93BD-735FBD9D2D7B}"/>
          </ac:picMkLst>
        </pc:picChg>
        <pc:picChg chg="add mod">
          <ac:chgData name="Valeria Alfaro" userId="8414a4e2126f7e97" providerId="LiveId" clId="{CF238571-8FCB-4262-B0DC-99A1A290D3C6}" dt="2022-01-22T02:11:43.925" v="397" actId="14861"/>
          <ac:picMkLst>
            <pc:docMk/>
            <pc:sldMk cId="2428675812" sldId="257"/>
            <ac:picMk id="13" creationId="{AF2B74AA-0CCC-40D4-9646-B6517A2B0F6D}"/>
          </ac:picMkLst>
        </pc:picChg>
        <pc:picChg chg="add mod">
          <ac:chgData name="Valeria Alfaro" userId="8414a4e2126f7e97" providerId="LiveId" clId="{CF238571-8FCB-4262-B0DC-99A1A290D3C6}" dt="2022-01-22T02:13:40.329" v="410" actId="339"/>
          <ac:picMkLst>
            <pc:docMk/>
            <pc:sldMk cId="2428675812" sldId="257"/>
            <ac:picMk id="14" creationId="{5987BC83-71FE-4DA0-8212-92924191B35F}"/>
          </ac:picMkLst>
        </pc:picChg>
        <pc:picChg chg="add mod">
          <ac:chgData name="Valeria Alfaro" userId="8414a4e2126f7e97" providerId="LiveId" clId="{CF238571-8FCB-4262-B0DC-99A1A290D3C6}" dt="2022-01-22T02:15:18.297" v="425" actId="14861"/>
          <ac:picMkLst>
            <pc:docMk/>
            <pc:sldMk cId="2428675812" sldId="257"/>
            <ac:picMk id="15" creationId="{979EBCB0-D3F0-449A-872D-6DA21E2A1106}"/>
          </ac:picMkLst>
        </pc:picChg>
      </pc:sldChg>
      <pc:sldChg chg="addSp delSp modSp new mod setBg">
        <pc:chgData name="Valeria Alfaro" userId="8414a4e2126f7e97" providerId="LiveId" clId="{CF238571-8FCB-4262-B0DC-99A1A290D3C6}" dt="2022-01-22T02:27:36.477" v="529" actId="1076"/>
        <pc:sldMkLst>
          <pc:docMk/>
          <pc:sldMk cId="2602842798" sldId="258"/>
        </pc:sldMkLst>
        <pc:spChg chg="del">
          <ac:chgData name="Valeria Alfaro" userId="8414a4e2126f7e97" providerId="LiveId" clId="{CF238571-8FCB-4262-B0DC-99A1A290D3C6}" dt="2022-01-22T02:16:47.317" v="426" actId="478"/>
          <ac:spMkLst>
            <pc:docMk/>
            <pc:sldMk cId="2602842798" sldId="258"/>
            <ac:spMk id="2" creationId="{EBA93085-CA4F-41C6-AFEE-6998EF65C4A8}"/>
          </ac:spMkLst>
        </pc:spChg>
        <pc:spChg chg="del">
          <ac:chgData name="Valeria Alfaro" userId="8414a4e2126f7e97" providerId="LiveId" clId="{CF238571-8FCB-4262-B0DC-99A1A290D3C6}" dt="2022-01-22T02:16:49.284" v="427" actId="478"/>
          <ac:spMkLst>
            <pc:docMk/>
            <pc:sldMk cId="2602842798" sldId="258"/>
            <ac:spMk id="3" creationId="{E19925F1-F0D5-42CA-8D85-6C0F32AC8A62}"/>
          </ac:spMkLst>
        </pc:spChg>
        <pc:spChg chg="add mod">
          <ac:chgData name="Valeria Alfaro" userId="8414a4e2126f7e97" providerId="LiveId" clId="{CF238571-8FCB-4262-B0DC-99A1A290D3C6}" dt="2022-01-22T02:23:08.253" v="477" actId="1076"/>
          <ac:spMkLst>
            <pc:docMk/>
            <pc:sldMk cId="2602842798" sldId="258"/>
            <ac:spMk id="6" creationId="{4C547E45-3442-4298-87B6-AA2F6C0A0AA2}"/>
          </ac:spMkLst>
        </pc:spChg>
        <pc:spChg chg="add mod">
          <ac:chgData name="Valeria Alfaro" userId="8414a4e2126f7e97" providerId="LiveId" clId="{CF238571-8FCB-4262-B0DC-99A1A290D3C6}" dt="2022-01-22T02:27:02.409" v="517" actId="14861"/>
          <ac:spMkLst>
            <pc:docMk/>
            <pc:sldMk cId="2602842798" sldId="258"/>
            <ac:spMk id="11" creationId="{F3273BC5-6B02-4A3A-9E36-36BD4AEF2078}"/>
          </ac:spMkLst>
        </pc:spChg>
        <pc:picChg chg="add mod modCrop">
          <ac:chgData name="Valeria Alfaro" userId="8414a4e2126f7e97" providerId="LiveId" clId="{CF238571-8FCB-4262-B0DC-99A1A290D3C6}" dt="2022-01-22T02:21:12.869" v="436" actId="1076"/>
          <ac:picMkLst>
            <pc:docMk/>
            <pc:sldMk cId="2602842798" sldId="258"/>
            <ac:picMk id="4" creationId="{0312CE2F-011A-46DC-B3EC-B09556D30843}"/>
          </ac:picMkLst>
        </pc:picChg>
        <pc:picChg chg="add mod">
          <ac:chgData name="Valeria Alfaro" userId="8414a4e2126f7e97" providerId="LiveId" clId="{CF238571-8FCB-4262-B0DC-99A1A290D3C6}" dt="2022-01-22T02:21:35.421" v="442"/>
          <ac:picMkLst>
            <pc:docMk/>
            <pc:sldMk cId="2602842798" sldId="258"/>
            <ac:picMk id="5" creationId="{A31182EE-60EE-4B06-9DE5-EF92629C1D60}"/>
          </ac:picMkLst>
        </pc:picChg>
        <pc:picChg chg="add mod">
          <ac:chgData name="Valeria Alfaro" userId="8414a4e2126f7e97" providerId="LiveId" clId="{CF238571-8FCB-4262-B0DC-99A1A290D3C6}" dt="2022-01-22T02:27:18.044" v="521" actId="1076"/>
          <ac:picMkLst>
            <pc:docMk/>
            <pc:sldMk cId="2602842798" sldId="258"/>
            <ac:picMk id="7" creationId="{B030D017-FC02-49EA-B373-5CEBC3E5DBE5}"/>
          </ac:picMkLst>
        </pc:picChg>
        <pc:picChg chg="add mod">
          <ac:chgData name="Valeria Alfaro" userId="8414a4e2126f7e97" providerId="LiveId" clId="{CF238571-8FCB-4262-B0DC-99A1A290D3C6}" dt="2022-01-22T02:25:53.230" v="510" actId="1076"/>
          <ac:picMkLst>
            <pc:docMk/>
            <pc:sldMk cId="2602842798" sldId="258"/>
            <ac:picMk id="8" creationId="{D27F1B3C-6FB2-4058-A798-73576FC948E5}"/>
          </ac:picMkLst>
        </pc:picChg>
        <pc:picChg chg="add mod">
          <ac:chgData name="Valeria Alfaro" userId="8414a4e2126f7e97" providerId="LiveId" clId="{CF238571-8FCB-4262-B0DC-99A1A290D3C6}" dt="2022-01-22T02:25:51.457" v="509" actId="1076"/>
          <ac:picMkLst>
            <pc:docMk/>
            <pc:sldMk cId="2602842798" sldId="258"/>
            <ac:picMk id="9" creationId="{08745270-77B9-4788-AF78-08C057CBCB90}"/>
          </ac:picMkLst>
        </pc:picChg>
        <pc:picChg chg="add mod">
          <ac:chgData name="Valeria Alfaro" userId="8414a4e2126f7e97" providerId="LiveId" clId="{CF238571-8FCB-4262-B0DC-99A1A290D3C6}" dt="2022-01-22T02:25:49.152" v="507" actId="1076"/>
          <ac:picMkLst>
            <pc:docMk/>
            <pc:sldMk cId="2602842798" sldId="258"/>
            <ac:picMk id="10" creationId="{E20C58E4-5475-41EB-AA54-EAAA1CA5FE20}"/>
          </ac:picMkLst>
        </pc:picChg>
        <pc:picChg chg="add mod">
          <ac:chgData name="Valeria Alfaro" userId="8414a4e2126f7e97" providerId="LiveId" clId="{CF238571-8FCB-4262-B0DC-99A1A290D3C6}" dt="2022-01-22T02:27:22.540" v="523" actId="1076"/>
          <ac:picMkLst>
            <pc:docMk/>
            <pc:sldMk cId="2602842798" sldId="258"/>
            <ac:picMk id="12" creationId="{DF4B7474-3788-4F46-B0FA-1D3F6D4D4E83}"/>
          </ac:picMkLst>
        </pc:picChg>
        <pc:picChg chg="add mod">
          <ac:chgData name="Valeria Alfaro" userId="8414a4e2126f7e97" providerId="LiveId" clId="{CF238571-8FCB-4262-B0DC-99A1A290D3C6}" dt="2022-01-22T02:27:36.477" v="529" actId="1076"/>
          <ac:picMkLst>
            <pc:docMk/>
            <pc:sldMk cId="2602842798" sldId="258"/>
            <ac:picMk id="13" creationId="{75EAB48E-887F-40BB-AEDF-87F8DC24BB5D}"/>
          </ac:picMkLst>
        </pc:picChg>
      </pc:sldChg>
      <pc:sldChg chg="addSp delSp modSp new mod setBg">
        <pc:chgData name="Valeria Alfaro" userId="8414a4e2126f7e97" providerId="LiveId" clId="{CF238571-8FCB-4262-B0DC-99A1A290D3C6}" dt="2022-01-22T03:09:18.655" v="780" actId="1076"/>
        <pc:sldMkLst>
          <pc:docMk/>
          <pc:sldMk cId="106888139" sldId="259"/>
        </pc:sldMkLst>
        <pc:spChg chg="del">
          <ac:chgData name="Valeria Alfaro" userId="8414a4e2126f7e97" providerId="LiveId" clId="{CF238571-8FCB-4262-B0DC-99A1A290D3C6}" dt="2022-01-22T02:28:26.991" v="531" actId="478"/>
          <ac:spMkLst>
            <pc:docMk/>
            <pc:sldMk cId="106888139" sldId="259"/>
            <ac:spMk id="2" creationId="{3F1651C0-05B0-428C-ADEF-9F2B67BFB3FB}"/>
          </ac:spMkLst>
        </pc:spChg>
        <pc:spChg chg="del">
          <ac:chgData name="Valeria Alfaro" userId="8414a4e2126f7e97" providerId="LiveId" clId="{CF238571-8FCB-4262-B0DC-99A1A290D3C6}" dt="2022-01-22T02:28:25.504" v="530" actId="478"/>
          <ac:spMkLst>
            <pc:docMk/>
            <pc:sldMk cId="106888139" sldId="259"/>
            <ac:spMk id="3" creationId="{3CF96925-8BF0-4E63-89F6-C4B204DCB05F}"/>
          </ac:spMkLst>
        </pc:spChg>
        <pc:spChg chg="add mod ord">
          <ac:chgData name="Valeria Alfaro" userId="8414a4e2126f7e97" providerId="LiveId" clId="{CF238571-8FCB-4262-B0DC-99A1A290D3C6}" dt="2022-01-22T02:37:20.403" v="570" actId="14861"/>
          <ac:spMkLst>
            <pc:docMk/>
            <pc:sldMk cId="106888139" sldId="259"/>
            <ac:spMk id="5" creationId="{78C66C95-2F82-453A-9CAA-B62C43A3C752}"/>
          </ac:spMkLst>
        </pc:spChg>
        <pc:spChg chg="add del mod">
          <ac:chgData name="Valeria Alfaro" userId="8414a4e2126f7e97" providerId="LiveId" clId="{CF238571-8FCB-4262-B0DC-99A1A290D3C6}" dt="2022-01-22T03:01:36.009" v="660" actId="478"/>
          <ac:spMkLst>
            <pc:docMk/>
            <pc:sldMk cId="106888139" sldId="259"/>
            <ac:spMk id="9" creationId="{F0EFD3C5-BF7B-47D4-B298-66DBFF03A9A8}"/>
          </ac:spMkLst>
        </pc:spChg>
        <pc:spChg chg="add del mod ord">
          <ac:chgData name="Valeria Alfaro" userId="8414a4e2126f7e97" providerId="LiveId" clId="{CF238571-8FCB-4262-B0DC-99A1A290D3C6}" dt="2022-01-22T03:01:38.186" v="662" actId="478"/>
          <ac:spMkLst>
            <pc:docMk/>
            <pc:sldMk cId="106888139" sldId="259"/>
            <ac:spMk id="10" creationId="{6C3E5FB8-AA45-4194-856E-6970941D7C8F}"/>
          </ac:spMkLst>
        </pc:spChg>
        <pc:picChg chg="add mod modCrop">
          <ac:chgData name="Valeria Alfaro" userId="8414a4e2126f7e97" providerId="LiveId" clId="{CF238571-8FCB-4262-B0DC-99A1A290D3C6}" dt="2022-01-22T02:36:59.440" v="568" actId="339"/>
          <ac:picMkLst>
            <pc:docMk/>
            <pc:sldMk cId="106888139" sldId="259"/>
            <ac:picMk id="4" creationId="{8689BF88-33A2-4317-9E32-0A8267276195}"/>
          </ac:picMkLst>
        </pc:picChg>
        <pc:picChg chg="add mod modCrop">
          <ac:chgData name="Valeria Alfaro" userId="8414a4e2126f7e97" providerId="LiveId" clId="{CF238571-8FCB-4262-B0DC-99A1A290D3C6}" dt="2022-01-22T02:40:58.502" v="587" actId="14861"/>
          <ac:picMkLst>
            <pc:docMk/>
            <pc:sldMk cId="106888139" sldId="259"/>
            <ac:picMk id="6" creationId="{AE08913B-2FE3-40A8-B8D3-A9838BD7CAAB}"/>
          </ac:picMkLst>
        </pc:picChg>
        <pc:picChg chg="add mod">
          <ac:chgData name="Valeria Alfaro" userId="8414a4e2126f7e97" providerId="LiveId" clId="{CF238571-8FCB-4262-B0DC-99A1A290D3C6}" dt="2022-01-22T02:41:09.730" v="588" actId="208"/>
          <ac:picMkLst>
            <pc:docMk/>
            <pc:sldMk cId="106888139" sldId="259"/>
            <ac:picMk id="7" creationId="{87CDA1DF-6343-4530-A6EE-0BA74183791C}"/>
          </ac:picMkLst>
        </pc:picChg>
        <pc:picChg chg="add mod modCrop">
          <ac:chgData name="Valeria Alfaro" userId="8414a4e2126f7e97" providerId="LiveId" clId="{CF238571-8FCB-4262-B0DC-99A1A290D3C6}" dt="2022-01-22T02:42:45.505" v="604" actId="14861"/>
          <ac:picMkLst>
            <pc:docMk/>
            <pc:sldMk cId="106888139" sldId="259"/>
            <ac:picMk id="8" creationId="{7C1CA66C-AEE5-43C5-B0A6-CDB1C23EF902}"/>
          </ac:picMkLst>
        </pc:picChg>
        <pc:picChg chg="add del mod">
          <ac:chgData name="Valeria Alfaro" userId="8414a4e2126f7e97" providerId="LiveId" clId="{CF238571-8FCB-4262-B0DC-99A1A290D3C6}" dt="2022-01-22T03:01:34.806" v="659" actId="478"/>
          <ac:picMkLst>
            <pc:docMk/>
            <pc:sldMk cId="106888139" sldId="259"/>
            <ac:picMk id="11" creationId="{70A7D28E-3F4F-4904-A954-6B84FF5F9352}"/>
          </ac:picMkLst>
        </pc:picChg>
        <pc:picChg chg="add del mod">
          <ac:chgData name="Valeria Alfaro" userId="8414a4e2126f7e97" providerId="LiveId" clId="{CF238571-8FCB-4262-B0DC-99A1A290D3C6}" dt="2022-01-22T03:01:37.600" v="661" actId="478"/>
          <ac:picMkLst>
            <pc:docMk/>
            <pc:sldMk cId="106888139" sldId="259"/>
            <ac:picMk id="12" creationId="{9F687EB4-6E1B-4A71-9013-868AAC06DB29}"/>
          </ac:picMkLst>
        </pc:picChg>
        <pc:picChg chg="add del mod">
          <ac:chgData name="Valeria Alfaro" userId="8414a4e2126f7e97" providerId="LiveId" clId="{CF238571-8FCB-4262-B0DC-99A1A290D3C6}" dt="2022-01-22T03:02:59.701" v="682" actId="478"/>
          <ac:picMkLst>
            <pc:docMk/>
            <pc:sldMk cId="106888139" sldId="259"/>
            <ac:picMk id="13" creationId="{82269F5C-5B5B-44AB-BF70-54EE1174570A}"/>
          </ac:picMkLst>
        </pc:picChg>
        <pc:picChg chg="add del mod">
          <ac:chgData name="Valeria Alfaro" userId="8414a4e2126f7e97" providerId="LiveId" clId="{CF238571-8FCB-4262-B0DC-99A1A290D3C6}" dt="2022-01-22T03:02:57.715" v="681" actId="478"/>
          <ac:picMkLst>
            <pc:docMk/>
            <pc:sldMk cId="106888139" sldId="259"/>
            <ac:picMk id="14" creationId="{A348AD5E-4728-4C9D-A9BE-ECCBE63C879E}"/>
          </ac:picMkLst>
        </pc:picChg>
        <pc:picChg chg="add mod">
          <ac:chgData name="Valeria Alfaro" userId="8414a4e2126f7e97" providerId="LiveId" clId="{CF238571-8FCB-4262-B0DC-99A1A290D3C6}" dt="2022-01-22T03:08:45.110" v="770" actId="1076"/>
          <ac:picMkLst>
            <pc:docMk/>
            <pc:sldMk cId="106888139" sldId="259"/>
            <ac:picMk id="15" creationId="{C719DD05-DE13-443A-A4E2-D9274047F9BA}"/>
          </ac:picMkLst>
        </pc:picChg>
        <pc:picChg chg="add del mod modCrop">
          <ac:chgData name="Valeria Alfaro" userId="8414a4e2126f7e97" providerId="LiveId" clId="{CF238571-8FCB-4262-B0DC-99A1A290D3C6}" dt="2022-01-22T03:04:30.878" v="702" actId="478"/>
          <ac:picMkLst>
            <pc:docMk/>
            <pc:sldMk cId="106888139" sldId="259"/>
            <ac:picMk id="16" creationId="{141C9AF0-56DC-401D-9D2F-666449701709}"/>
          </ac:picMkLst>
        </pc:picChg>
        <pc:picChg chg="add mod modCrop">
          <ac:chgData name="Valeria Alfaro" userId="8414a4e2126f7e97" providerId="LiveId" clId="{CF238571-8FCB-4262-B0DC-99A1A290D3C6}" dt="2022-01-22T03:06:38.397" v="738" actId="14100"/>
          <ac:picMkLst>
            <pc:docMk/>
            <pc:sldMk cId="106888139" sldId="259"/>
            <ac:picMk id="17" creationId="{A272F64A-DA0F-4BEC-9489-C2628E6B5CAA}"/>
          </ac:picMkLst>
        </pc:picChg>
        <pc:picChg chg="add mod">
          <ac:chgData name="Valeria Alfaro" userId="8414a4e2126f7e97" providerId="LiveId" clId="{CF238571-8FCB-4262-B0DC-99A1A290D3C6}" dt="2022-01-22T03:07:28.418" v="752" actId="1076"/>
          <ac:picMkLst>
            <pc:docMk/>
            <pc:sldMk cId="106888139" sldId="259"/>
            <ac:picMk id="18" creationId="{6CD7C7B6-D5DE-4E13-914A-9DBC44531EE3}"/>
          </ac:picMkLst>
        </pc:picChg>
        <pc:picChg chg="add mod">
          <ac:chgData name="Valeria Alfaro" userId="8414a4e2126f7e97" providerId="LiveId" clId="{CF238571-8FCB-4262-B0DC-99A1A290D3C6}" dt="2022-01-22T03:08:09.896" v="765" actId="1076"/>
          <ac:picMkLst>
            <pc:docMk/>
            <pc:sldMk cId="106888139" sldId="259"/>
            <ac:picMk id="19" creationId="{1EB463AF-2503-4E96-BCA7-85FC82C33449}"/>
          </ac:picMkLst>
        </pc:picChg>
        <pc:picChg chg="add mod modCrop">
          <ac:chgData name="Valeria Alfaro" userId="8414a4e2126f7e97" providerId="LiveId" clId="{CF238571-8FCB-4262-B0DC-99A1A290D3C6}" dt="2022-01-22T03:09:18.655" v="780" actId="1076"/>
          <ac:picMkLst>
            <pc:docMk/>
            <pc:sldMk cId="106888139" sldId="259"/>
            <ac:picMk id="20" creationId="{E31578BA-213F-4F23-B67F-C2C986BC51E0}"/>
          </ac:picMkLst>
        </pc:picChg>
      </pc:sldChg>
      <pc:sldChg chg="addSp delSp modSp new mod setBg">
        <pc:chgData name="Valeria Alfaro" userId="8414a4e2126f7e97" providerId="LiveId" clId="{CF238571-8FCB-4262-B0DC-99A1A290D3C6}" dt="2022-01-22T03:34:19.663" v="1047"/>
        <pc:sldMkLst>
          <pc:docMk/>
          <pc:sldMk cId="2930859210" sldId="260"/>
        </pc:sldMkLst>
        <pc:spChg chg="del">
          <ac:chgData name="Valeria Alfaro" userId="8414a4e2126f7e97" providerId="LiveId" clId="{CF238571-8FCB-4262-B0DC-99A1A290D3C6}" dt="2022-01-22T03:09:45.380" v="781" actId="478"/>
          <ac:spMkLst>
            <pc:docMk/>
            <pc:sldMk cId="2930859210" sldId="260"/>
            <ac:spMk id="2" creationId="{4E9D30D7-E3E0-4AC9-AFB1-E560B165EC74}"/>
          </ac:spMkLst>
        </pc:spChg>
        <pc:spChg chg="del">
          <ac:chgData name="Valeria Alfaro" userId="8414a4e2126f7e97" providerId="LiveId" clId="{CF238571-8FCB-4262-B0DC-99A1A290D3C6}" dt="2022-01-22T03:09:47.641" v="782" actId="478"/>
          <ac:spMkLst>
            <pc:docMk/>
            <pc:sldMk cId="2930859210" sldId="260"/>
            <ac:spMk id="3" creationId="{4D833F86-C55E-4572-9AF7-A7F8351C7567}"/>
          </ac:spMkLst>
        </pc:spChg>
        <pc:spChg chg="add mod">
          <ac:chgData name="Valeria Alfaro" userId="8414a4e2126f7e97" providerId="LiveId" clId="{CF238571-8FCB-4262-B0DC-99A1A290D3C6}" dt="2022-01-22T03:30:30.649" v="1005" actId="339"/>
          <ac:spMkLst>
            <pc:docMk/>
            <pc:sldMk cId="2930859210" sldId="260"/>
            <ac:spMk id="5" creationId="{D64FA73E-9496-4A09-B8F4-3B33D802747A}"/>
          </ac:spMkLst>
        </pc:spChg>
        <pc:spChg chg="add mod">
          <ac:chgData name="Valeria Alfaro" userId="8414a4e2126f7e97" providerId="LiveId" clId="{CF238571-8FCB-4262-B0DC-99A1A290D3C6}" dt="2022-01-22T03:30:43.114" v="1006" actId="14861"/>
          <ac:spMkLst>
            <pc:docMk/>
            <pc:sldMk cId="2930859210" sldId="260"/>
            <ac:spMk id="6" creationId="{A628EE11-2600-43CB-BB2A-AFCA7A39D57A}"/>
          </ac:spMkLst>
        </pc:spChg>
        <pc:spChg chg="add mod">
          <ac:chgData name="Valeria Alfaro" userId="8414a4e2126f7e97" providerId="LiveId" clId="{CF238571-8FCB-4262-B0DC-99A1A290D3C6}" dt="2022-01-22T03:18:22.875" v="901" actId="207"/>
          <ac:spMkLst>
            <pc:docMk/>
            <pc:sldMk cId="2930859210" sldId="260"/>
            <ac:spMk id="7" creationId="{152440C4-05D7-4688-8845-263FAB61EE2E}"/>
          </ac:spMkLst>
        </pc:spChg>
        <pc:spChg chg="add mod">
          <ac:chgData name="Valeria Alfaro" userId="8414a4e2126f7e97" providerId="LiveId" clId="{CF238571-8FCB-4262-B0DC-99A1A290D3C6}" dt="2022-01-22T03:23:43.843" v="928" actId="688"/>
          <ac:spMkLst>
            <pc:docMk/>
            <pc:sldMk cId="2930859210" sldId="260"/>
            <ac:spMk id="8" creationId="{F20A1193-3C2B-4403-949A-194AC20AA297}"/>
          </ac:spMkLst>
        </pc:spChg>
        <pc:spChg chg="add mod">
          <ac:chgData name="Valeria Alfaro" userId="8414a4e2126f7e97" providerId="LiveId" clId="{CF238571-8FCB-4262-B0DC-99A1A290D3C6}" dt="2022-01-22T03:31:44.593" v="1021" actId="1076"/>
          <ac:spMkLst>
            <pc:docMk/>
            <pc:sldMk cId="2930859210" sldId="260"/>
            <ac:spMk id="12" creationId="{F05DDC26-7EF3-4B5F-A3F9-4A3CD2AE518A}"/>
          </ac:spMkLst>
        </pc:spChg>
        <pc:spChg chg="add del mod">
          <ac:chgData name="Valeria Alfaro" userId="8414a4e2126f7e97" providerId="LiveId" clId="{CF238571-8FCB-4262-B0DC-99A1A290D3C6}" dt="2022-01-22T03:32:13.981" v="1025" actId="478"/>
          <ac:spMkLst>
            <pc:docMk/>
            <pc:sldMk cId="2930859210" sldId="260"/>
            <ac:spMk id="13" creationId="{8D873C7D-77ED-4617-AA09-2E54BA9368C3}"/>
          </ac:spMkLst>
        </pc:spChg>
        <pc:picChg chg="add mod">
          <ac:chgData name="Valeria Alfaro" userId="8414a4e2126f7e97" providerId="LiveId" clId="{CF238571-8FCB-4262-B0DC-99A1A290D3C6}" dt="2022-01-22T03:29:17.207" v="983" actId="1076"/>
          <ac:picMkLst>
            <pc:docMk/>
            <pc:sldMk cId="2930859210" sldId="260"/>
            <ac:picMk id="4" creationId="{1DA4D7A8-97FB-41FF-BE30-D0D5D41C2C92}"/>
          </ac:picMkLst>
        </pc:picChg>
        <pc:picChg chg="add mod">
          <ac:chgData name="Valeria Alfaro" userId="8414a4e2126f7e97" providerId="LiveId" clId="{CF238571-8FCB-4262-B0DC-99A1A290D3C6}" dt="2022-01-22T03:29:38.332" v="991" actId="1076"/>
          <ac:picMkLst>
            <pc:docMk/>
            <pc:sldMk cId="2930859210" sldId="260"/>
            <ac:picMk id="9" creationId="{227B12DA-9356-48DE-90A7-33B8D34BF73D}"/>
          </ac:picMkLst>
        </pc:picChg>
        <pc:picChg chg="add del mod">
          <ac:chgData name="Valeria Alfaro" userId="8414a4e2126f7e97" providerId="LiveId" clId="{CF238571-8FCB-4262-B0DC-99A1A290D3C6}" dt="2022-01-22T03:29:29.492" v="988" actId="478"/>
          <ac:picMkLst>
            <pc:docMk/>
            <pc:sldMk cId="2930859210" sldId="260"/>
            <ac:picMk id="10" creationId="{DB7E4091-35BA-4D05-8145-C14399B95FBE}"/>
          </ac:picMkLst>
        </pc:picChg>
        <pc:picChg chg="add mod modCrop">
          <ac:chgData name="Valeria Alfaro" userId="8414a4e2126f7e97" providerId="LiveId" clId="{CF238571-8FCB-4262-B0DC-99A1A290D3C6}" dt="2022-01-22T03:30:22.568" v="1004" actId="14861"/>
          <ac:picMkLst>
            <pc:docMk/>
            <pc:sldMk cId="2930859210" sldId="260"/>
            <ac:picMk id="11" creationId="{3C1E953B-9340-48B0-8B4D-A3815B812692}"/>
          </ac:picMkLst>
        </pc:picChg>
        <pc:picChg chg="add mod">
          <ac:chgData name="Valeria Alfaro" userId="8414a4e2126f7e97" providerId="LiveId" clId="{CF238571-8FCB-4262-B0DC-99A1A290D3C6}" dt="2022-01-22T03:33:17.023" v="1036" actId="14861"/>
          <ac:picMkLst>
            <pc:docMk/>
            <pc:sldMk cId="2930859210" sldId="260"/>
            <ac:picMk id="14" creationId="{AD7CA2AF-01F2-4AA2-8890-88A3FF28266C}"/>
          </ac:picMkLst>
        </pc:picChg>
        <pc:picChg chg="add mod">
          <ac:chgData name="Valeria Alfaro" userId="8414a4e2126f7e97" providerId="LiveId" clId="{CF238571-8FCB-4262-B0DC-99A1A290D3C6}" dt="2022-01-22T03:33:40.458" v="1040" actId="1076"/>
          <ac:picMkLst>
            <pc:docMk/>
            <pc:sldMk cId="2930859210" sldId="260"/>
            <ac:picMk id="15" creationId="{7462A45D-8667-40AB-9637-AAC1128BF3A7}"/>
          </ac:picMkLst>
        </pc:picChg>
        <pc:picChg chg="add mod">
          <ac:chgData name="Valeria Alfaro" userId="8414a4e2126f7e97" providerId="LiveId" clId="{CF238571-8FCB-4262-B0DC-99A1A290D3C6}" dt="2022-01-22T03:34:19.663" v="1047"/>
          <ac:picMkLst>
            <pc:docMk/>
            <pc:sldMk cId="2930859210" sldId="260"/>
            <ac:picMk id="16" creationId="{53942FBD-934F-466B-BDF8-FFA6FBD0F2D4}"/>
          </ac:picMkLst>
        </pc:picChg>
      </pc:sldChg>
      <pc:sldChg chg="addSp delSp modSp new mod setBg">
        <pc:chgData name="Valeria Alfaro" userId="8414a4e2126f7e97" providerId="LiveId" clId="{CF238571-8FCB-4262-B0DC-99A1A290D3C6}" dt="2022-01-22T03:42:28.987" v="1161" actId="1076"/>
        <pc:sldMkLst>
          <pc:docMk/>
          <pc:sldMk cId="1945910072" sldId="261"/>
        </pc:sldMkLst>
        <pc:spChg chg="del">
          <ac:chgData name="Valeria Alfaro" userId="8414a4e2126f7e97" providerId="LiveId" clId="{CF238571-8FCB-4262-B0DC-99A1A290D3C6}" dt="2022-01-22T03:34:30.441" v="1048" actId="478"/>
          <ac:spMkLst>
            <pc:docMk/>
            <pc:sldMk cId="1945910072" sldId="261"/>
            <ac:spMk id="2" creationId="{175F1119-9170-42F1-814F-A3533DFC44F9}"/>
          </ac:spMkLst>
        </pc:spChg>
        <pc:spChg chg="del">
          <ac:chgData name="Valeria Alfaro" userId="8414a4e2126f7e97" providerId="LiveId" clId="{CF238571-8FCB-4262-B0DC-99A1A290D3C6}" dt="2022-01-22T03:34:32.257" v="1049" actId="478"/>
          <ac:spMkLst>
            <pc:docMk/>
            <pc:sldMk cId="1945910072" sldId="261"/>
            <ac:spMk id="3" creationId="{2FC3C775-3DF4-439D-B7AD-F165FCD25507}"/>
          </ac:spMkLst>
        </pc:spChg>
        <pc:spChg chg="add mod">
          <ac:chgData name="Valeria Alfaro" userId="8414a4e2126f7e97" providerId="LiveId" clId="{CF238571-8FCB-4262-B0DC-99A1A290D3C6}" dt="2022-01-22T03:40:12.118" v="1130" actId="1076"/>
          <ac:spMkLst>
            <pc:docMk/>
            <pc:sldMk cId="1945910072" sldId="261"/>
            <ac:spMk id="12" creationId="{5502A049-A350-4A2F-81F7-F155CD058F5C}"/>
          </ac:spMkLst>
        </pc:spChg>
        <pc:spChg chg="add mod">
          <ac:chgData name="Valeria Alfaro" userId="8414a4e2126f7e97" providerId="LiveId" clId="{CF238571-8FCB-4262-B0DC-99A1A290D3C6}" dt="2022-01-22T03:40:08.556" v="1129" actId="14100"/>
          <ac:spMkLst>
            <pc:docMk/>
            <pc:sldMk cId="1945910072" sldId="261"/>
            <ac:spMk id="13" creationId="{5DEE16DE-D211-405F-8A2E-57EECBFE942E}"/>
          </ac:spMkLst>
        </pc:spChg>
        <pc:spChg chg="add mod">
          <ac:chgData name="Valeria Alfaro" userId="8414a4e2126f7e97" providerId="LiveId" clId="{CF238571-8FCB-4262-B0DC-99A1A290D3C6}" dt="2022-01-22T03:39:53.154" v="1124" actId="14100"/>
          <ac:spMkLst>
            <pc:docMk/>
            <pc:sldMk cId="1945910072" sldId="261"/>
            <ac:spMk id="14" creationId="{9537D1A2-88D9-4B29-8C92-99D5A73B8524}"/>
          </ac:spMkLst>
        </pc:spChg>
        <pc:spChg chg="add mod">
          <ac:chgData name="Valeria Alfaro" userId="8414a4e2126f7e97" providerId="LiveId" clId="{CF238571-8FCB-4262-B0DC-99A1A290D3C6}" dt="2022-01-22T03:41:31.820" v="1142" actId="339"/>
          <ac:spMkLst>
            <pc:docMk/>
            <pc:sldMk cId="1945910072" sldId="261"/>
            <ac:spMk id="15" creationId="{1305A1C8-0418-400C-BB49-F3E548DC8131}"/>
          </ac:spMkLst>
        </pc:spChg>
        <pc:spChg chg="add mod">
          <ac:chgData name="Valeria Alfaro" userId="8414a4e2126f7e97" providerId="LiveId" clId="{CF238571-8FCB-4262-B0DC-99A1A290D3C6}" dt="2022-01-22T03:41:36.509" v="1143" actId="339"/>
          <ac:spMkLst>
            <pc:docMk/>
            <pc:sldMk cId="1945910072" sldId="261"/>
            <ac:spMk id="16" creationId="{FEEBDB40-4612-4BB4-9FF2-5F69C4469EA8}"/>
          </ac:spMkLst>
        </pc:spChg>
        <pc:picChg chg="add mod modCrop">
          <ac:chgData name="Valeria Alfaro" userId="8414a4e2126f7e97" providerId="LiveId" clId="{CF238571-8FCB-4262-B0DC-99A1A290D3C6}" dt="2022-01-22T03:40:00.303" v="1127" actId="1076"/>
          <ac:picMkLst>
            <pc:docMk/>
            <pc:sldMk cId="1945910072" sldId="261"/>
            <ac:picMk id="4" creationId="{D1F18ECB-DB29-4C61-BF29-3C92D16FCA16}"/>
          </ac:picMkLst>
        </pc:picChg>
        <pc:picChg chg="add mod ord">
          <ac:chgData name="Valeria Alfaro" userId="8414a4e2126f7e97" providerId="LiveId" clId="{CF238571-8FCB-4262-B0DC-99A1A290D3C6}" dt="2022-01-22T03:42:28.987" v="1161" actId="1076"/>
          <ac:picMkLst>
            <pc:docMk/>
            <pc:sldMk cId="1945910072" sldId="261"/>
            <ac:picMk id="17" creationId="{D5CAEC0D-5179-4061-8AAE-5CA890074BB0}"/>
          </ac:picMkLst>
        </pc:picChg>
        <pc:cxnChg chg="add mod">
          <ac:chgData name="Valeria Alfaro" userId="8414a4e2126f7e97" providerId="LiveId" clId="{CF238571-8FCB-4262-B0DC-99A1A290D3C6}" dt="2022-01-22T03:38:00.157" v="1066" actId="14100"/>
          <ac:cxnSpMkLst>
            <pc:docMk/>
            <pc:sldMk cId="1945910072" sldId="261"/>
            <ac:cxnSpMk id="6" creationId="{9AF0E170-274D-44D1-B8F4-0D61F5702830}"/>
          </ac:cxnSpMkLst>
        </pc:cxnChg>
        <pc:cxnChg chg="add mod">
          <ac:chgData name="Valeria Alfaro" userId="8414a4e2126f7e97" providerId="LiveId" clId="{CF238571-8FCB-4262-B0DC-99A1A290D3C6}" dt="2022-01-22T03:38:05.631" v="1068" actId="1076"/>
          <ac:cxnSpMkLst>
            <pc:docMk/>
            <pc:sldMk cId="1945910072" sldId="261"/>
            <ac:cxnSpMk id="11" creationId="{9912850D-2E9A-4746-8FBA-AE174B5FFE7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A6F65-468D-43D2-84AD-CE81A031B446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2F27-EFDB-454C-9D0E-D50C517400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54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7CC6-2918-4849-8EE6-D2A39CE2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BC6DF-3EFF-4B21-BE43-523F030C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548B-E2B5-416D-A8AB-6688088D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5CB17-3A62-4F06-A1CC-1FA7BCB0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BEB93-3071-4903-BB29-C5C6B880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7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F7240-79DE-4955-8175-EC34A381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BDD8BB-08C2-45DB-83C0-7406304CF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6588C6-D8BD-4D8A-B489-5A30E2A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B95D3-CD1C-43BC-BA6F-B385B207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6C397C-7411-40D9-A364-FD0921E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49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53AA1C-F223-4541-871D-205BDFCA6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7EA07D-A43A-44D4-B0D1-B8E8620E0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D6EB06-AD78-4E10-B543-BCC53E85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2AD8C-D790-4986-9F16-E0FB2624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55215-1E73-413E-B35E-7B6F3D3E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33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17206-793B-464C-BB6C-55C044CC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5EF6D-83BE-4035-AC96-C595E76C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AD3191-58DC-4722-B6EC-032EC51E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67594-DAFE-488F-BBAF-D413D113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0DE1F-E2CA-449C-883F-4A395966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12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AC5C-CEC1-49C7-986D-BC2E868A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81F52-E223-417E-83C0-87475CAC7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DDCC5-5F73-490B-B678-3EB36CBD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D7953-3E4A-47E4-BCE1-4436BA8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16ADF-154D-4698-AE42-B291166E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48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82061-528B-4458-AB72-9371AB3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FDB06-6283-416A-B73F-272ACC755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BDF6C7-C252-4804-99CD-B56BF4B1C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37D49D-0561-4453-8AEC-8C857BA3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D5653F-3B40-477F-A654-0ADE599D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A8403C-62DB-4377-9BD3-CB66045E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84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7362B-19E8-46A8-9A62-6CC4F628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74762F-B4A8-404F-BF02-C7B720BA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0692A-6E0D-4584-A056-6EEE7AD43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C462CE-6542-40B9-ADAF-556CDA2B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C420CA-A962-4E69-937D-CDA9C314F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C220ED-DC6D-4BD3-AC5C-D56D7F07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27F3FE-C516-4B9A-85B8-281C71B5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20990C-6E7F-4396-A6F1-7DCF2F2F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72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7E81B-EA57-4A1E-B1F8-8F4C855D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AF7E0-793E-42AE-ABDD-F2EA2E73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AD3761-FEAB-441E-AFEF-F1F8454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2B397E-B80A-4981-9C40-377C2984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779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61BFB9-B3A2-41F2-90AF-3EDEAA7F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D1B74F-3A38-43F6-A0A1-ECD0AC8C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CA255C-BEBC-4746-BD9E-B29162A8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68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101C9-5C38-4948-AD58-4CF7806A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CA552-6DEE-43D2-83AE-C33F171C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492D5D-1414-47E6-B935-203FB99E7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360F6B-3993-46D2-99E9-F2859AA1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4F835F-072B-42E0-9769-C3B3FC0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0B302-9A76-4102-8637-992E8EE4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2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90ACB-88A6-48A5-9AA6-1F2D66D1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3E6413-D6B9-4396-B74E-EB25FDFDE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55D0AC-6E3B-43AF-92EF-57FFE06C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1B0FE5-0369-44C2-902B-9D907C33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14FF61-76F9-45C8-BE3F-8F337C3C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17CA69-24E0-4007-A473-FA7DA55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3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1D808D-C054-4849-95F7-F69ADA50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3904B-1C8E-4C2F-BBBB-1943257E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DD252-D28E-4B44-9458-6152556EC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D88A-1695-45C9-9287-161DD72B21C1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C6431-5CEA-49D2-9B03-28CF8FC80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93703-DAE0-413D-A06D-E2709097E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ACEC-50C0-4D08-BC7B-C2034F16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67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8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openxmlformats.org/officeDocument/2006/relationships/image" Target="../media/image19.png"/><Relationship Id="rId3" Type="http://schemas.microsoft.com/office/2007/relationships/hdphoto" Target="../media/hdphoto9.wdp"/><Relationship Id="rId7" Type="http://schemas.openxmlformats.org/officeDocument/2006/relationships/image" Target="../media/image16.png"/><Relationship Id="rId12" Type="http://schemas.microsoft.com/office/2007/relationships/hdphoto" Target="../media/hdphoto13.wdp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microsoft.com/office/2007/relationships/hdphoto" Target="../media/hdphoto1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microsoft.com/office/2007/relationships/hdphoto" Target="../media/hdphoto10.wdp"/><Relationship Id="rId15" Type="http://schemas.openxmlformats.org/officeDocument/2006/relationships/image" Target="../media/image20.png"/><Relationship Id="rId10" Type="http://schemas.microsoft.com/office/2007/relationships/hdphoto" Target="../media/hdphoto12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microsoft.com/office/2007/relationships/hdphoto" Target="../media/hdphoto14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7.wdp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microsoft.com/office/2007/relationships/hdphoto" Target="../media/hdphoto7.wdp"/><Relationship Id="rId4" Type="http://schemas.microsoft.com/office/2007/relationships/hdphoto" Target="../media/hdphoto16.wdp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B402EF-71C5-43EC-82E7-5ADB0E2D41FA}"/>
              </a:ext>
            </a:extLst>
          </p:cNvPr>
          <p:cNvSpPr/>
          <p:nvPr/>
        </p:nvSpPr>
        <p:spPr>
          <a:xfrm>
            <a:off x="443253" y="450167"/>
            <a:ext cx="5240095" cy="6417624"/>
          </a:xfrm>
          <a:custGeom>
            <a:avLst/>
            <a:gdLst>
              <a:gd name="connsiteX0" fmla="*/ 0 w 5190979"/>
              <a:gd name="connsiteY0" fmla="*/ 865180 h 6618849"/>
              <a:gd name="connsiteX1" fmla="*/ 865180 w 5190979"/>
              <a:gd name="connsiteY1" fmla="*/ 0 h 6618849"/>
              <a:gd name="connsiteX2" fmla="*/ 4325799 w 5190979"/>
              <a:gd name="connsiteY2" fmla="*/ 0 h 6618849"/>
              <a:gd name="connsiteX3" fmla="*/ 5190979 w 5190979"/>
              <a:gd name="connsiteY3" fmla="*/ 865180 h 6618849"/>
              <a:gd name="connsiteX4" fmla="*/ 5190979 w 5190979"/>
              <a:gd name="connsiteY4" fmla="*/ 5753669 h 6618849"/>
              <a:gd name="connsiteX5" fmla="*/ 4325799 w 5190979"/>
              <a:gd name="connsiteY5" fmla="*/ 6618849 h 6618849"/>
              <a:gd name="connsiteX6" fmla="*/ 865180 w 5190979"/>
              <a:gd name="connsiteY6" fmla="*/ 6618849 h 6618849"/>
              <a:gd name="connsiteX7" fmla="*/ 0 w 5190979"/>
              <a:gd name="connsiteY7" fmla="*/ 5753669 h 6618849"/>
              <a:gd name="connsiteX8" fmla="*/ 0 w 5190979"/>
              <a:gd name="connsiteY8" fmla="*/ 865180 h 6618849"/>
              <a:gd name="connsiteX0" fmla="*/ 0 w 5190979"/>
              <a:gd name="connsiteY0" fmla="*/ 865180 h 6628639"/>
              <a:gd name="connsiteX1" fmla="*/ 865180 w 5190979"/>
              <a:gd name="connsiteY1" fmla="*/ 0 h 6628639"/>
              <a:gd name="connsiteX2" fmla="*/ 4325799 w 5190979"/>
              <a:gd name="connsiteY2" fmla="*/ 0 h 6628639"/>
              <a:gd name="connsiteX3" fmla="*/ 5190979 w 5190979"/>
              <a:gd name="connsiteY3" fmla="*/ 865180 h 6628639"/>
              <a:gd name="connsiteX4" fmla="*/ 5190979 w 5190979"/>
              <a:gd name="connsiteY4" fmla="*/ 5753669 h 6628639"/>
              <a:gd name="connsiteX5" fmla="*/ 4325799 w 5190979"/>
              <a:gd name="connsiteY5" fmla="*/ 6618849 h 6628639"/>
              <a:gd name="connsiteX6" fmla="*/ 865180 w 5190979"/>
              <a:gd name="connsiteY6" fmla="*/ 6618849 h 6628639"/>
              <a:gd name="connsiteX7" fmla="*/ 14068 w 5190979"/>
              <a:gd name="connsiteY7" fmla="*/ 6246038 h 6628639"/>
              <a:gd name="connsiteX8" fmla="*/ 0 w 5190979"/>
              <a:gd name="connsiteY8" fmla="*/ 865180 h 6628639"/>
              <a:gd name="connsiteX0" fmla="*/ 0 w 5233182"/>
              <a:gd name="connsiteY0" fmla="*/ 865180 h 6628639"/>
              <a:gd name="connsiteX1" fmla="*/ 865180 w 5233182"/>
              <a:gd name="connsiteY1" fmla="*/ 0 h 6628639"/>
              <a:gd name="connsiteX2" fmla="*/ 4325799 w 5233182"/>
              <a:gd name="connsiteY2" fmla="*/ 0 h 6628639"/>
              <a:gd name="connsiteX3" fmla="*/ 5190979 w 5233182"/>
              <a:gd name="connsiteY3" fmla="*/ 865180 h 6628639"/>
              <a:gd name="connsiteX4" fmla="*/ 5233182 w 5233182"/>
              <a:gd name="connsiteY4" fmla="*/ 6217903 h 6628639"/>
              <a:gd name="connsiteX5" fmla="*/ 4325799 w 5233182"/>
              <a:gd name="connsiteY5" fmla="*/ 6618849 h 6628639"/>
              <a:gd name="connsiteX6" fmla="*/ 865180 w 5233182"/>
              <a:gd name="connsiteY6" fmla="*/ 6618849 h 6628639"/>
              <a:gd name="connsiteX7" fmla="*/ 14068 w 5233182"/>
              <a:gd name="connsiteY7" fmla="*/ 6246038 h 6628639"/>
              <a:gd name="connsiteX8" fmla="*/ 0 w 5233182"/>
              <a:gd name="connsiteY8" fmla="*/ 865180 h 6628639"/>
              <a:gd name="connsiteX0" fmla="*/ 6913 w 5240095"/>
              <a:gd name="connsiteY0" fmla="*/ 865180 h 6628639"/>
              <a:gd name="connsiteX1" fmla="*/ 393792 w 5240095"/>
              <a:gd name="connsiteY1" fmla="*/ 14068 h 6628639"/>
              <a:gd name="connsiteX2" fmla="*/ 4332712 w 5240095"/>
              <a:gd name="connsiteY2" fmla="*/ 0 h 6628639"/>
              <a:gd name="connsiteX3" fmla="*/ 5197892 w 5240095"/>
              <a:gd name="connsiteY3" fmla="*/ 865180 h 6628639"/>
              <a:gd name="connsiteX4" fmla="*/ 5240095 w 5240095"/>
              <a:gd name="connsiteY4" fmla="*/ 6217903 h 6628639"/>
              <a:gd name="connsiteX5" fmla="*/ 4332712 w 5240095"/>
              <a:gd name="connsiteY5" fmla="*/ 6618849 h 6628639"/>
              <a:gd name="connsiteX6" fmla="*/ 872093 w 5240095"/>
              <a:gd name="connsiteY6" fmla="*/ 6618849 h 6628639"/>
              <a:gd name="connsiteX7" fmla="*/ 20981 w 5240095"/>
              <a:gd name="connsiteY7" fmla="*/ 6246038 h 6628639"/>
              <a:gd name="connsiteX8" fmla="*/ 6913 w 5240095"/>
              <a:gd name="connsiteY8" fmla="*/ 865180 h 6628639"/>
              <a:gd name="connsiteX0" fmla="*/ 6913 w 5240095"/>
              <a:gd name="connsiteY0" fmla="*/ 851112 h 6614571"/>
              <a:gd name="connsiteX1" fmla="*/ 393792 w 5240095"/>
              <a:gd name="connsiteY1" fmla="*/ 0 h 6614571"/>
              <a:gd name="connsiteX2" fmla="*/ 4825082 w 5240095"/>
              <a:gd name="connsiteY2" fmla="*/ 0 h 6614571"/>
              <a:gd name="connsiteX3" fmla="*/ 5197892 w 5240095"/>
              <a:gd name="connsiteY3" fmla="*/ 851112 h 6614571"/>
              <a:gd name="connsiteX4" fmla="*/ 5240095 w 5240095"/>
              <a:gd name="connsiteY4" fmla="*/ 6203835 h 6614571"/>
              <a:gd name="connsiteX5" fmla="*/ 4332712 w 5240095"/>
              <a:gd name="connsiteY5" fmla="*/ 6604781 h 6614571"/>
              <a:gd name="connsiteX6" fmla="*/ 872093 w 5240095"/>
              <a:gd name="connsiteY6" fmla="*/ 6604781 h 6614571"/>
              <a:gd name="connsiteX7" fmla="*/ 20981 w 5240095"/>
              <a:gd name="connsiteY7" fmla="*/ 6231970 h 6614571"/>
              <a:gd name="connsiteX8" fmla="*/ 6913 w 5240095"/>
              <a:gd name="connsiteY8" fmla="*/ 851112 h 661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0095" h="6614571">
                <a:moveTo>
                  <a:pt x="6913" y="851112"/>
                </a:moveTo>
                <a:cubicBezTo>
                  <a:pt x="6913" y="373286"/>
                  <a:pt x="-84034" y="0"/>
                  <a:pt x="393792" y="0"/>
                </a:cubicBezTo>
                <a:lnTo>
                  <a:pt x="4825082" y="0"/>
                </a:lnTo>
                <a:cubicBezTo>
                  <a:pt x="5302908" y="0"/>
                  <a:pt x="5197892" y="373286"/>
                  <a:pt x="5197892" y="851112"/>
                </a:cubicBezTo>
                <a:lnTo>
                  <a:pt x="5240095" y="6203835"/>
                </a:lnTo>
                <a:cubicBezTo>
                  <a:pt x="5240095" y="6681661"/>
                  <a:pt x="4810538" y="6604781"/>
                  <a:pt x="4332712" y="6604781"/>
                </a:cubicBezTo>
                <a:lnTo>
                  <a:pt x="872093" y="6604781"/>
                </a:lnTo>
                <a:cubicBezTo>
                  <a:pt x="394267" y="6604781"/>
                  <a:pt x="20981" y="6709796"/>
                  <a:pt x="20981" y="6231970"/>
                </a:cubicBezTo>
                <a:cubicBezTo>
                  <a:pt x="20981" y="4602474"/>
                  <a:pt x="6913" y="2480608"/>
                  <a:pt x="6913" y="851112"/>
                </a:cubicBezTo>
                <a:close/>
              </a:path>
            </a:pathLst>
          </a:custGeom>
          <a:solidFill>
            <a:srgbClr val="CF9F6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BB479-936C-4F83-A55E-E3D4307A5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" r="2790"/>
          <a:stretch/>
        </p:blipFill>
        <p:spPr>
          <a:xfrm>
            <a:off x="998806" y="1012874"/>
            <a:ext cx="4065563" cy="58451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CF9DEB7-802A-4FAC-A674-6E1F2D916CC7}"/>
              </a:ext>
            </a:extLst>
          </p:cNvPr>
          <p:cNvSpPr/>
          <p:nvPr/>
        </p:nvSpPr>
        <p:spPr>
          <a:xfrm>
            <a:off x="1448972" y="609187"/>
            <a:ext cx="3165230" cy="534572"/>
          </a:xfrm>
          <a:custGeom>
            <a:avLst/>
            <a:gdLst>
              <a:gd name="connsiteX0" fmla="*/ 0 w 3165230"/>
              <a:gd name="connsiteY0" fmla="*/ 89097 h 534572"/>
              <a:gd name="connsiteX1" fmla="*/ 89097 w 3165230"/>
              <a:gd name="connsiteY1" fmla="*/ 0 h 534572"/>
              <a:gd name="connsiteX2" fmla="*/ 3076133 w 3165230"/>
              <a:gd name="connsiteY2" fmla="*/ 0 h 534572"/>
              <a:gd name="connsiteX3" fmla="*/ 3165230 w 3165230"/>
              <a:gd name="connsiteY3" fmla="*/ 89097 h 534572"/>
              <a:gd name="connsiteX4" fmla="*/ 3165230 w 3165230"/>
              <a:gd name="connsiteY4" fmla="*/ 445475 h 534572"/>
              <a:gd name="connsiteX5" fmla="*/ 3076133 w 3165230"/>
              <a:gd name="connsiteY5" fmla="*/ 534572 h 534572"/>
              <a:gd name="connsiteX6" fmla="*/ 89097 w 3165230"/>
              <a:gd name="connsiteY6" fmla="*/ 534572 h 534572"/>
              <a:gd name="connsiteX7" fmla="*/ 0 w 3165230"/>
              <a:gd name="connsiteY7" fmla="*/ 445475 h 534572"/>
              <a:gd name="connsiteX8" fmla="*/ 0 w 3165230"/>
              <a:gd name="connsiteY8" fmla="*/ 89097 h 534572"/>
              <a:gd name="connsiteX0" fmla="*/ 0 w 3165230"/>
              <a:gd name="connsiteY0" fmla="*/ 89097 h 534572"/>
              <a:gd name="connsiteX1" fmla="*/ 89097 w 3165230"/>
              <a:gd name="connsiteY1" fmla="*/ 0 h 534572"/>
              <a:gd name="connsiteX2" fmla="*/ 3076133 w 3165230"/>
              <a:gd name="connsiteY2" fmla="*/ 0 h 534572"/>
              <a:gd name="connsiteX3" fmla="*/ 3165230 w 3165230"/>
              <a:gd name="connsiteY3" fmla="*/ 89097 h 534572"/>
              <a:gd name="connsiteX4" fmla="*/ 3165230 w 3165230"/>
              <a:gd name="connsiteY4" fmla="*/ 445475 h 534572"/>
              <a:gd name="connsiteX5" fmla="*/ 3076133 w 3165230"/>
              <a:gd name="connsiteY5" fmla="*/ 534572 h 534572"/>
              <a:gd name="connsiteX6" fmla="*/ 1599028 w 3165230"/>
              <a:gd name="connsiteY6" fmla="*/ 434753 h 534572"/>
              <a:gd name="connsiteX7" fmla="*/ 89097 w 3165230"/>
              <a:gd name="connsiteY7" fmla="*/ 534572 h 534572"/>
              <a:gd name="connsiteX8" fmla="*/ 0 w 3165230"/>
              <a:gd name="connsiteY8" fmla="*/ 445475 h 534572"/>
              <a:gd name="connsiteX9" fmla="*/ 0 w 3165230"/>
              <a:gd name="connsiteY9" fmla="*/ 89097 h 534572"/>
              <a:gd name="connsiteX0" fmla="*/ 0 w 3165230"/>
              <a:gd name="connsiteY0" fmla="*/ 89097 h 534572"/>
              <a:gd name="connsiteX1" fmla="*/ 89097 w 3165230"/>
              <a:gd name="connsiteY1" fmla="*/ 0 h 534572"/>
              <a:gd name="connsiteX2" fmla="*/ 3076133 w 3165230"/>
              <a:gd name="connsiteY2" fmla="*/ 0 h 534572"/>
              <a:gd name="connsiteX3" fmla="*/ 3165230 w 3165230"/>
              <a:gd name="connsiteY3" fmla="*/ 89097 h 534572"/>
              <a:gd name="connsiteX4" fmla="*/ 3165230 w 3165230"/>
              <a:gd name="connsiteY4" fmla="*/ 445475 h 534572"/>
              <a:gd name="connsiteX5" fmla="*/ 3076133 w 3165230"/>
              <a:gd name="connsiteY5" fmla="*/ 534572 h 534572"/>
              <a:gd name="connsiteX6" fmla="*/ 1599028 w 3165230"/>
              <a:gd name="connsiteY6" fmla="*/ 434753 h 534572"/>
              <a:gd name="connsiteX7" fmla="*/ 89097 w 3165230"/>
              <a:gd name="connsiteY7" fmla="*/ 534572 h 534572"/>
              <a:gd name="connsiteX8" fmla="*/ 0 w 3165230"/>
              <a:gd name="connsiteY8" fmla="*/ 445475 h 534572"/>
              <a:gd name="connsiteX9" fmla="*/ 0 w 3165230"/>
              <a:gd name="connsiteY9" fmla="*/ 89097 h 534572"/>
              <a:gd name="connsiteX0" fmla="*/ 0 w 3165230"/>
              <a:gd name="connsiteY0" fmla="*/ 89097 h 534572"/>
              <a:gd name="connsiteX1" fmla="*/ 89097 w 3165230"/>
              <a:gd name="connsiteY1" fmla="*/ 0 h 534572"/>
              <a:gd name="connsiteX2" fmla="*/ 3076133 w 3165230"/>
              <a:gd name="connsiteY2" fmla="*/ 0 h 534572"/>
              <a:gd name="connsiteX3" fmla="*/ 3165230 w 3165230"/>
              <a:gd name="connsiteY3" fmla="*/ 89097 h 534572"/>
              <a:gd name="connsiteX4" fmla="*/ 3165230 w 3165230"/>
              <a:gd name="connsiteY4" fmla="*/ 445475 h 534572"/>
              <a:gd name="connsiteX5" fmla="*/ 3076133 w 3165230"/>
              <a:gd name="connsiteY5" fmla="*/ 534572 h 534572"/>
              <a:gd name="connsiteX6" fmla="*/ 1599028 w 3165230"/>
              <a:gd name="connsiteY6" fmla="*/ 434753 h 534572"/>
              <a:gd name="connsiteX7" fmla="*/ 89097 w 3165230"/>
              <a:gd name="connsiteY7" fmla="*/ 534572 h 534572"/>
              <a:gd name="connsiteX8" fmla="*/ 0 w 3165230"/>
              <a:gd name="connsiteY8" fmla="*/ 445475 h 534572"/>
              <a:gd name="connsiteX9" fmla="*/ 0 w 3165230"/>
              <a:gd name="connsiteY9" fmla="*/ 89097 h 53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65230" h="534572">
                <a:moveTo>
                  <a:pt x="0" y="89097"/>
                </a:moveTo>
                <a:cubicBezTo>
                  <a:pt x="0" y="39890"/>
                  <a:pt x="39890" y="0"/>
                  <a:pt x="89097" y="0"/>
                </a:cubicBezTo>
                <a:lnTo>
                  <a:pt x="3076133" y="0"/>
                </a:lnTo>
                <a:cubicBezTo>
                  <a:pt x="3125340" y="0"/>
                  <a:pt x="3165230" y="39890"/>
                  <a:pt x="3165230" y="89097"/>
                </a:cubicBezTo>
                <a:lnTo>
                  <a:pt x="3165230" y="445475"/>
                </a:lnTo>
                <a:cubicBezTo>
                  <a:pt x="3165230" y="494682"/>
                  <a:pt x="3125340" y="534572"/>
                  <a:pt x="3076133" y="534572"/>
                </a:cubicBezTo>
                <a:cubicBezTo>
                  <a:pt x="2588845" y="534319"/>
                  <a:pt x="2078696" y="518826"/>
                  <a:pt x="1599028" y="434753"/>
                </a:cubicBezTo>
                <a:cubicBezTo>
                  <a:pt x="1136358" y="518826"/>
                  <a:pt x="597487" y="534319"/>
                  <a:pt x="89097" y="534572"/>
                </a:cubicBezTo>
                <a:cubicBezTo>
                  <a:pt x="39890" y="534572"/>
                  <a:pt x="0" y="494682"/>
                  <a:pt x="0" y="445475"/>
                </a:cubicBezTo>
                <a:lnTo>
                  <a:pt x="0" y="890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8014F05-8FCD-401B-A770-367B3C8E0B3C}"/>
              </a:ext>
            </a:extLst>
          </p:cNvPr>
          <p:cNvSpPr/>
          <p:nvPr/>
        </p:nvSpPr>
        <p:spPr>
          <a:xfrm>
            <a:off x="2071467" y="563467"/>
            <a:ext cx="1920240" cy="914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056AAD-AFE7-493A-A090-8EC4F9335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56" b="95000" l="3750" r="94861">
                        <a14:foregroundMark x1="11806" y1="89444" x2="6478" y2="92056"/>
                        <a14:foregroundMark x1="6250" y1="94583" x2="4444" y2="95000"/>
                        <a14:foregroundMark x1="94861" y1="5556" x2="85972" y2="11944"/>
                        <a14:foregroundMark x1="6806" y1="92917" x2="4028" y2="94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431349">
            <a:off x="-720185" y="2342037"/>
            <a:ext cx="4180388" cy="41803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2F0008C-6F34-4CD9-B2C0-4E75D2F27963}"/>
              </a:ext>
            </a:extLst>
          </p:cNvPr>
          <p:cNvSpPr txBox="1"/>
          <p:nvPr/>
        </p:nvSpPr>
        <p:spPr>
          <a:xfrm>
            <a:off x="1370009" y="2065734"/>
            <a:ext cx="3493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>
                <a:latin typeface="Gelato" pitchFamily="50" charset="0"/>
              </a:rPr>
              <a:t>Bienvenido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8CAC4F-4708-4678-A213-0AF4ECC6FAD4}"/>
              </a:ext>
            </a:extLst>
          </p:cNvPr>
          <p:cNvSpPr txBox="1"/>
          <p:nvPr/>
        </p:nvSpPr>
        <p:spPr>
          <a:xfrm>
            <a:off x="1714481" y="3105834"/>
            <a:ext cx="2962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Comic Sans MS" panose="030F0702030302020204" pitchFamily="66" charset="0"/>
              </a:rPr>
              <a:t>A CLASES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0E8B558-BBD1-408A-8361-E812355ABA7D}"/>
              </a:ext>
            </a:extLst>
          </p:cNvPr>
          <p:cNvSpPr/>
          <p:nvPr/>
        </p:nvSpPr>
        <p:spPr>
          <a:xfrm>
            <a:off x="4493297" y="3373887"/>
            <a:ext cx="185738" cy="166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313E98D-1DF0-4FA3-9E0B-2F5ADFA1CF6A}"/>
              </a:ext>
            </a:extLst>
          </p:cNvPr>
          <p:cNvSpPr/>
          <p:nvPr/>
        </p:nvSpPr>
        <p:spPr>
          <a:xfrm>
            <a:off x="1527934" y="3348106"/>
            <a:ext cx="185738" cy="166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C619872-54D8-40E8-8A8F-425346D9CF0B}"/>
              </a:ext>
            </a:extLst>
          </p:cNvPr>
          <p:cNvSpPr/>
          <p:nvPr/>
        </p:nvSpPr>
        <p:spPr>
          <a:xfrm>
            <a:off x="4422712" y="1889273"/>
            <a:ext cx="382980" cy="333337"/>
          </a:xfrm>
          <a:custGeom>
            <a:avLst/>
            <a:gdLst>
              <a:gd name="connsiteX0" fmla="*/ 0 w 814367"/>
              <a:gd name="connsiteY0" fmla="*/ 350813 h 701626"/>
              <a:gd name="connsiteX1" fmla="*/ 407184 w 814367"/>
              <a:gd name="connsiteY1" fmla="*/ 0 h 701626"/>
              <a:gd name="connsiteX2" fmla="*/ 814368 w 814367"/>
              <a:gd name="connsiteY2" fmla="*/ 350813 h 701626"/>
              <a:gd name="connsiteX3" fmla="*/ 407184 w 814367"/>
              <a:gd name="connsiteY3" fmla="*/ 701626 h 701626"/>
              <a:gd name="connsiteX4" fmla="*/ 0 w 814367"/>
              <a:gd name="connsiteY4" fmla="*/ 350813 h 701626"/>
              <a:gd name="connsiteX0" fmla="*/ 124938 w 939306"/>
              <a:gd name="connsiteY0" fmla="*/ 350813 h 808872"/>
              <a:gd name="connsiteX1" fmla="*/ 532122 w 939306"/>
              <a:gd name="connsiteY1" fmla="*/ 0 h 808872"/>
              <a:gd name="connsiteX2" fmla="*/ 939306 w 939306"/>
              <a:gd name="connsiteY2" fmla="*/ 350813 h 808872"/>
              <a:gd name="connsiteX3" fmla="*/ 532122 w 939306"/>
              <a:gd name="connsiteY3" fmla="*/ 701626 h 808872"/>
              <a:gd name="connsiteX4" fmla="*/ 24905 w 939306"/>
              <a:gd name="connsiteY4" fmla="*/ 787351 h 808872"/>
              <a:gd name="connsiteX5" fmla="*/ 124938 w 939306"/>
              <a:gd name="connsiteY5" fmla="*/ 350813 h 808872"/>
              <a:gd name="connsiteX0" fmla="*/ 192615 w 930783"/>
              <a:gd name="connsiteY0" fmla="*/ 376294 h 808953"/>
              <a:gd name="connsiteX1" fmla="*/ 523599 w 930783"/>
              <a:gd name="connsiteY1" fmla="*/ 81 h 808953"/>
              <a:gd name="connsiteX2" fmla="*/ 930783 w 930783"/>
              <a:gd name="connsiteY2" fmla="*/ 350894 h 808953"/>
              <a:gd name="connsiteX3" fmla="*/ 523599 w 930783"/>
              <a:gd name="connsiteY3" fmla="*/ 701707 h 808953"/>
              <a:gd name="connsiteX4" fmla="*/ 16382 w 930783"/>
              <a:gd name="connsiteY4" fmla="*/ 787432 h 808953"/>
              <a:gd name="connsiteX5" fmla="*/ 192615 w 930783"/>
              <a:gd name="connsiteY5" fmla="*/ 376294 h 808953"/>
              <a:gd name="connsiteX0" fmla="*/ 192764 w 930932"/>
              <a:gd name="connsiteY0" fmla="*/ 274821 h 707480"/>
              <a:gd name="connsiteX1" fmla="*/ 536448 w 930932"/>
              <a:gd name="connsiteY1" fmla="*/ 208 h 707480"/>
              <a:gd name="connsiteX2" fmla="*/ 930932 w 930932"/>
              <a:gd name="connsiteY2" fmla="*/ 249421 h 707480"/>
              <a:gd name="connsiteX3" fmla="*/ 523748 w 930932"/>
              <a:gd name="connsiteY3" fmla="*/ 600234 h 707480"/>
              <a:gd name="connsiteX4" fmla="*/ 16531 w 930932"/>
              <a:gd name="connsiteY4" fmla="*/ 685959 h 707480"/>
              <a:gd name="connsiteX5" fmla="*/ 192764 w 930932"/>
              <a:gd name="connsiteY5" fmla="*/ 274821 h 707480"/>
              <a:gd name="connsiteX0" fmla="*/ 192764 w 854732"/>
              <a:gd name="connsiteY0" fmla="*/ 274821 h 707480"/>
              <a:gd name="connsiteX1" fmla="*/ 536448 w 854732"/>
              <a:gd name="connsiteY1" fmla="*/ 208 h 707480"/>
              <a:gd name="connsiteX2" fmla="*/ 854732 w 854732"/>
              <a:gd name="connsiteY2" fmla="*/ 249421 h 707480"/>
              <a:gd name="connsiteX3" fmla="*/ 523748 w 854732"/>
              <a:gd name="connsiteY3" fmla="*/ 600234 h 707480"/>
              <a:gd name="connsiteX4" fmla="*/ 16531 w 854732"/>
              <a:gd name="connsiteY4" fmla="*/ 685959 h 707480"/>
              <a:gd name="connsiteX5" fmla="*/ 192764 w 854732"/>
              <a:gd name="connsiteY5" fmla="*/ 274821 h 707480"/>
              <a:gd name="connsiteX0" fmla="*/ 192764 w 854732"/>
              <a:gd name="connsiteY0" fmla="*/ 274821 h 701314"/>
              <a:gd name="connsiteX1" fmla="*/ 536448 w 854732"/>
              <a:gd name="connsiteY1" fmla="*/ 208 h 701314"/>
              <a:gd name="connsiteX2" fmla="*/ 854732 w 854732"/>
              <a:gd name="connsiteY2" fmla="*/ 249421 h 701314"/>
              <a:gd name="connsiteX3" fmla="*/ 485648 w 854732"/>
              <a:gd name="connsiteY3" fmla="*/ 549434 h 701314"/>
              <a:gd name="connsiteX4" fmla="*/ 16531 w 854732"/>
              <a:gd name="connsiteY4" fmla="*/ 685959 h 701314"/>
              <a:gd name="connsiteX5" fmla="*/ 192764 w 854732"/>
              <a:gd name="connsiteY5" fmla="*/ 274821 h 701314"/>
              <a:gd name="connsiteX0" fmla="*/ 157537 w 819505"/>
              <a:gd name="connsiteY0" fmla="*/ 274821 h 666674"/>
              <a:gd name="connsiteX1" fmla="*/ 501221 w 819505"/>
              <a:gd name="connsiteY1" fmla="*/ 208 h 666674"/>
              <a:gd name="connsiteX2" fmla="*/ 819505 w 819505"/>
              <a:gd name="connsiteY2" fmla="*/ 249421 h 666674"/>
              <a:gd name="connsiteX3" fmla="*/ 450421 w 819505"/>
              <a:gd name="connsiteY3" fmla="*/ 549434 h 666674"/>
              <a:gd name="connsiteX4" fmla="*/ 19404 w 819505"/>
              <a:gd name="connsiteY4" fmla="*/ 647859 h 666674"/>
              <a:gd name="connsiteX5" fmla="*/ 157537 w 819505"/>
              <a:gd name="connsiteY5" fmla="*/ 274821 h 6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505" h="666674">
                <a:moveTo>
                  <a:pt x="157537" y="274821"/>
                </a:moveTo>
                <a:cubicBezTo>
                  <a:pt x="237840" y="166879"/>
                  <a:pt x="390893" y="4441"/>
                  <a:pt x="501221" y="208"/>
                </a:cubicBezTo>
                <a:cubicBezTo>
                  <a:pt x="611549" y="-4025"/>
                  <a:pt x="819505" y="55672"/>
                  <a:pt x="819505" y="249421"/>
                </a:cubicBezTo>
                <a:cubicBezTo>
                  <a:pt x="819505" y="443170"/>
                  <a:pt x="583771" y="483028"/>
                  <a:pt x="450421" y="549434"/>
                </a:cubicBezTo>
                <a:cubicBezTo>
                  <a:pt x="317071" y="615840"/>
                  <a:pt x="87268" y="706328"/>
                  <a:pt x="19404" y="647859"/>
                </a:cubicBezTo>
                <a:cubicBezTo>
                  <a:pt x="-48460" y="589390"/>
                  <a:pt x="77234" y="382763"/>
                  <a:pt x="157537" y="27482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Elipse 12">
            <a:extLst>
              <a:ext uri="{FF2B5EF4-FFF2-40B4-BE49-F238E27FC236}">
                <a16:creationId xmlns:a16="http://schemas.microsoft.com/office/drawing/2014/main" id="{309BD50E-FC91-4289-8A95-93D6BBF01DA7}"/>
              </a:ext>
            </a:extLst>
          </p:cNvPr>
          <p:cNvSpPr/>
          <p:nvPr/>
        </p:nvSpPr>
        <p:spPr>
          <a:xfrm rot="20128451">
            <a:off x="4179315" y="1740097"/>
            <a:ext cx="382980" cy="333337"/>
          </a:xfrm>
          <a:custGeom>
            <a:avLst/>
            <a:gdLst>
              <a:gd name="connsiteX0" fmla="*/ 0 w 814367"/>
              <a:gd name="connsiteY0" fmla="*/ 350813 h 701626"/>
              <a:gd name="connsiteX1" fmla="*/ 407184 w 814367"/>
              <a:gd name="connsiteY1" fmla="*/ 0 h 701626"/>
              <a:gd name="connsiteX2" fmla="*/ 814368 w 814367"/>
              <a:gd name="connsiteY2" fmla="*/ 350813 h 701626"/>
              <a:gd name="connsiteX3" fmla="*/ 407184 w 814367"/>
              <a:gd name="connsiteY3" fmla="*/ 701626 h 701626"/>
              <a:gd name="connsiteX4" fmla="*/ 0 w 814367"/>
              <a:gd name="connsiteY4" fmla="*/ 350813 h 701626"/>
              <a:gd name="connsiteX0" fmla="*/ 124938 w 939306"/>
              <a:gd name="connsiteY0" fmla="*/ 350813 h 808872"/>
              <a:gd name="connsiteX1" fmla="*/ 532122 w 939306"/>
              <a:gd name="connsiteY1" fmla="*/ 0 h 808872"/>
              <a:gd name="connsiteX2" fmla="*/ 939306 w 939306"/>
              <a:gd name="connsiteY2" fmla="*/ 350813 h 808872"/>
              <a:gd name="connsiteX3" fmla="*/ 532122 w 939306"/>
              <a:gd name="connsiteY3" fmla="*/ 701626 h 808872"/>
              <a:gd name="connsiteX4" fmla="*/ 24905 w 939306"/>
              <a:gd name="connsiteY4" fmla="*/ 787351 h 808872"/>
              <a:gd name="connsiteX5" fmla="*/ 124938 w 939306"/>
              <a:gd name="connsiteY5" fmla="*/ 350813 h 808872"/>
              <a:gd name="connsiteX0" fmla="*/ 192615 w 930783"/>
              <a:gd name="connsiteY0" fmla="*/ 376294 h 808953"/>
              <a:gd name="connsiteX1" fmla="*/ 523599 w 930783"/>
              <a:gd name="connsiteY1" fmla="*/ 81 h 808953"/>
              <a:gd name="connsiteX2" fmla="*/ 930783 w 930783"/>
              <a:gd name="connsiteY2" fmla="*/ 350894 h 808953"/>
              <a:gd name="connsiteX3" fmla="*/ 523599 w 930783"/>
              <a:gd name="connsiteY3" fmla="*/ 701707 h 808953"/>
              <a:gd name="connsiteX4" fmla="*/ 16382 w 930783"/>
              <a:gd name="connsiteY4" fmla="*/ 787432 h 808953"/>
              <a:gd name="connsiteX5" fmla="*/ 192615 w 930783"/>
              <a:gd name="connsiteY5" fmla="*/ 376294 h 808953"/>
              <a:gd name="connsiteX0" fmla="*/ 192764 w 930932"/>
              <a:gd name="connsiteY0" fmla="*/ 274821 h 707480"/>
              <a:gd name="connsiteX1" fmla="*/ 536448 w 930932"/>
              <a:gd name="connsiteY1" fmla="*/ 208 h 707480"/>
              <a:gd name="connsiteX2" fmla="*/ 930932 w 930932"/>
              <a:gd name="connsiteY2" fmla="*/ 249421 h 707480"/>
              <a:gd name="connsiteX3" fmla="*/ 523748 w 930932"/>
              <a:gd name="connsiteY3" fmla="*/ 600234 h 707480"/>
              <a:gd name="connsiteX4" fmla="*/ 16531 w 930932"/>
              <a:gd name="connsiteY4" fmla="*/ 685959 h 707480"/>
              <a:gd name="connsiteX5" fmla="*/ 192764 w 930932"/>
              <a:gd name="connsiteY5" fmla="*/ 274821 h 707480"/>
              <a:gd name="connsiteX0" fmla="*/ 192764 w 854732"/>
              <a:gd name="connsiteY0" fmla="*/ 274821 h 707480"/>
              <a:gd name="connsiteX1" fmla="*/ 536448 w 854732"/>
              <a:gd name="connsiteY1" fmla="*/ 208 h 707480"/>
              <a:gd name="connsiteX2" fmla="*/ 854732 w 854732"/>
              <a:gd name="connsiteY2" fmla="*/ 249421 h 707480"/>
              <a:gd name="connsiteX3" fmla="*/ 523748 w 854732"/>
              <a:gd name="connsiteY3" fmla="*/ 600234 h 707480"/>
              <a:gd name="connsiteX4" fmla="*/ 16531 w 854732"/>
              <a:gd name="connsiteY4" fmla="*/ 685959 h 707480"/>
              <a:gd name="connsiteX5" fmla="*/ 192764 w 854732"/>
              <a:gd name="connsiteY5" fmla="*/ 274821 h 707480"/>
              <a:gd name="connsiteX0" fmla="*/ 192764 w 854732"/>
              <a:gd name="connsiteY0" fmla="*/ 274821 h 701314"/>
              <a:gd name="connsiteX1" fmla="*/ 536448 w 854732"/>
              <a:gd name="connsiteY1" fmla="*/ 208 h 701314"/>
              <a:gd name="connsiteX2" fmla="*/ 854732 w 854732"/>
              <a:gd name="connsiteY2" fmla="*/ 249421 h 701314"/>
              <a:gd name="connsiteX3" fmla="*/ 485648 w 854732"/>
              <a:gd name="connsiteY3" fmla="*/ 549434 h 701314"/>
              <a:gd name="connsiteX4" fmla="*/ 16531 w 854732"/>
              <a:gd name="connsiteY4" fmla="*/ 685959 h 701314"/>
              <a:gd name="connsiteX5" fmla="*/ 192764 w 854732"/>
              <a:gd name="connsiteY5" fmla="*/ 274821 h 701314"/>
              <a:gd name="connsiteX0" fmla="*/ 157537 w 819505"/>
              <a:gd name="connsiteY0" fmla="*/ 274821 h 666674"/>
              <a:gd name="connsiteX1" fmla="*/ 501221 w 819505"/>
              <a:gd name="connsiteY1" fmla="*/ 208 h 666674"/>
              <a:gd name="connsiteX2" fmla="*/ 819505 w 819505"/>
              <a:gd name="connsiteY2" fmla="*/ 249421 h 666674"/>
              <a:gd name="connsiteX3" fmla="*/ 450421 w 819505"/>
              <a:gd name="connsiteY3" fmla="*/ 549434 h 666674"/>
              <a:gd name="connsiteX4" fmla="*/ 19404 w 819505"/>
              <a:gd name="connsiteY4" fmla="*/ 647859 h 666674"/>
              <a:gd name="connsiteX5" fmla="*/ 157537 w 819505"/>
              <a:gd name="connsiteY5" fmla="*/ 274821 h 6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505" h="666674">
                <a:moveTo>
                  <a:pt x="157537" y="274821"/>
                </a:moveTo>
                <a:cubicBezTo>
                  <a:pt x="237840" y="166879"/>
                  <a:pt x="390893" y="4441"/>
                  <a:pt x="501221" y="208"/>
                </a:cubicBezTo>
                <a:cubicBezTo>
                  <a:pt x="611549" y="-4025"/>
                  <a:pt x="819505" y="55672"/>
                  <a:pt x="819505" y="249421"/>
                </a:cubicBezTo>
                <a:cubicBezTo>
                  <a:pt x="819505" y="443170"/>
                  <a:pt x="583771" y="483028"/>
                  <a:pt x="450421" y="549434"/>
                </a:cubicBezTo>
                <a:cubicBezTo>
                  <a:pt x="317071" y="615840"/>
                  <a:pt x="87268" y="706328"/>
                  <a:pt x="19404" y="647859"/>
                </a:cubicBezTo>
                <a:cubicBezTo>
                  <a:pt x="-48460" y="589390"/>
                  <a:pt x="77234" y="382763"/>
                  <a:pt x="157537" y="27482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Diagrama de flujo: conector fuera de página 14">
            <a:extLst>
              <a:ext uri="{FF2B5EF4-FFF2-40B4-BE49-F238E27FC236}">
                <a16:creationId xmlns:a16="http://schemas.microsoft.com/office/drawing/2014/main" id="{94652765-A8CA-4487-8F01-0380509815B5}"/>
              </a:ext>
            </a:extLst>
          </p:cNvPr>
          <p:cNvSpPr/>
          <p:nvPr/>
        </p:nvSpPr>
        <p:spPr>
          <a:xfrm rot="16200000">
            <a:off x="5014586" y="3903109"/>
            <a:ext cx="682171" cy="957943"/>
          </a:xfrm>
          <a:prstGeom prst="flowChartOffpageConnector">
            <a:avLst/>
          </a:prstGeom>
          <a:solidFill>
            <a:srgbClr val="FFCC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Diagrama de flujo: conector fuera de página 15">
            <a:extLst>
              <a:ext uri="{FF2B5EF4-FFF2-40B4-BE49-F238E27FC236}">
                <a16:creationId xmlns:a16="http://schemas.microsoft.com/office/drawing/2014/main" id="{11A05C99-A7F2-4E22-9783-EEB43372CD7B}"/>
              </a:ext>
            </a:extLst>
          </p:cNvPr>
          <p:cNvSpPr/>
          <p:nvPr/>
        </p:nvSpPr>
        <p:spPr>
          <a:xfrm rot="16200000">
            <a:off x="5202255" y="4707091"/>
            <a:ext cx="682171" cy="957943"/>
          </a:xfrm>
          <a:prstGeom prst="flowChartOffpageConnector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Diagrama de flujo: conector fuera de página 16">
            <a:extLst>
              <a:ext uri="{FF2B5EF4-FFF2-40B4-BE49-F238E27FC236}">
                <a16:creationId xmlns:a16="http://schemas.microsoft.com/office/drawing/2014/main" id="{3426B39C-D998-4A5A-8FFB-7C1619544F1F}"/>
              </a:ext>
            </a:extLst>
          </p:cNvPr>
          <p:cNvSpPr/>
          <p:nvPr/>
        </p:nvSpPr>
        <p:spPr>
          <a:xfrm rot="16200000">
            <a:off x="5239099" y="5474227"/>
            <a:ext cx="682171" cy="1031631"/>
          </a:xfrm>
          <a:prstGeom prst="flowChartOffpageConnector">
            <a:avLst/>
          </a:prstGeom>
          <a:solidFill>
            <a:srgbClr val="CC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675DCED-C1A5-458A-95F5-7C65AFB576F4}"/>
              </a:ext>
            </a:extLst>
          </p:cNvPr>
          <p:cNvSpPr/>
          <p:nvPr/>
        </p:nvSpPr>
        <p:spPr>
          <a:xfrm>
            <a:off x="6175086" y="323652"/>
            <a:ext cx="2392099" cy="231208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26BD1D-0722-4779-9316-E89115DF930C}"/>
              </a:ext>
            </a:extLst>
          </p:cNvPr>
          <p:cNvSpPr txBox="1"/>
          <p:nvPr/>
        </p:nvSpPr>
        <p:spPr>
          <a:xfrm>
            <a:off x="6319285" y="774916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latin typeface="Bimbo" panose="00000506000000020002" pitchFamily="2" charset="0"/>
              </a:rPr>
              <a:t>LUNES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EB47198-A64D-495E-891F-A9AA9F302172}"/>
              </a:ext>
            </a:extLst>
          </p:cNvPr>
          <p:cNvSpPr txBox="1"/>
          <p:nvPr/>
        </p:nvSpPr>
        <p:spPr>
          <a:xfrm>
            <a:off x="6247185" y="1375081"/>
            <a:ext cx="239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Comic Sans MS" panose="030F0702030302020204" pitchFamily="66" charset="0"/>
              </a:rPr>
              <a:t>Enero. 31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13AC180-5DA2-449F-9DC0-E552843C0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284" y="699542"/>
            <a:ext cx="2635735" cy="2635735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6EF34B4-248F-4A45-8496-EB92B72CE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25" b="94336" l="5920" r="95772">
                        <a14:foregroundMark x1="32347" y1="11523" x2="14165" y2="9961"/>
                        <a14:foregroundMark x1="7400" y1="17578" x2="37209" y2="3125"/>
                        <a14:foregroundMark x1="93869" y1="22266" x2="89641" y2="63867"/>
                        <a14:foregroundMark x1="95772" y1="43164" x2="95983" y2="41602"/>
                        <a14:foregroundMark x1="65751" y1="59180" x2="5920" y2="54688"/>
                        <a14:foregroundMark x1="5920" y1="54688" x2="5920" y2="54688"/>
                        <a14:foregroundMark x1="57505" y1="88867" x2="74419" y2="94336"/>
                        <a14:foregroundMark x1="74419" y1="94336" x2="74419" y2="94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8237" y="2420176"/>
            <a:ext cx="2434967" cy="263573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3E53E04-EF24-44CF-9F71-916E8E6AE1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2098" y="4040994"/>
            <a:ext cx="1270030" cy="12700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A4405B2-62E7-455D-8518-8D429A50A3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736354">
            <a:off x="6147826" y="4342209"/>
            <a:ext cx="1270030" cy="127003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A366F67-2CC0-4691-AE39-B1F514371C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8748">
            <a:off x="5803699" y="4977224"/>
            <a:ext cx="1270030" cy="12700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ED7040B-CD68-4BD9-BE8D-71846FE34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83353">
            <a:off x="6551521" y="5278439"/>
            <a:ext cx="1270030" cy="127003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920BAE2-FB66-4ABE-AEF1-6668B46EBC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728995">
            <a:off x="5856639" y="5587128"/>
            <a:ext cx="1270030" cy="12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62F592E-23BE-4195-9255-8402EC354C66}"/>
              </a:ext>
            </a:extLst>
          </p:cNvPr>
          <p:cNvSpPr/>
          <p:nvPr/>
        </p:nvSpPr>
        <p:spPr>
          <a:xfrm>
            <a:off x="342900" y="211186"/>
            <a:ext cx="11287125" cy="6435628"/>
          </a:xfrm>
          <a:prstGeom prst="roundRect">
            <a:avLst/>
          </a:prstGeom>
          <a:solidFill>
            <a:srgbClr val="CF9F6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7C707A-7F33-4F46-B9F7-835A21610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" r="3534" b="1878"/>
          <a:stretch/>
        </p:blipFill>
        <p:spPr>
          <a:xfrm flipH="1">
            <a:off x="1130069" y="581843"/>
            <a:ext cx="4525742" cy="56943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DC2A41-41B2-48C0-8642-A01F22D57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" r="3534" b="1878"/>
          <a:stretch/>
        </p:blipFill>
        <p:spPr>
          <a:xfrm>
            <a:off x="6380047" y="581843"/>
            <a:ext cx="4525742" cy="56943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72FCE6C-D091-433C-BA5B-62265D7DD0DB}"/>
              </a:ext>
            </a:extLst>
          </p:cNvPr>
          <p:cNvSpPr/>
          <p:nvPr/>
        </p:nvSpPr>
        <p:spPr>
          <a:xfrm>
            <a:off x="5697821" y="211186"/>
            <a:ext cx="611639" cy="6435628"/>
          </a:xfrm>
          <a:prstGeom prst="rect">
            <a:avLst/>
          </a:prstGeom>
          <a:solidFill>
            <a:srgbClr val="C890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674767CE-DC55-4AEA-8477-380C2A69586B}"/>
              </a:ext>
            </a:extLst>
          </p:cNvPr>
          <p:cNvSpPr/>
          <p:nvPr/>
        </p:nvSpPr>
        <p:spPr>
          <a:xfrm>
            <a:off x="5429250" y="723900"/>
            <a:ext cx="1209675" cy="1114425"/>
          </a:xfrm>
          <a:prstGeom prst="arc">
            <a:avLst>
              <a:gd name="adj1" fmla="val 10766298"/>
              <a:gd name="adj2" fmla="val 21215426"/>
            </a:avLst>
          </a:prstGeom>
          <a:ln w="57150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6DE0E698-622C-4232-B1C3-EB3B49C2C871}"/>
              </a:ext>
            </a:extLst>
          </p:cNvPr>
          <p:cNvSpPr/>
          <p:nvPr/>
        </p:nvSpPr>
        <p:spPr>
          <a:xfrm>
            <a:off x="5397952" y="2942815"/>
            <a:ext cx="1209675" cy="1114425"/>
          </a:xfrm>
          <a:prstGeom prst="arc">
            <a:avLst>
              <a:gd name="adj1" fmla="val 10766298"/>
              <a:gd name="adj2" fmla="val 21215426"/>
            </a:avLst>
          </a:prstGeom>
          <a:ln w="57150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AA6C87E1-1BCA-424E-81C0-30C386CBD575}"/>
              </a:ext>
            </a:extLst>
          </p:cNvPr>
          <p:cNvSpPr/>
          <p:nvPr/>
        </p:nvSpPr>
        <p:spPr>
          <a:xfrm>
            <a:off x="5413092" y="5160505"/>
            <a:ext cx="1209675" cy="1114425"/>
          </a:xfrm>
          <a:prstGeom prst="arc">
            <a:avLst>
              <a:gd name="adj1" fmla="val 10766298"/>
              <a:gd name="adj2" fmla="val 21215426"/>
            </a:avLst>
          </a:prstGeom>
          <a:ln w="57150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F2B74AA-0CCC-40D4-9646-B6517A2B0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86" b="90000" l="10000" r="90000">
                        <a14:foregroundMark x1="51857" y1="18714" x2="51857" y2="18714"/>
                        <a14:foregroundMark x1="45714" y1="7143" x2="45714" y2="5786"/>
                        <a14:foregroundMark x1="70357" y1="47571" x2="70357" y2="47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08972">
            <a:off x="239311" y="190965"/>
            <a:ext cx="1857686" cy="185768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987BC83-71FE-4DA0-8212-92924191B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34863">
            <a:off x="1474719" y="160912"/>
            <a:ext cx="1074717" cy="8418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79EBCB0-D3F0-449A-872D-6DA21E2A1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3906" y1="30469" x2="18068" y2="47493"/>
                        <a14:foregroundMark x1="19241" y1="53098" x2="25313" y2="66875"/>
                        <a14:foregroundMark x1="25313" y1="66875" x2="31719" y2="69844"/>
                        <a14:foregroundMark x1="22500" y1="25781" x2="58281" y2="27813"/>
                        <a14:foregroundMark x1="29688" y1="20781" x2="24375" y2="30156"/>
                        <a14:foregroundMark x1="24375" y1="30156" x2="32344" y2="66875"/>
                        <a14:foregroundMark x1="32344" y1="66875" x2="65313" y2="57031"/>
                        <a14:backgroundMark x1="17188" y1="49531" x2="17656" y2="48594"/>
                        <a14:backgroundMark x1="18125" y1="47656" x2="18281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0791" y="-30533"/>
            <a:ext cx="2579234" cy="257923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867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12CE2F-011A-46DC-B3EC-B09556D3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5293"/>
          <a:stretch/>
        </p:blipFill>
        <p:spPr>
          <a:xfrm rot="5400000">
            <a:off x="6676345" y="-2086656"/>
            <a:ext cx="6314167" cy="47171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1182EE-60EE-4B06-9DE5-EF92629C1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5293"/>
          <a:stretch/>
        </p:blipFill>
        <p:spPr>
          <a:xfrm rot="16200000" flipH="1">
            <a:off x="-798512" y="-2086656"/>
            <a:ext cx="6314167" cy="47171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C547E45-3442-4298-87B6-AA2F6C0A0AA2}"/>
              </a:ext>
            </a:extLst>
          </p:cNvPr>
          <p:cNvSpPr txBox="1"/>
          <p:nvPr/>
        </p:nvSpPr>
        <p:spPr>
          <a:xfrm>
            <a:off x="4064000" y="11190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Comic Sans MS" panose="030F0702030302020204" pitchFamily="66" charset="0"/>
              </a:rPr>
              <a:t>S  U  B  T  I  T  U  L  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30D017-FC02-49EA-B373-5CEBC3E5D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125" l="10000" r="90000">
                        <a14:foregroundMark x1="72065" y1="7375" x2="29674" y2="7750"/>
                        <a14:foregroundMark x1="29674" y1="7750" x2="24891" y2="25875"/>
                        <a14:foregroundMark x1="24891" y1="25875" x2="29239" y2="86750"/>
                        <a14:foregroundMark x1="25109" y1="3375" x2="72717" y2="6000"/>
                        <a14:foregroundMark x1="72717" y1="6000" x2="75326" y2="96375"/>
                        <a14:foregroundMark x1="75326" y1="96375" x2="30435" y2="98250"/>
                        <a14:foregroundMark x1="30435" y1="98250" x2="25978" y2="93000"/>
                        <a14:foregroundMark x1="25978" y1="93000" x2="23478" y2="19500"/>
                        <a14:foregroundMark x1="24022" y1="3625" x2="41413" y2="2000"/>
                        <a14:foregroundMark x1="41413" y1="2000" x2="75761" y2="4875"/>
                        <a14:foregroundMark x1="44130" y1="19625" x2="44457" y2="63750"/>
                        <a14:foregroundMark x1="24565" y1="98875" x2="78696" y2="95625"/>
                        <a14:foregroundMark x1="78696" y1="95625" x2="78913" y2="96125"/>
                        <a14:foregroundMark x1="65326" y1="80875" x2="46087" y2="38125"/>
                        <a14:foregroundMark x1="55326" y1="14375" x2="39783" y2="11375"/>
                        <a14:foregroundMark x1="39783" y1="11375" x2="22609" y2="40375"/>
                        <a14:foregroundMark x1="22609" y1="40375" x2="37609" y2="78500"/>
                        <a14:foregroundMark x1="37609" y1="78500" x2="59457" y2="78000"/>
                        <a14:foregroundMark x1="59457" y1="78000" x2="68370" y2="62625"/>
                        <a14:foregroundMark x1="56957" y1="17625" x2="64674" y2="43375"/>
                        <a14:foregroundMark x1="64674" y1="43375" x2="61304" y2="83750"/>
                        <a14:foregroundMark x1="61304" y1="83750" x2="40217" y2="95250"/>
                        <a14:foregroundMark x1="57283" y1="2375" x2="57283" y2="2375"/>
                        <a14:backgroundMark x1="37283" y1="1875" x2="37283" y2="1875"/>
                        <a14:backgroundMark x1="31413" y1="375" x2="31413" y2="375"/>
                        <a14:backgroundMark x1="43913" y1="625" x2="43913" y2="625"/>
                        <a14:backgroundMark x1="47391" y1="375" x2="47391" y2="375"/>
                        <a14:backgroundMark x1="42826" y1="1000" x2="42826" y2="1000"/>
                        <a14:backgroundMark x1="53478" y1="875" x2="53478" y2="875"/>
                        <a14:backgroundMark x1="42065" y1="375" x2="42065" y2="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27547" y="791966"/>
            <a:ext cx="3725839" cy="32398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7F1B3C-6FB2-4058-A798-73576FC94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125" l="10000" r="90000">
                        <a14:foregroundMark x1="72065" y1="7375" x2="29674" y2="7750"/>
                        <a14:foregroundMark x1="29674" y1="7750" x2="24891" y2="25875"/>
                        <a14:foregroundMark x1="24891" y1="25875" x2="29239" y2="86750"/>
                        <a14:foregroundMark x1="25109" y1="3375" x2="72717" y2="6000"/>
                        <a14:foregroundMark x1="72717" y1="6000" x2="75326" y2="96375"/>
                        <a14:foregroundMark x1="75326" y1="96375" x2="30435" y2="98250"/>
                        <a14:foregroundMark x1="30435" y1="98250" x2="25978" y2="93000"/>
                        <a14:foregroundMark x1="25978" y1="93000" x2="23478" y2="19500"/>
                        <a14:foregroundMark x1="24022" y1="3625" x2="41413" y2="2000"/>
                        <a14:foregroundMark x1="41413" y1="2000" x2="75761" y2="4875"/>
                        <a14:foregroundMark x1="44130" y1="19625" x2="44457" y2="63750"/>
                        <a14:foregroundMark x1="24565" y1="98875" x2="78696" y2="95625"/>
                        <a14:foregroundMark x1="78696" y1="95625" x2="78913" y2="96125"/>
                        <a14:foregroundMark x1="65326" y1="80875" x2="46087" y2="38125"/>
                        <a14:foregroundMark x1="55326" y1="14375" x2="39783" y2="11375"/>
                        <a14:foregroundMark x1="39783" y1="11375" x2="22609" y2="40375"/>
                        <a14:foregroundMark x1="22609" y1="40375" x2="37609" y2="78500"/>
                        <a14:foregroundMark x1="37609" y1="78500" x2="59457" y2="78000"/>
                        <a14:foregroundMark x1="59457" y1="78000" x2="68370" y2="62625"/>
                        <a14:foregroundMark x1="56957" y1="17625" x2="64674" y2="43375"/>
                        <a14:foregroundMark x1="64674" y1="43375" x2="61304" y2="83750"/>
                        <a14:foregroundMark x1="61304" y1="83750" x2="40217" y2="95250"/>
                        <a14:foregroundMark x1="57283" y1="2375" x2="57283" y2="2375"/>
                        <a14:backgroundMark x1="37283" y1="1875" x2="37283" y2="1875"/>
                        <a14:backgroundMark x1="31413" y1="375" x2="31413" y2="375"/>
                        <a14:backgroundMark x1="43913" y1="625" x2="43913" y2="625"/>
                        <a14:backgroundMark x1="47391" y1="375" x2="47391" y2="375"/>
                        <a14:backgroundMark x1="42826" y1="1000" x2="42826" y2="1000"/>
                        <a14:backgroundMark x1="53478" y1="875" x2="53478" y2="875"/>
                        <a14:backgroundMark x1="42065" y1="375" x2="42065" y2="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4270" y="791966"/>
            <a:ext cx="3725839" cy="32398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745270-77B9-4788-AF78-08C057CBC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125" l="10000" r="90000">
                        <a14:foregroundMark x1="72065" y1="7375" x2="29674" y2="7750"/>
                        <a14:foregroundMark x1="29674" y1="7750" x2="24891" y2="25875"/>
                        <a14:foregroundMark x1="24891" y1="25875" x2="29239" y2="86750"/>
                        <a14:foregroundMark x1="25109" y1="3375" x2="72717" y2="6000"/>
                        <a14:foregroundMark x1="72717" y1="6000" x2="75326" y2="96375"/>
                        <a14:foregroundMark x1="75326" y1="96375" x2="30435" y2="98250"/>
                        <a14:foregroundMark x1="30435" y1="98250" x2="25978" y2="93000"/>
                        <a14:foregroundMark x1="25978" y1="93000" x2="23478" y2="19500"/>
                        <a14:foregroundMark x1="24022" y1="3625" x2="41413" y2="2000"/>
                        <a14:foregroundMark x1="41413" y1="2000" x2="75761" y2="4875"/>
                        <a14:foregroundMark x1="44130" y1="19625" x2="44457" y2="63750"/>
                        <a14:foregroundMark x1="24565" y1="98875" x2="78696" y2="95625"/>
                        <a14:foregroundMark x1="78696" y1="95625" x2="78913" y2="96125"/>
                        <a14:foregroundMark x1="65326" y1="80875" x2="46087" y2="38125"/>
                        <a14:foregroundMark x1="55326" y1="14375" x2="39783" y2="11375"/>
                        <a14:foregroundMark x1="39783" y1="11375" x2="22609" y2="40375"/>
                        <a14:foregroundMark x1="22609" y1="40375" x2="37609" y2="78500"/>
                        <a14:foregroundMark x1="37609" y1="78500" x2="59457" y2="78000"/>
                        <a14:foregroundMark x1="59457" y1="78000" x2="68370" y2="62625"/>
                        <a14:foregroundMark x1="56957" y1="17625" x2="64674" y2="43375"/>
                        <a14:foregroundMark x1="64674" y1="43375" x2="61304" y2="83750"/>
                        <a14:foregroundMark x1="61304" y1="83750" x2="40217" y2="95250"/>
                        <a14:foregroundMark x1="57283" y1="2375" x2="57283" y2="2375"/>
                        <a14:backgroundMark x1="37283" y1="1875" x2="37283" y2="1875"/>
                        <a14:backgroundMark x1="31413" y1="375" x2="31413" y2="375"/>
                        <a14:backgroundMark x1="43913" y1="625" x2="43913" y2="625"/>
                        <a14:backgroundMark x1="47391" y1="375" x2="47391" y2="375"/>
                        <a14:backgroundMark x1="42826" y1="1000" x2="42826" y2="1000"/>
                        <a14:backgroundMark x1="53478" y1="875" x2="53478" y2="875"/>
                        <a14:backgroundMark x1="42065" y1="375" x2="42065" y2="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1936" y="791966"/>
            <a:ext cx="3725839" cy="32398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20C58E4-5475-41EB-AA54-EAAA1CA5F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125" l="10000" r="90000">
                        <a14:foregroundMark x1="72065" y1="7375" x2="29674" y2="7750"/>
                        <a14:foregroundMark x1="29674" y1="7750" x2="24891" y2="25875"/>
                        <a14:foregroundMark x1="24891" y1="25875" x2="29239" y2="86750"/>
                        <a14:foregroundMark x1="25109" y1="3375" x2="72717" y2="6000"/>
                        <a14:foregroundMark x1="72717" y1="6000" x2="75326" y2="96375"/>
                        <a14:foregroundMark x1="75326" y1="96375" x2="30435" y2="98250"/>
                        <a14:foregroundMark x1="30435" y1="98250" x2="25978" y2="93000"/>
                        <a14:foregroundMark x1="25978" y1="93000" x2="23478" y2="19500"/>
                        <a14:foregroundMark x1="24022" y1="3625" x2="41413" y2="2000"/>
                        <a14:foregroundMark x1="41413" y1="2000" x2="75761" y2="4875"/>
                        <a14:foregroundMark x1="44130" y1="19625" x2="44457" y2="63750"/>
                        <a14:foregroundMark x1="24565" y1="98875" x2="78696" y2="95625"/>
                        <a14:foregroundMark x1="78696" y1="95625" x2="78913" y2="96125"/>
                        <a14:foregroundMark x1="65326" y1="80875" x2="46087" y2="38125"/>
                        <a14:foregroundMark x1="55326" y1="14375" x2="39783" y2="11375"/>
                        <a14:foregroundMark x1="39783" y1="11375" x2="22609" y2="40375"/>
                        <a14:foregroundMark x1="22609" y1="40375" x2="37609" y2="78500"/>
                        <a14:foregroundMark x1="37609" y1="78500" x2="59457" y2="78000"/>
                        <a14:foregroundMark x1="59457" y1="78000" x2="68370" y2="62625"/>
                        <a14:foregroundMark x1="56957" y1="17625" x2="64674" y2="43375"/>
                        <a14:foregroundMark x1="64674" y1="43375" x2="61304" y2="83750"/>
                        <a14:foregroundMark x1="61304" y1="83750" x2="40217" y2="95250"/>
                        <a14:foregroundMark x1="57283" y1="2375" x2="57283" y2="2375"/>
                        <a14:backgroundMark x1="37283" y1="1875" x2="37283" y2="1875"/>
                        <a14:backgroundMark x1="31413" y1="375" x2="31413" y2="375"/>
                        <a14:backgroundMark x1="43913" y1="625" x2="43913" y2="625"/>
                        <a14:backgroundMark x1="47391" y1="375" x2="47391" y2="375"/>
                        <a14:backgroundMark x1="42826" y1="1000" x2="42826" y2="1000"/>
                        <a14:backgroundMark x1="53478" y1="875" x2="53478" y2="875"/>
                        <a14:backgroundMark x1="42065" y1="375" x2="42065" y2="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9944" y="791966"/>
            <a:ext cx="3725839" cy="323986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3273BC5-6B02-4A3A-9E36-36BD4AEF2078}"/>
              </a:ext>
            </a:extLst>
          </p:cNvPr>
          <p:cNvSpPr/>
          <p:nvPr/>
        </p:nvSpPr>
        <p:spPr>
          <a:xfrm>
            <a:off x="1133475" y="4648200"/>
            <a:ext cx="992505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F4B7474-3788-4F46-B0FA-1D3F6D4D4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09113">
            <a:off x="684123" y="4161972"/>
            <a:ext cx="1270030" cy="12700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5EAB48E-887F-40BB-AEDF-87F8DC24B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79374">
            <a:off x="10164383" y="4152084"/>
            <a:ext cx="1270030" cy="12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89BF88-33A2-4317-9E32-0A8267276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23" b="92009" l="7538" r="90462">
                        <a14:foregroundMark x1="12769" y1="11663" x2="28615" y2="11231"/>
                        <a14:foregroundMark x1="28615" y1="11231" x2="89077" y2="15767"/>
                        <a14:foregroundMark x1="89077" y1="15767" x2="89385" y2="19870"/>
                        <a14:foregroundMark x1="42923" y1="9071" x2="79846" y2="10799"/>
                        <a14:foregroundMark x1="89692" y1="18143" x2="90615" y2="79914"/>
                        <a14:foregroundMark x1="90000" y1="89417" x2="12000" y2="92009"/>
                        <a14:foregroundMark x1="12000" y1="92009" x2="10308" y2="14255"/>
                        <a14:foregroundMark x1="10000" y1="15551" x2="7538" y2="66307"/>
                        <a14:foregroundMark x1="7538" y1="66307" x2="8769" y2="81641"/>
                        <a14:backgroundMark x1="19846" y1="22030" x2="66308" y2="36285"/>
                        <a14:backgroundMark x1="66308" y1="36285" x2="65077" y2="35853"/>
                      </a14:backgroundRemoval>
                    </a14:imgEffect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6934" t="8333" r="9398" b="10000"/>
          <a:stretch/>
        </p:blipFill>
        <p:spPr>
          <a:xfrm>
            <a:off x="371475" y="284224"/>
            <a:ext cx="11449050" cy="62895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8C66C95-2F82-453A-9CAA-B62C43A3C752}"/>
              </a:ext>
            </a:extLst>
          </p:cNvPr>
          <p:cNvSpPr/>
          <p:nvPr/>
        </p:nvSpPr>
        <p:spPr>
          <a:xfrm>
            <a:off x="952500" y="704850"/>
            <a:ext cx="10401300" cy="5505450"/>
          </a:xfrm>
          <a:prstGeom prst="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08913B-2FE3-40A8-B8D3-A9838BD7CA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66" t="13923" r="7766" b="13921"/>
          <a:stretch/>
        </p:blipFill>
        <p:spPr>
          <a:xfrm>
            <a:off x="1463039" y="1174066"/>
            <a:ext cx="3165231" cy="3500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CDA1DF-6343-4530-A6EE-0BA7418379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66" t="13923" r="7766" b="13921"/>
          <a:stretch/>
        </p:blipFill>
        <p:spPr>
          <a:xfrm rot="466099">
            <a:off x="1573236" y="1174066"/>
            <a:ext cx="3165231" cy="350001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C1CA66C-AEE5-43C5-B0A6-CDB1C23EF9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32" b="90000" l="10000" r="93333">
                        <a14:foregroundMark x1="89222" y1="17632" x2="83000" y2="5789"/>
                        <a14:foregroundMark x1="83000" y1="5789" x2="70111" y2="8947"/>
                        <a14:foregroundMark x1="70111" y1="8947" x2="71778" y2="15000"/>
                        <a14:foregroundMark x1="74667" y1="4079" x2="86111" y2="6447"/>
                        <a14:foregroundMark x1="86111" y1="6447" x2="93000" y2="18026"/>
                        <a14:foregroundMark x1="93000" y1="18026" x2="93444" y2="21711"/>
                        <a14:foregroundMark x1="76222" y1="2632" x2="81444" y2="12895"/>
                        <a14:foregroundMark x1="81444" y1="12895" x2="81778" y2="13158"/>
                        <a14:foregroundMark x1="81667" y1="8816" x2="90778" y2="16842"/>
                        <a14:foregroundMark x1="51667" y1="43553" x2="55667" y2="50263"/>
                        <a14:foregroundMark x1="55667" y1="50263" x2="55667" y2="50263"/>
                        <a14:backgroundMark x1="45444" y1="45789" x2="60556" y2="66316"/>
                        <a14:backgroundMark x1="60556" y1="66316" x2="60556" y2="66316"/>
                        <a14:backgroundMark x1="45667" y1="35921" x2="47222" y2="47368"/>
                        <a14:backgroundMark x1="47222" y1="47368" x2="56333" y2="67632"/>
                        <a14:backgroundMark x1="56333" y1="67632" x2="70333" y2="71842"/>
                        <a14:backgroundMark x1="70333" y1="71842" x2="73556" y2="67105"/>
                      </a14:backgroundRemoval>
                    </a14:imgEffect>
                  </a14:imgLayer>
                </a14:imgProps>
              </a:ext>
            </a:extLst>
          </a:blip>
          <a:srcRect l="40935" b="36205"/>
          <a:stretch/>
        </p:blipFill>
        <p:spPr>
          <a:xfrm flipH="1">
            <a:off x="2877915" y="1135613"/>
            <a:ext cx="555872" cy="5069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19DD05-DE13-443A-A4E2-D9274047F9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00" b="90000" l="8056" r="91944">
                        <a14:foregroundMark x1="17778" y1="25000" x2="11667" y2="44722"/>
                        <a14:foregroundMark x1="11667" y1="44722" x2="8333" y2="43611"/>
                        <a14:foregroundMark x1="9167" y1="24167" x2="20000" y2="22222"/>
                        <a14:foregroundMark x1="38333" y1="14722" x2="71667" y2="9167"/>
                        <a14:foregroundMark x1="71667" y1="9167" x2="82222" y2="20278"/>
                        <a14:foregroundMark x1="60000" y1="9444" x2="67500" y2="8611"/>
                        <a14:foregroundMark x1="31389" y1="83333" x2="25278" y2="90000"/>
                        <a14:foregroundMark x1="90000" y1="67222" x2="92222" y2="73611"/>
                        <a14:foregroundMark x1="72500" y1="9167" x2="68333" y2="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5132">
            <a:off x="6127666" y="961835"/>
            <a:ext cx="5515092" cy="55150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272F64A-DA0F-4BEC-9489-C2628E6B5CA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1164" b="97031" l="25378" r="43025">
                        <a14:foregroundMark x1="40672" y1="62470" x2="29076" y2="64727"/>
                        <a14:foregroundMark x1="29076" y1="64727" x2="29412" y2="72565"/>
                        <a14:foregroundMark x1="29412" y1="62233" x2="29412" y2="70309"/>
                        <a14:foregroundMark x1="29412" y1="70309" x2="40168" y2="71971"/>
                        <a14:foregroundMark x1="42788" y1="67696" x2="42918" y2="68046"/>
                        <a14:foregroundMark x1="40672" y1="61995" x2="42700" y2="67458"/>
                        <a14:foregroundMark x1="38992" y1="61758" x2="27899" y2="61639"/>
                        <a14:foregroundMark x1="27899" y1="61639" x2="29580" y2="70071"/>
                        <a14:foregroundMark x1="29580" y1="70071" x2="29076" y2="70309"/>
                        <a14:foregroundMark x1="30924" y1="61520" x2="41345" y2="62708"/>
                        <a14:foregroundMark x1="42125" y1="70097" x2="42185" y2="70665"/>
                        <a14:foregroundMark x1="41872" y1="67696" x2="41928" y2="68228"/>
                        <a14:foregroundMark x1="41345" y1="62708" x2="41847" y2="67458"/>
                        <a14:foregroundMark x1="42185" y1="70665" x2="39496" y2="71496"/>
                        <a14:foregroundMark x1="28571" y1="67815" x2="28739" y2="69477"/>
                        <a14:foregroundMark x1="31261" y1="61639" x2="41681" y2="61758"/>
                        <a14:foregroundMark x1="41681" y1="61758" x2="41849" y2="63539"/>
                        <a14:foregroundMark x1="40336" y1="62114" x2="40336" y2="62114"/>
                        <a14:foregroundMark x1="36975" y1="61164" x2="42017" y2="61401"/>
                        <a14:foregroundMark x1="28141" y1="74642" x2="29076" y2="81354"/>
                        <a14:foregroundMark x1="29076" y1="81354" x2="38992" y2="83373"/>
                        <a14:foregroundMark x1="28737" y1="74688" x2="39160" y2="81235"/>
                        <a14:foregroundMark x1="39496" y1="74703" x2="29244" y2="84561"/>
                        <a14:foregroundMark x1="29308" y1="74361" x2="38487" y2="73753"/>
                        <a14:foregroundMark x1="38487" y1="73753" x2="41681" y2="73872"/>
                        <a14:foregroundMark x1="42017" y1="74228" x2="42353" y2="82779"/>
                        <a14:foregroundMark x1="42353" y1="82779" x2="32773" y2="84442"/>
                        <a14:foregroundMark x1="32773" y1="84442" x2="28368" y2="81235"/>
                        <a14:foregroundMark x1="28403" y1="86817" x2="41176" y2="97031"/>
                        <a14:foregroundMark x1="41008" y1="86342" x2="28571" y2="96318"/>
                        <a14:foregroundMark x1="40504" y1="96200" x2="29244" y2="96556"/>
                        <a14:foregroundMark x1="28403" y1="95487" x2="27731" y2="87648"/>
                        <a14:foregroundMark x1="27731" y1="87648" x2="40840" y2="86223"/>
                        <a14:foregroundMark x1="40840" y1="86223" x2="42708" y2="93536"/>
                        <a14:foregroundMark x1="28571" y1="87411" x2="29412" y2="93943"/>
                        <a14:backgroundMark x1="43529" y1="67933" x2="44202" y2="69715"/>
                        <a14:backgroundMark x1="43193" y1="67458" x2="43193" y2="67696"/>
                        <a14:backgroundMark x1="29076" y1="72922" x2="30588" y2="73040"/>
                        <a14:backgroundMark x1="29244" y1="72922" x2="29916" y2="72922"/>
                        <a14:backgroundMark x1="27395" y1="79691" x2="27395" y2="81235"/>
                        <a14:backgroundMark x1="43529" y1="94181" x2="43529" y2="95606"/>
                        <a14:backgroundMark x1="42857" y1="93468" x2="43361" y2="93943"/>
                      </a14:backgroundRemoval>
                    </a14:imgEffect>
                  </a14:imgLayer>
                </a14:imgProps>
              </a:ext>
            </a:extLst>
          </a:blip>
          <a:srcRect l="24262" t="57778" r="55391"/>
          <a:stretch/>
        </p:blipFill>
        <p:spPr>
          <a:xfrm rot="20919564">
            <a:off x="5035771" y="589006"/>
            <a:ext cx="1345781" cy="395185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CD7C7B6-D5DE-4E13-914A-9DBC44531E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70233" y1="55991" x2="28256" y2="58007"/>
                        <a14:foregroundMark x1="26047" y1="52550" x2="48140" y2="52195"/>
                        <a14:foregroundMark x1="48140" y1="52195" x2="79651" y2="53499"/>
                        <a14:foregroundMark x1="73256" y1="56821" x2="58256" y2="60854"/>
                        <a14:foregroundMark x1="58256" y1="60854" x2="26860" y2="55279"/>
                        <a14:foregroundMark x1="26860" y1="55279" x2="22209" y2="52906"/>
                        <a14:backgroundMark x1="67182" y1="60381" x2="69070" y2="60617"/>
                        <a14:backgroundMark x1="20581" y1="54567" x2="23503" y2="54932"/>
                        <a14:backgroundMark x1="69070" y1="60617" x2="69651" y2="602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01029">
            <a:off x="3942866" y="4571797"/>
            <a:ext cx="1814393" cy="177852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EB463AF-2503-4E96-BCA7-85FC82C334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548" b="91960" l="9843" r="89764">
                        <a14:foregroundMark x1="62598" y1="31658" x2="44094" y2="62312"/>
                        <a14:foregroundMark x1="44094" y1="62312" x2="65354" y2="80402"/>
                        <a14:foregroundMark x1="65354" y1="80402" x2="64961" y2="81407"/>
                        <a14:foregroundMark x1="55118" y1="21106" x2="32283" y2="34673"/>
                        <a14:foregroundMark x1="32283" y1="34673" x2="32677" y2="79397"/>
                        <a14:foregroundMark x1="32677" y1="79397" x2="42913" y2="919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02510">
            <a:off x="5171778" y="5174588"/>
            <a:ext cx="1410019" cy="11047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31578BA-213F-4F23-B67F-C2C986BC51E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40351"/>
          <a:stretch/>
        </p:blipFill>
        <p:spPr>
          <a:xfrm rot="18088662">
            <a:off x="-312119" y="370146"/>
            <a:ext cx="3507786" cy="20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A4D7A8-97FB-41FF-BE30-D0D5D41C2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667" y1="23333" x2="63333" y2="31111"/>
                        <a14:foregroundMark x1="63333" y1="31111" x2="68222" y2="46000"/>
                        <a14:foregroundMark x1="68222" y1="46000" x2="60000" y2="62222"/>
                        <a14:foregroundMark x1="60000" y1="62222" x2="42667" y2="66889"/>
                        <a14:foregroundMark x1="42667" y1="66889" x2="28222" y2="59556"/>
                        <a14:foregroundMark x1="28222" y1="59556" x2="22444" y2="44889"/>
                        <a14:foregroundMark x1="22444" y1="44889" x2="26444" y2="32222"/>
                        <a14:foregroundMark x1="26444" y1="32222" x2="52444" y2="21778"/>
                        <a14:foregroundMark x1="52444" y1="21778" x2="52000" y2="21778"/>
                        <a14:foregroundMark x1="26535" y1="26981" x2="26000" y2="27111"/>
                        <a14:foregroundMark x1="49778" y1="21333" x2="27651" y2="26710"/>
                        <a14:foregroundMark x1="35111" y1="20667" x2="44000" y2="20889"/>
                        <a14:foregroundMark x1="74667" y1="44444" x2="82667" y2="44889"/>
                        <a14:foregroundMark x1="82000" y1="42667" x2="83111" y2="45556"/>
                        <a14:backgroundMark x1="50049" y1="18713" x2="49778" y2="18667"/>
                        <a14:backgroundMark x1="52412" y1="19119" x2="50548" y2="18799"/>
                        <a14:backgroundMark x1="71778" y1="22444" x2="53693" y2="19339"/>
                        <a14:backgroundMark x1="35256" y1="20443" x2="18889" y2="22444"/>
                        <a14:backgroundMark x1="49778" y1="18667" x2="47945" y2="18891"/>
                        <a14:backgroundMark x1="18889" y1="22444" x2="14444" y2="41556"/>
                        <a14:backgroundMark x1="14444" y1="41556" x2="20222" y2="69111"/>
                        <a14:backgroundMark x1="73778" y1="50667" x2="62000" y2="68222"/>
                        <a14:backgroundMark x1="62000" y1="68222" x2="50667" y2="73333"/>
                        <a14:backgroundMark x1="50667" y1="73333" x2="42667" y2="73333"/>
                        <a14:backgroundMark x1="40222" y1="72444" x2="22667" y2="63111"/>
                        <a14:backgroundMark x1="23111" y1="60000" x2="17556" y2="45778"/>
                        <a14:backgroundMark x1="17556" y1="45778" x2="22444" y2="27556"/>
                        <a14:backgroundMark x1="22444" y1="27556" x2="24000" y2="25556"/>
                        <a14:backgroundMark x1="26444" y1="26000" x2="26000" y2="26667"/>
                        <a14:backgroundMark x1="19778" y1="51111" x2="24222" y2="60667"/>
                        <a14:backgroundMark x1="62222" y1="21778" x2="72667" y2="32889"/>
                        <a14:backgroundMark x1="72667" y1="32889" x2="72889" y2="33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3261" y="-916668"/>
            <a:ext cx="5279118" cy="527911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64FA73E-9496-4A09-B8F4-3B33D802747A}"/>
              </a:ext>
            </a:extLst>
          </p:cNvPr>
          <p:cNvSpPr/>
          <p:nvPr/>
        </p:nvSpPr>
        <p:spPr>
          <a:xfrm rot="21020146">
            <a:off x="703286" y="670943"/>
            <a:ext cx="3854963" cy="5482736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628EE11-2600-43CB-BB2A-AFCA7A39D57A}"/>
              </a:ext>
            </a:extLst>
          </p:cNvPr>
          <p:cNvSpPr/>
          <p:nvPr/>
        </p:nvSpPr>
        <p:spPr>
          <a:xfrm rot="20999107">
            <a:off x="4181691" y="2400301"/>
            <a:ext cx="381000" cy="33147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2440C4-05D7-4688-8845-263FAB61EE2E}"/>
              </a:ext>
            </a:extLst>
          </p:cNvPr>
          <p:cNvSpPr/>
          <p:nvPr/>
        </p:nvSpPr>
        <p:spPr>
          <a:xfrm rot="21072767">
            <a:off x="684937" y="1036552"/>
            <a:ext cx="45719" cy="5430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0A1193-3C2B-4403-949A-194AC20AA297}"/>
              </a:ext>
            </a:extLst>
          </p:cNvPr>
          <p:cNvSpPr txBox="1"/>
          <p:nvPr/>
        </p:nvSpPr>
        <p:spPr>
          <a:xfrm rot="15494250">
            <a:off x="2219216" y="636359"/>
            <a:ext cx="2914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LiITTLE"/>
              </a:rPr>
              <a:t>Historia</a:t>
            </a:r>
            <a:r>
              <a:rPr lang="es-MX" dirty="0"/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7B12DA-9356-48DE-90A7-33B8D34BF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55" b="96818" l="2973" r="99730">
                        <a14:foregroundMark x1="44629" y1="9563" x2="41610" y2="9832"/>
                        <a14:foregroundMark x1="75405" y1="6818" x2="44777" y2="9550"/>
                        <a14:foregroundMark x1="55848" y1="7090" x2="69459" y2="5455"/>
                        <a14:foregroundMark x1="69459" y1="5455" x2="70541" y2="5455"/>
                        <a14:foregroundMark x1="22703" y1="49318" x2="31622" y2="86136"/>
                        <a14:foregroundMark x1="31622" y1="88864" x2="31622" y2="93409"/>
                        <a14:foregroundMark x1="31622" y1="86136" x2="31622" y2="88864"/>
                        <a14:foregroundMark x1="27568" y1="97045" x2="35141" y2="97045"/>
                        <a14:foregroundMark x1="14054" y1="22500" x2="14054" y2="22500"/>
                        <a14:foregroundMark x1="90916" y1="57803" x2="91419" y2="59250"/>
                        <a14:foregroundMark x1="18108" y1="19318" x2="9189" y2="15227"/>
                        <a14:foregroundMark x1="7792" y1="23225" x2="7297" y2="27045"/>
                        <a14:foregroundMark x1="8318" y1="19171" x2="7942" y2="22068"/>
                        <a14:foregroundMark x1="8919" y1="14545" x2="8671" y2="16457"/>
                        <a14:foregroundMark x1="7297" y1="27045" x2="7568" y2="27955"/>
                        <a14:backgroundMark x1="8115" y1="12171" x2="43514" y2="7045"/>
                        <a14:backgroundMark x1="2703" y1="12955" x2="7486" y2="12262"/>
                        <a14:backgroundMark x1="43514" y1="7045" x2="43243" y2="6818"/>
                        <a14:backgroundMark x1="3243" y1="11136" x2="1622" y2="17727"/>
                        <a14:backgroundMark x1="82703" y1="11818" x2="91081" y2="39318"/>
                        <a14:backgroundMark x1="91081" y1="39318" x2="91081" y2="39545"/>
                        <a14:backgroundMark x1="80270" y1="5455" x2="88649" y2="39773"/>
                        <a14:backgroundMark x1="95676" y1="58636" x2="99189" y2="75682"/>
                        <a14:backgroundMark x1="99189" y1="75682" x2="98378" y2="73864"/>
                        <a14:backgroundMark x1="98378" y1="75909" x2="99730" y2="83864"/>
                        <a14:backgroundMark x1="35135" y1="98864" x2="35135" y2="98864"/>
                        <a14:backgroundMark x1="28649" y1="94091" x2="28649" y2="94091"/>
                        <a14:backgroundMark x1="27568" y1="88864" x2="27568" y2="88864"/>
                        <a14:backgroundMark x1="25135" y1="82727" x2="25135" y2="82727"/>
                        <a14:backgroundMark x1="21892" y1="66818" x2="21892" y2="66818"/>
                        <a14:backgroundMark x1="23514" y1="73182" x2="23514" y2="73182"/>
                        <a14:backgroundMark x1="15405" y1="45909" x2="15405" y2="45909"/>
                        <a14:backgroundMark x1="14595" y1="41136" x2="14595" y2="41136"/>
                        <a14:backgroundMark x1="14865" y1="45909" x2="14865" y2="45909"/>
                        <a14:backgroundMark x1="91892" y1="48636" x2="94865" y2="56818"/>
                        <a14:backgroundMark x1="92703" y1="56591" x2="92703" y2="56591"/>
                        <a14:backgroundMark x1="47027" y1="6136" x2="57838" y2="4091"/>
                        <a14:backgroundMark x1="34054" y1="98864" x2="38919" y2="97045"/>
                        <a14:backgroundMark x1="18378" y1="56364" x2="18378" y2="56364"/>
                        <a14:backgroundMark x1="19730" y1="56136" x2="18108" y2="55682"/>
                        <a14:backgroundMark x1="11081" y1="27955" x2="10811" y2="28864"/>
                        <a14:backgroundMark x1="7568" y1="17727" x2="7568" y2="17727"/>
                        <a14:backgroundMark x1="9730" y1="18864" x2="9730" y2="18864"/>
                        <a14:backgroundMark x1="7838" y1="18864" x2="7838" y2="18864"/>
                        <a14:backgroundMark x1="10541" y1="22500" x2="10270" y2="23636"/>
                        <a14:backgroundMark x1="8919" y1="17955" x2="8378" y2="17727"/>
                        <a14:backgroundMark x1="9730" y1="17955" x2="7297" y2="17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31195">
            <a:off x="4318908" y="-7745"/>
            <a:ext cx="4827952" cy="57413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C1E953B-9340-48B0-8B4D-A3815B8126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55" b="96818" l="2973" r="99730">
                        <a14:foregroundMark x1="44629" y1="9563" x2="41610" y2="9832"/>
                        <a14:foregroundMark x1="75405" y1="6818" x2="44777" y2="9550"/>
                        <a14:foregroundMark x1="55848" y1="7090" x2="69459" y2="5455"/>
                        <a14:foregroundMark x1="69459" y1="5455" x2="70541" y2="5455"/>
                        <a14:foregroundMark x1="22703" y1="49318" x2="31622" y2="86136"/>
                        <a14:foregroundMark x1="31622" y1="88864" x2="31622" y2="93409"/>
                        <a14:foregroundMark x1="31622" y1="86136" x2="31622" y2="88864"/>
                        <a14:foregroundMark x1="27568" y1="97045" x2="35141" y2="97045"/>
                        <a14:foregroundMark x1="14054" y1="22500" x2="14054" y2="22500"/>
                        <a14:foregroundMark x1="90916" y1="57803" x2="91419" y2="59250"/>
                        <a14:foregroundMark x1="18108" y1="19318" x2="9189" y2="15227"/>
                        <a14:foregroundMark x1="7792" y1="23225" x2="7297" y2="27045"/>
                        <a14:foregroundMark x1="8318" y1="19171" x2="7942" y2="22068"/>
                        <a14:foregroundMark x1="8919" y1="14545" x2="8671" y2="16457"/>
                        <a14:foregroundMark x1="7297" y1="27045" x2="7568" y2="27955"/>
                        <a14:backgroundMark x1="8115" y1="12171" x2="43514" y2="7045"/>
                        <a14:backgroundMark x1="2703" y1="12955" x2="7486" y2="12262"/>
                        <a14:backgroundMark x1="43514" y1="7045" x2="43243" y2="6818"/>
                        <a14:backgroundMark x1="3243" y1="11136" x2="1622" y2="17727"/>
                        <a14:backgroundMark x1="82703" y1="11818" x2="91081" y2="39318"/>
                        <a14:backgroundMark x1="91081" y1="39318" x2="91081" y2="39545"/>
                        <a14:backgroundMark x1="80270" y1="5455" x2="88649" y2="39773"/>
                        <a14:backgroundMark x1="95676" y1="58636" x2="99189" y2="75682"/>
                        <a14:backgroundMark x1="99189" y1="75682" x2="98378" y2="73864"/>
                        <a14:backgroundMark x1="98378" y1="75909" x2="99730" y2="83864"/>
                        <a14:backgroundMark x1="35135" y1="98864" x2="35135" y2="98864"/>
                        <a14:backgroundMark x1="28649" y1="94091" x2="28649" y2="94091"/>
                        <a14:backgroundMark x1="27568" y1="88864" x2="27568" y2="88864"/>
                        <a14:backgroundMark x1="25135" y1="82727" x2="25135" y2="82727"/>
                        <a14:backgroundMark x1="21892" y1="66818" x2="21892" y2="66818"/>
                        <a14:backgroundMark x1="23514" y1="73182" x2="23514" y2="73182"/>
                        <a14:backgroundMark x1="15405" y1="45909" x2="15405" y2="45909"/>
                        <a14:backgroundMark x1="14595" y1="41136" x2="14595" y2="41136"/>
                        <a14:backgroundMark x1="14865" y1="45909" x2="14865" y2="45909"/>
                        <a14:backgroundMark x1="91892" y1="48636" x2="94865" y2="56818"/>
                        <a14:backgroundMark x1="92703" y1="56591" x2="92703" y2="56591"/>
                        <a14:backgroundMark x1="47027" y1="6136" x2="57838" y2="4091"/>
                        <a14:backgroundMark x1="34054" y1="98864" x2="38919" y2="97045"/>
                        <a14:backgroundMark x1="18378" y1="56364" x2="18378" y2="56364"/>
                        <a14:backgroundMark x1="19730" y1="56136" x2="18108" y2="55682"/>
                        <a14:backgroundMark x1="11081" y1="27955" x2="10811" y2="28864"/>
                        <a14:backgroundMark x1="7568" y1="17727" x2="7568" y2="17727"/>
                        <a14:backgroundMark x1="9730" y1="18864" x2="9730" y2="18864"/>
                        <a14:backgroundMark x1="7838" y1="18864" x2="7838" y2="18864"/>
                        <a14:backgroundMark x1="10541" y1="22500" x2="10270" y2="23636"/>
                        <a14:backgroundMark x1="8919" y1="17955" x2="8378" y2="17727"/>
                        <a14:backgroundMark x1="9730" y1="17955" x2="7297" y2="17727"/>
                      </a14:backgroundRemoval>
                    </a14:imgEffect>
                  </a14:imgLayer>
                </a14:imgProps>
              </a:ext>
            </a:extLst>
          </a:blip>
          <a:srcRect l="21254" t="46971" r="-21254" b="-2819"/>
          <a:stretch/>
        </p:blipFill>
        <p:spPr>
          <a:xfrm>
            <a:off x="1216704" y="3849193"/>
            <a:ext cx="3702850" cy="2459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05DDC26-7EF3-4B5F-A3F9-4A3CD2AE518A}"/>
              </a:ext>
            </a:extLst>
          </p:cNvPr>
          <p:cNvSpPr txBox="1"/>
          <p:nvPr/>
        </p:nvSpPr>
        <p:spPr>
          <a:xfrm>
            <a:off x="1345936" y="3849193"/>
            <a:ext cx="18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Dream  Catcher" panose="02000500000000000000" pitchFamily="50" charset="0"/>
              </a:rPr>
              <a:t>Notas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D7CA2AF-01F2-4AA2-8890-88A3FF28266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24441" y1="74281" x2="32109" y2="790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59557">
            <a:off x="8965286" y="2481673"/>
            <a:ext cx="3761554" cy="376155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462A45D-8667-40AB-9637-AAC1128BF3A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5293"/>
          <a:stretch/>
        </p:blipFill>
        <p:spPr>
          <a:xfrm rot="7607385">
            <a:off x="6830390" y="2866258"/>
            <a:ext cx="6314167" cy="471714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3942FBD-934F-466B-BDF8-FFA6FBD0F2D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25293"/>
          <a:stretch/>
        </p:blipFill>
        <p:spPr>
          <a:xfrm rot="9889896">
            <a:off x="6423344" y="2153191"/>
            <a:ext cx="6314167" cy="47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D5CAEC0D-5179-4061-8AAE-5CA890074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8" b="89873" l="9916" r="89873">
                        <a14:foregroundMark x1="68987" y1="11181" x2="66034" y2="6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1017" y="-245805"/>
            <a:ext cx="4514850" cy="45148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F18ECB-DB29-4C61-BF29-3C92D16FCA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4" t="17829" r="6922" b="38372"/>
          <a:stretch/>
        </p:blipFill>
        <p:spPr>
          <a:xfrm>
            <a:off x="735806" y="804862"/>
            <a:ext cx="10720388" cy="5381623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F0E170-274D-44D1-B8F4-0D61F5702830}"/>
              </a:ext>
            </a:extLst>
          </p:cNvPr>
          <p:cNvCxnSpPr>
            <a:cxnSpLocks/>
          </p:cNvCxnSpPr>
          <p:nvPr/>
        </p:nvCxnSpPr>
        <p:spPr>
          <a:xfrm flipV="1">
            <a:off x="1695450" y="738188"/>
            <a:ext cx="0" cy="51673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912850D-2E9A-4746-8FBA-AE174B5FFE79}"/>
              </a:ext>
            </a:extLst>
          </p:cNvPr>
          <p:cNvCxnSpPr>
            <a:cxnSpLocks/>
          </p:cNvCxnSpPr>
          <p:nvPr/>
        </p:nvCxnSpPr>
        <p:spPr>
          <a:xfrm flipV="1">
            <a:off x="1962150" y="738188"/>
            <a:ext cx="0" cy="51673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02A049-A350-4A2F-81F7-F155CD058F5C}"/>
              </a:ext>
            </a:extLst>
          </p:cNvPr>
          <p:cNvSpPr txBox="1"/>
          <p:nvPr/>
        </p:nvSpPr>
        <p:spPr>
          <a:xfrm>
            <a:off x="2711649" y="1714500"/>
            <a:ext cx="7734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>
                <a:solidFill>
                  <a:srgbClr val="CC0000"/>
                </a:solidFill>
                <a:latin typeface="a Abstract Groovy" panose="02000503000000000000" pitchFamily="50" charset="0"/>
              </a:rPr>
              <a:t>Gracias Por</a:t>
            </a:r>
          </a:p>
          <a:p>
            <a:pPr algn="ctr"/>
            <a:r>
              <a:rPr lang="es-MX" sz="8000" dirty="0">
                <a:solidFill>
                  <a:srgbClr val="CC0000"/>
                </a:solidFill>
                <a:latin typeface="a Abstract Groovy" panose="02000503000000000000" pitchFamily="50" charset="0"/>
              </a:rPr>
              <a:t>Su Atencion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DEE16DE-D211-405F-8A2E-57EECBFE942E}"/>
              </a:ext>
            </a:extLst>
          </p:cNvPr>
          <p:cNvSpPr/>
          <p:nvPr/>
        </p:nvSpPr>
        <p:spPr>
          <a:xfrm>
            <a:off x="10309622" y="3495674"/>
            <a:ext cx="1006052" cy="1333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537D1A2-88D9-4B29-8C92-99D5A73B8524}"/>
              </a:ext>
            </a:extLst>
          </p:cNvPr>
          <p:cNvSpPr/>
          <p:nvPr/>
        </p:nvSpPr>
        <p:spPr>
          <a:xfrm>
            <a:off x="2095501" y="3495674"/>
            <a:ext cx="752475" cy="1333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iagrama de flujo: conector fuera de página 14">
            <a:extLst>
              <a:ext uri="{FF2B5EF4-FFF2-40B4-BE49-F238E27FC236}">
                <a16:creationId xmlns:a16="http://schemas.microsoft.com/office/drawing/2014/main" id="{1305A1C8-0418-400C-BB49-F3E548DC8131}"/>
              </a:ext>
            </a:extLst>
          </p:cNvPr>
          <p:cNvSpPr/>
          <p:nvPr/>
        </p:nvSpPr>
        <p:spPr>
          <a:xfrm rot="16200000">
            <a:off x="10840370" y="3780588"/>
            <a:ext cx="910238" cy="1331655"/>
          </a:xfrm>
          <a:prstGeom prst="flowChartOffpageConnector">
            <a:avLst/>
          </a:prstGeom>
          <a:solidFill>
            <a:srgbClr val="FFCC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Diagrama de flujo: conector fuera de página 15">
            <a:extLst>
              <a:ext uri="{FF2B5EF4-FFF2-40B4-BE49-F238E27FC236}">
                <a16:creationId xmlns:a16="http://schemas.microsoft.com/office/drawing/2014/main" id="{FEEBDB40-4612-4BB4-9FF2-5F69C4469EA8}"/>
              </a:ext>
            </a:extLst>
          </p:cNvPr>
          <p:cNvSpPr/>
          <p:nvPr/>
        </p:nvSpPr>
        <p:spPr>
          <a:xfrm rot="16200000">
            <a:off x="10840369" y="4791555"/>
            <a:ext cx="910238" cy="133165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910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 Abstract Groovy</vt:lpstr>
      <vt:lpstr>Arial</vt:lpstr>
      <vt:lpstr>Bimbo</vt:lpstr>
      <vt:lpstr>Calibri</vt:lpstr>
      <vt:lpstr>Calibri Light</vt:lpstr>
      <vt:lpstr>Comic Sans MS</vt:lpstr>
      <vt:lpstr>Dream  Catcher</vt:lpstr>
      <vt:lpstr>Gelato</vt:lpstr>
      <vt:lpstr>LiITTLE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Valeria Alfaro</dc:creator>
  <cp:lastModifiedBy>Valeria Alfaro</cp:lastModifiedBy>
  <cp:revision>1</cp:revision>
  <dcterms:created xsi:type="dcterms:W3CDTF">2022-01-22T00:37:56Z</dcterms:created>
  <dcterms:modified xsi:type="dcterms:W3CDTF">2022-01-22T03:42:47Z</dcterms:modified>
</cp:coreProperties>
</file>