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78" r:id="rId7"/>
    <p:sldId id="265" r:id="rId8"/>
    <p:sldId id="266" r:id="rId9"/>
    <p:sldId id="27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0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90" y="66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FCC7-D005-4F25-9485-F7122BEEBDF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5AC-7DFA-424B-9179-1BFBA32E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FCC7-D005-4F25-9485-F7122BEEBDF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5AC-7DFA-424B-9179-1BFBA32E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2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FCC7-D005-4F25-9485-F7122BEEBDF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5AC-7DFA-424B-9179-1BFBA32E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FCC7-D005-4F25-9485-F7122BEEBDF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5AC-7DFA-424B-9179-1BFBA32E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FCC7-D005-4F25-9485-F7122BEEBDF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5AC-7DFA-424B-9179-1BFBA32E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3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FCC7-D005-4F25-9485-F7122BEEBDF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5AC-7DFA-424B-9179-1BFBA32E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2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FCC7-D005-4F25-9485-F7122BEEBDF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5AC-7DFA-424B-9179-1BFBA32E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4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FCC7-D005-4F25-9485-F7122BEEBDF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5AC-7DFA-424B-9179-1BFBA32E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0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FCC7-D005-4F25-9485-F7122BEEBDF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5AC-7DFA-424B-9179-1BFBA32E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FCC7-D005-4F25-9485-F7122BEEBDF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5AC-7DFA-424B-9179-1BFBA32E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FCC7-D005-4F25-9485-F7122BEEBDF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5AC-7DFA-424B-9179-1BFBA32E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FCC7-D005-4F25-9485-F7122BEEBDF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6B5AC-7DFA-424B-9179-1BFBA32E2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232643"/>
            <a:ext cx="1818881" cy="18188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5601" y="2147060"/>
            <a:ext cx="338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9355" y="4267368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5099" y="4641415"/>
            <a:ext cx="401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KAMENI SEPDEU ANGE CHRIS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6499" y="5808537"/>
            <a:ext cx="215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0772" y="6273405"/>
            <a:ext cx="359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ONGUENE Vanessa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D8D00A-ED6F-0E58-D5C8-C56A14CDABE7}"/>
              </a:ext>
            </a:extLst>
          </p:cNvPr>
          <p:cNvSpPr/>
          <p:nvPr/>
        </p:nvSpPr>
        <p:spPr>
          <a:xfrm>
            <a:off x="1924541" y="2554493"/>
            <a:ext cx="8434316" cy="17081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THEME: DEVELOPMENT OF A PATIENTS’ CONSULTATION AND FOLLOW-UP PLATFORM FOR CAMEROON GOVERNMENT HOSPITALS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Study: ODZA District Hospital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458A5-E201-81FB-4645-85DDB5F2C61C}"/>
              </a:ext>
            </a:extLst>
          </p:cNvPr>
          <p:cNvSpPr txBox="1"/>
          <p:nvPr/>
        </p:nvSpPr>
        <p:spPr>
          <a:xfrm>
            <a:off x="545911" y="215263"/>
            <a:ext cx="298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dirty="0"/>
              <a:t>REPUBLIC OF CAMEROON Peace-Work-Fatherland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38AC5-B36E-A78A-FA55-FC12B78D53CF}"/>
              </a:ext>
            </a:extLst>
          </p:cNvPr>
          <p:cNvSpPr txBox="1"/>
          <p:nvPr/>
        </p:nvSpPr>
        <p:spPr>
          <a:xfrm>
            <a:off x="8375826" y="215262"/>
            <a:ext cx="298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REPUBLIQUE DU CAMEROON Paix-Travail- Patrie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89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8100" y="2438400"/>
            <a:ext cx="9232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52930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2100" y="0"/>
            <a:ext cx="3009900" cy="901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3600" y="2717800"/>
            <a:ext cx="4102100" cy="292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4D291-9CD5-4108-B509-BB12D2DBF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1" y="2155887"/>
            <a:ext cx="3506060" cy="2546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6500" y="2565400"/>
            <a:ext cx="1473200" cy="161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3E4740B6-4D93-4E9B-B390-FE7197D53B80}"/>
              </a:ext>
            </a:extLst>
          </p:cNvPr>
          <p:cNvSpPr/>
          <p:nvPr/>
        </p:nvSpPr>
        <p:spPr>
          <a:xfrm>
            <a:off x="4736891" y="3024265"/>
            <a:ext cx="869431" cy="809470"/>
          </a:xfrm>
          <a:prstGeom prst="plus">
            <a:avLst/>
          </a:prstGeom>
          <a:solidFill>
            <a:srgbClr val="962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80683" y="1663700"/>
            <a:ext cx="4106368" cy="33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2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94041">
            <a:off x="-572856" y="596657"/>
            <a:ext cx="2362200" cy="6777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700" y="5983069"/>
            <a:ext cx="295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F5B87-2FCA-CD85-A6C0-BFC5447F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11" y="0"/>
            <a:ext cx="5391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2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694041">
            <a:off x="-572856" y="596657"/>
            <a:ext cx="2362200" cy="6777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BRANCH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700" y="5943600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appointment Activity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8894B-C788-FAAF-069D-D1BD8120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67" y="0"/>
            <a:ext cx="7870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68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694041">
            <a:off x="-572856" y="596657"/>
            <a:ext cx="2362200" cy="6777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  BRANCH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96400" y="283527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65708-A6D6-648E-9405-95A70F77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53" y="18494"/>
            <a:ext cx="10133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3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694041">
            <a:off x="-572856" y="596657"/>
            <a:ext cx="2362200" cy="6777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  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AB19B-FD72-5B2A-90C2-DA0053AC98ED}"/>
              </a:ext>
            </a:extLst>
          </p:cNvPr>
          <p:cNvSpPr txBox="1"/>
          <p:nvPr/>
        </p:nvSpPr>
        <p:spPr>
          <a:xfrm>
            <a:off x="9510712" y="37782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5E2DD-FD6C-887D-AB5E-B6DD3760F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76" y="0"/>
            <a:ext cx="938624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8DB6C8-0403-2E98-2486-8E60E43FCEC4}"/>
              </a:ext>
            </a:extLst>
          </p:cNvPr>
          <p:cNvSpPr/>
          <p:nvPr/>
        </p:nvSpPr>
        <p:spPr>
          <a:xfrm>
            <a:off x="6443662" y="3871913"/>
            <a:ext cx="1100138" cy="117157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7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694041">
            <a:off x="-572856" y="596657"/>
            <a:ext cx="2362200" cy="6777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 BRANCH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54" y="231370"/>
            <a:ext cx="9868525" cy="6391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67400"/>
            <a:ext cx="228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91210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694041">
            <a:off x="-572856" y="596657"/>
            <a:ext cx="2362200" cy="6777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 BRANCH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717" y="520504"/>
            <a:ext cx="7726338" cy="506436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5100" y="6070600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72238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694041">
            <a:off x="-572856" y="596657"/>
            <a:ext cx="2362200" cy="6777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00" y="6070600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</a:t>
            </a:r>
          </a:p>
        </p:txBody>
      </p:sp>
      <p:pic>
        <p:nvPicPr>
          <p:cNvPr id="1026" name="Picture 2" descr="This may contain: an image of the react logo">
            <a:extLst>
              <a:ext uri="{FF2B5EF4-FFF2-40B4-BE49-F238E27FC236}">
                <a16:creationId xmlns:a16="http://schemas.microsoft.com/office/drawing/2014/main" id="{F8E13F43-0840-BFBF-638C-C959DCFF4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71" y="1010978"/>
            <a:ext cx="1712686" cy="15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3B2555-A2B4-D92D-83D7-F0F3DE4D6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65" y="1127640"/>
            <a:ext cx="2303523" cy="13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is may contain: the letter n in a black circle">
            <a:extLst>
              <a:ext uri="{FF2B5EF4-FFF2-40B4-BE49-F238E27FC236}">
                <a16:creationId xmlns:a16="http://schemas.microsoft.com/office/drawing/2014/main" id="{D51F9904-8E6A-8599-3694-C89D935FC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71" y="4018217"/>
            <a:ext cx="1712686" cy="171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is may contain: a blue sticker with the letter x on it's left side and an arrow in">
            <a:extLst>
              <a:ext uri="{FF2B5EF4-FFF2-40B4-BE49-F238E27FC236}">
                <a16:creationId xmlns:a16="http://schemas.microsoft.com/office/drawing/2014/main" id="{A31860C0-0F21-2186-1C7C-543226A88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917" y="3859951"/>
            <a:ext cx="2029217" cy="202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is may contain: a green circle with a leaf in the center and an arrow pointing up at it">
            <a:extLst>
              <a:ext uri="{FF2B5EF4-FFF2-40B4-BE49-F238E27FC236}">
                <a16:creationId xmlns:a16="http://schemas.microsoft.com/office/drawing/2014/main" id="{6B550ED4-335E-B1F3-526B-62EDF879F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94" y="2516503"/>
            <a:ext cx="1824993" cy="182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is may contain: an orange circle with two different types of objects in it, one is a pen and the other has a pencil">
            <a:extLst>
              <a:ext uri="{FF2B5EF4-FFF2-40B4-BE49-F238E27FC236}">
                <a16:creationId xmlns:a16="http://schemas.microsoft.com/office/drawing/2014/main" id="{1849BE9B-5672-16FA-4F56-E0C57FB0C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9" y="2516504"/>
            <a:ext cx="1824992" cy="182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106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268" y="190075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Algerian" panose="04020705040A02060702" pitchFamily="82" charset="0"/>
              </a:rPr>
              <a:t>DEMONSTRATION</a:t>
            </a:r>
          </a:p>
        </p:txBody>
      </p:sp>
      <p:pic>
        <p:nvPicPr>
          <p:cNvPr id="5" name="Picture 4" descr="A hand holding a phone&#10;&#10;Description automatically generated">
            <a:extLst>
              <a:ext uri="{FF2B5EF4-FFF2-40B4-BE49-F238E27FC236}">
                <a16:creationId xmlns:a16="http://schemas.microsoft.com/office/drawing/2014/main" id="{036415D7-752D-7FAC-291B-2C8B3F268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88" y="2824089"/>
            <a:ext cx="2997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243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03950" y="800100"/>
            <a:ext cx="250190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407400" y="1860550"/>
            <a:ext cx="2501900" cy="914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CONTEXT, PROBLEMATICS, AND SOLUTIONS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03950" y="2971800"/>
            <a:ext cx="25019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32812" y="4193443"/>
            <a:ext cx="25019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6000" y="5239451"/>
            <a:ext cx="2501900" cy="914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PERSPECTIVES &amp; CONCLUSION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" y="1041400"/>
            <a:ext cx="5397500" cy="554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" y="469901"/>
            <a:ext cx="3829050" cy="58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02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94445 L 1.66667E-6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47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82223 L 2.5E-6 -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4111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6 0.5581 L -0.01875 0.05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-25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45532 L -3.95833E-6 0.00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25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5 L -4.16667E-6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5886" y="2604477"/>
            <a:ext cx="6464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PERSPECTIVES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" y="4027487"/>
            <a:ext cx="2257425" cy="2028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80825" y="0"/>
            <a:ext cx="511174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</a:p>
        </p:txBody>
      </p:sp>
      <p:pic>
        <p:nvPicPr>
          <p:cNvPr id="2050" name="Picture 2" descr="This may contain: a light bulb that is on top of a white background with black lines around it">
            <a:extLst>
              <a:ext uri="{FF2B5EF4-FFF2-40B4-BE49-F238E27FC236}">
                <a16:creationId xmlns:a16="http://schemas.microsoft.com/office/drawing/2014/main" id="{BF875E2E-8C0D-9981-2605-4B109E218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506" y="84403"/>
            <a:ext cx="824034" cy="82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1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7637" y="1794469"/>
            <a:ext cx="652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717799"/>
            <a:ext cx="4216003" cy="35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46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8100" y="0"/>
            <a:ext cx="3263900" cy="698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6" name="Picture 5" descr="A group of people working on a cellphone&#10;&#10;Description automatically generated">
            <a:extLst>
              <a:ext uri="{FF2B5EF4-FFF2-40B4-BE49-F238E27FC236}">
                <a16:creationId xmlns:a16="http://schemas.microsoft.com/office/drawing/2014/main" id="{AA700E13-93FF-A9AE-F431-80A41AFB4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2" y="2903561"/>
            <a:ext cx="3439236" cy="3439236"/>
          </a:xfrm>
          <a:prstGeom prst="rect">
            <a:avLst/>
          </a:prstGeom>
        </p:spPr>
      </p:pic>
      <p:pic>
        <p:nvPicPr>
          <p:cNvPr id="8" name="Picture 7" descr="A person standing next to a phone&#10;&#10;Description automatically generated">
            <a:extLst>
              <a:ext uri="{FF2B5EF4-FFF2-40B4-BE49-F238E27FC236}">
                <a16:creationId xmlns:a16="http://schemas.microsoft.com/office/drawing/2014/main" id="{6A792F49-F004-9B7F-5EF1-9A050E4D0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57" y="3590910"/>
            <a:ext cx="2859374" cy="2568590"/>
          </a:xfrm>
          <a:prstGeom prst="rect">
            <a:avLst/>
          </a:prstGeom>
        </p:spPr>
      </p:pic>
      <p:pic>
        <p:nvPicPr>
          <p:cNvPr id="10" name="Picture 9" descr="A computer and phone with icons&#10;&#10;Description automatically generated">
            <a:extLst>
              <a:ext uri="{FF2B5EF4-FFF2-40B4-BE49-F238E27FC236}">
                <a16:creationId xmlns:a16="http://schemas.microsoft.com/office/drawing/2014/main" id="{546421E0-43EA-982A-E3BA-A5389DA53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17" y="698500"/>
            <a:ext cx="3166573" cy="21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00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9" y="19939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CONTEXT AND PROBLEMATICS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301142"/>
            <a:ext cx="4829175" cy="590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6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77300" y="0"/>
            <a:ext cx="33147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AND PROBLEMATICS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2800" y="1274088"/>
            <a:ext cx="105537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oup of people giving each other high five&#10;&#10;Description automatically generated">
            <a:extLst>
              <a:ext uri="{FF2B5EF4-FFF2-40B4-BE49-F238E27FC236}">
                <a16:creationId xmlns:a16="http://schemas.microsoft.com/office/drawing/2014/main" id="{870D6915-F35A-60CE-0413-F418BDDBB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4" y="1119199"/>
            <a:ext cx="3905157" cy="39051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D0A34B-B681-C4BA-150A-CC4D0E7725EB}"/>
              </a:ext>
            </a:extLst>
          </p:cNvPr>
          <p:cNvSpPr/>
          <p:nvPr/>
        </p:nvSpPr>
        <p:spPr>
          <a:xfrm>
            <a:off x="2415654" y="5024356"/>
            <a:ext cx="7260609" cy="7144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Cameroon is a home to 28,7 million inhabitant</a:t>
            </a:r>
          </a:p>
        </p:txBody>
      </p:sp>
    </p:spTree>
    <p:extLst>
      <p:ext uri="{BB962C8B-B14F-4D97-AF65-F5344CB8AC3E}">
        <p14:creationId xmlns:p14="http://schemas.microsoft.com/office/powerpoint/2010/main" val="148832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77300" y="0"/>
            <a:ext cx="33147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AND PROBLEMATICS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1D5EB-A284-6A87-C3B1-86EECC65283D}"/>
              </a:ext>
            </a:extLst>
          </p:cNvPr>
          <p:cNvSpPr txBox="1"/>
          <p:nvPr/>
        </p:nvSpPr>
        <p:spPr>
          <a:xfrm rot="16200000">
            <a:off x="-1739666" y="4639816"/>
            <a:ext cx="39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CONTEXT</a:t>
            </a:r>
          </a:p>
        </p:txBody>
      </p:sp>
      <p:pic>
        <p:nvPicPr>
          <p:cNvPr id="9" name="Picture 8" descr="A couple of doctors wearing green scrubs&#10;&#10;Description automatically generated">
            <a:extLst>
              <a:ext uri="{FF2B5EF4-FFF2-40B4-BE49-F238E27FC236}">
                <a16:creationId xmlns:a16="http://schemas.microsoft.com/office/drawing/2014/main" id="{57D11C8B-B167-E923-FC96-38B6B533A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59" y="1026330"/>
            <a:ext cx="2893010" cy="4805339"/>
          </a:xfrm>
          <a:prstGeom prst="rect">
            <a:avLst/>
          </a:prstGeom>
        </p:spPr>
      </p:pic>
      <p:pic>
        <p:nvPicPr>
          <p:cNvPr id="11" name="Picture 10" descr="A couple of doctors in blue and white coats&#10;&#10;Description automatically generated">
            <a:extLst>
              <a:ext uri="{FF2B5EF4-FFF2-40B4-BE49-F238E27FC236}">
                <a16:creationId xmlns:a16="http://schemas.microsoft.com/office/drawing/2014/main" id="{A5DCE21A-541C-0919-4199-A4791B040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51" y="2143877"/>
            <a:ext cx="2737617" cy="44312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9552C8-64D0-02F3-6371-7BB725197D11}"/>
              </a:ext>
            </a:extLst>
          </p:cNvPr>
          <p:cNvSpPr/>
          <p:nvPr/>
        </p:nvSpPr>
        <p:spPr>
          <a:xfrm>
            <a:off x="8257850" y="5860659"/>
            <a:ext cx="3037195" cy="7144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1,1 physicians/10 000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22B9FDC6-D862-6CDA-BE50-6320237B8B29}"/>
              </a:ext>
            </a:extLst>
          </p:cNvPr>
          <p:cNvSpPr/>
          <p:nvPr/>
        </p:nvSpPr>
        <p:spPr>
          <a:xfrm>
            <a:off x="2827588" y="682240"/>
            <a:ext cx="2391292" cy="160216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7,8 nurses/10 000</a:t>
            </a:r>
          </a:p>
        </p:txBody>
      </p:sp>
      <p:pic>
        <p:nvPicPr>
          <p:cNvPr id="16" name="Picture 15" descr="A green bed with wheels&#10;&#10;Description automatically generated">
            <a:extLst>
              <a:ext uri="{FF2B5EF4-FFF2-40B4-BE49-F238E27FC236}">
                <a16:creationId xmlns:a16="http://schemas.microsoft.com/office/drawing/2014/main" id="{5B68BEFF-306D-6227-DCBD-918C825AE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92" y="2925624"/>
            <a:ext cx="2737616" cy="18988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2EE455-B46C-8AEE-8A5F-538BBB5E5868}"/>
              </a:ext>
            </a:extLst>
          </p:cNvPr>
          <p:cNvSpPr txBox="1"/>
          <p:nvPr/>
        </p:nvSpPr>
        <p:spPr>
          <a:xfrm>
            <a:off x="4582793" y="4824482"/>
            <a:ext cx="289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10 000 hospital beds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67AABF-7EC6-109A-C814-A7E4A5E7F1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12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67900" y="0"/>
            <a:ext cx="2324100" cy="6985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AND PROBLEMATICS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103"/>
            <a:ext cx="5680075" cy="5841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9237" y="2338575"/>
            <a:ext cx="4901028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/>
              <a:t>HOW CAN WE FACILITATE ENHANCE THE FOLLOW-UP OF PATIENTS THROUGH ONLINE CONSULTATION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B61315-A385-EF17-FE90-D27E198A4A69}"/>
              </a:ext>
            </a:extLst>
          </p:cNvPr>
          <p:cNvSpPr/>
          <p:nvPr/>
        </p:nvSpPr>
        <p:spPr>
          <a:xfrm>
            <a:off x="-14068" y="6170052"/>
            <a:ext cx="23241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PROBLEMATIC</a:t>
            </a:r>
          </a:p>
        </p:txBody>
      </p:sp>
    </p:spTree>
    <p:extLst>
      <p:ext uri="{BB962C8B-B14F-4D97-AF65-F5344CB8AC3E}">
        <p14:creationId xmlns:p14="http://schemas.microsoft.com/office/powerpoint/2010/main" val="3985289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48800" y="0"/>
            <a:ext cx="2743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14" y="593188"/>
            <a:ext cx="5157877" cy="5938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2881" y="3271927"/>
            <a:ext cx="5079414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iKare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solution</a:t>
            </a:r>
          </a:p>
        </p:txBody>
      </p:sp>
    </p:spTree>
    <p:extLst>
      <p:ext uri="{BB962C8B-B14F-4D97-AF65-F5344CB8AC3E}">
        <p14:creationId xmlns:p14="http://schemas.microsoft.com/office/powerpoint/2010/main" val="3453183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0AEAC039-7E79-E5CC-387D-6D8F0AE3407E}"/>
              </a:ext>
            </a:extLst>
          </p:cNvPr>
          <p:cNvSpPr/>
          <p:nvPr/>
        </p:nvSpPr>
        <p:spPr>
          <a:xfrm>
            <a:off x="5013960" y="2932705"/>
            <a:ext cx="1801836" cy="1754474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448800" y="0"/>
            <a:ext cx="2743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3971" y="3199193"/>
            <a:ext cx="1421814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iKare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erson standing next to a computer screen&#10;&#10;Description automatically generated">
            <a:extLst>
              <a:ext uri="{FF2B5EF4-FFF2-40B4-BE49-F238E27FC236}">
                <a16:creationId xmlns:a16="http://schemas.microsoft.com/office/drawing/2014/main" id="{E1B572CE-2781-80E4-11B2-6B2665A8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78" y="381000"/>
            <a:ext cx="3890733" cy="2093742"/>
          </a:xfrm>
          <a:prstGeom prst="rect">
            <a:avLst/>
          </a:prstGeom>
        </p:spPr>
      </p:pic>
      <p:pic>
        <p:nvPicPr>
          <p:cNvPr id="8" name="Picture 7" descr="A hands holding a phone and a smart watch&#10;&#10;Description automatically generated">
            <a:extLst>
              <a:ext uri="{FF2B5EF4-FFF2-40B4-BE49-F238E27FC236}">
                <a16:creationId xmlns:a16="http://schemas.microsoft.com/office/drawing/2014/main" id="{6D88D32D-4C2F-6BE7-420D-F457510E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14" y="2108866"/>
            <a:ext cx="1801836" cy="1801836"/>
          </a:xfrm>
          <a:prstGeom prst="rect">
            <a:avLst/>
          </a:prstGeom>
        </p:spPr>
      </p:pic>
      <p:pic>
        <p:nvPicPr>
          <p:cNvPr id="10" name="Picture 9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B7615DE4-65AC-331B-6884-F9AE97420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46" y="1915320"/>
            <a:ext cx="2188929" cy="2188929"/>
          </a:xfrm>
          <a:prstGeom prst="rect">
            <a:avLst/>
          </a:prstGeom>
        </p:spPr>
      </p:pic>
      <p:pic>
        <p:nvPicPr>
          <p:cNvPr id="12" name="Picture 11" descr="A person sitting on a bean bag chair with a phone&#10;&#10;Description automatically generated">
            <a:extLst>
              <a:ext uri="{FF2B5EF4-FFF2-40B4-BE49-F238E27FC236}">
                <a16:creationId xmlns:a16="http://schemas.microsoft.com/office/drawing/2014/main" id="{7FBB6C95-C362-4A71-C903-ED3933C8E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29" y="4764258"/>
            <a:ext cx="2093742" cy="2093742"/>
          </a:xfrm>
          <a:prstGeom prst="rect">
            <a:avLst/>
          </a:prstGeom>
        </p:spPr>
      </p:pic>
      <p:pic>
        <p:nvPicPr>
          <p:cNvPr id="1026" name="Picture 2" descr="This may contain: two people standing in front of laptops with social icons on the screen and around them">
            <a:extLst>
              <a:ext uri="{FF2B5EF4-FFF2-40B4-BE49-F238E27FC236}">
                <a16:creationId xmlns:a16="http://schemas.microsoft.com/office/drawing/2014/main" id="{FC2CE181-0BE7-3F42-C957-7F1CF685D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2" y="46101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C4C93B-5365-C500-4A00-55B5CE859B8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14878" y="2108866"/>
            <a:ext cx="0" cy="823839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9D5714-2FD5-3C61-9898-98C0ADFA917E}"/>
              </a:ext>
            </a:extLst>
          </p:cNvPr>
          <p:cNvCxnSpPr>
            <a:stCxn id="13" idx="3"/>
          </p:cNvCxnSpPr>
          <p:nvPr/>
        </p:nvCxnSpPr>
        <p:spPr>
          <a:xfrm flipH="1">
            <a:off x="4698609" y="4430242"/>
            <a:ext cx="579224" cy="53565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2A1195-A0A9-D6D0-60DA-5FB955FFC56F}"/>
              </a:ext>
            </a:extLst>
          </p:cNvPr>
          <p:cNvCxnSpPr>
            <a:stCxn id="13" idx="5"/>
          </p:cNvCxnSpPr>
          <p:nvPr/>
        </p:nvCxnSpPr>
        <p:spPr>
          <a:xfrm>
            <a:off x="6551923" y="4430242"/>
            <a:ext cx="436108" cy="45124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1F7777-815B-C97C-4DAF-5DCFE94A1FB9}"/>
              </a:ext>
            </a:extLst>
          </p:cNvPr>
          <p:cNvCxnSpPr/>
          <p:nvPr/>
        </p:nvCxnSpPr>
        <p:spPr>
          <a:xfrm flipV="1">
            <a:off x="6792351" y="2787747"/>
            <a:ext cx="975260" cy="64125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CD6CF6-0C46-E029-0918-F396FBC3640A}"/>
              </a:ext>
            </a:extLst>
          </p:cNvPr>
          <p:cNvCxnSpPr>
            <a:endCxn id="10" idx="3"/>
          </p:cNvCxnSpPr>
          <p:nvPr/>
        </p:nvCxnSpPr>
        <p:spPr>
          <a:xfrm flipH="1" flipV="1">
            <a:off x="3787175" y="3009785"/>
            <a:ext cx="1226785" cy="60180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54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187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EPAH</dc:creator>
  <cp:lastModifiedBy>KAMENI SEPDEU Ange</cp:lastModifiedBy>
  <cp:revision>37</cp:revision>
  <dcterms:created xsi:type="dcterms:W3CDTF">2023-09-26T01:51:07Z</dcterms:created>
  <dcterms:modified xsi:type="dcterms:W3CDTF">2024-07-04T06:36:50Z</dcterms:modified>
</cp:coreProperties>
</file>