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Analyzing Global CO₂ Emissions with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Insight into Emission Trends and Sources</a:t>
            </a:r>
          </a:p>
          <a:p>
            <a:r>
              <a:t>Presented by: [Your Name]</a:t>
            </a:r>
          </a:p>
          <a:p>
            <a:r>
              <a:t>Date: August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</a:t>
            </a:r>
          </a:p>
          <a:p>
            <a:r>
              <a:t>To visualize and analyze global CO₂ emissions over time and across countries using interactive Power BI dashboards.</a:t>
            </a:r>
          </a:p>
          <a:p/>
          <a:p>
            <a:r>
              <a:t>Dataset Summary:</a:t>
            </a:r>
          </a:p>
          <a:p>
            <a:r>
              <a:t>- Global CO₂ data</a:t>
            </a:r>
          </a:p>
          <a:p>
            <a:r>
              <a:t>- Metrics: total CO₂, CO₂ per capita, emissions by source (cement, coal, gas, etc.)</a:t>
            </a:r>
          </a:p>
          <a:p>
            <a:r>
              <a:t>- Time range: Multiple years</a:t>
            </a:r>
          </a:p>
          <a:p>
            <a:r>
              <a:t>- Geographic scope: Global (country-level data)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Taken:</a:t>
            </a:r>
          </a:p>
          <a:p>
            <a:r>
              <a:t>1. Data Preparation:</a:t>
            </a:r>
          </a:p>
          <a:p>
            <a:r>
              <a:t>   - Cleaned missing values</a:t>
            </a:r>
          </a:p>
          <a:p>
            <a:r>
              <a:t>   - Standardized field names</a:t>
            </a:r>
          </a:p>
          <a:p>
            <a:r>
              <a:t>   - Converted date formats</a:t>
            </a:r>
          </a:p>
          <a:p/>
          <a:p>
            <a:r>
              <a:t>2. Data Import &amp; Modeling:</a:t>
            </a:r>
          </a:p>
          <a:p>
            <a:r>
              <a:t>   - Loaded into Power BI</a:t>
            </a:r>
          </a:p>
          <a:p>
            <a:r>
              <a:t>   - Created relationships</a:t>
            </a:r>
          </a:p>
          <a:p>
            <a:r>
              <a:t>   - Built custom measures</a:t>
            </a:r>
          </a:p>
          <a:p/>
          <a:p>
            <a:r>
              <a:t>3. Dashboard Design:</a:t>
            </a:r>
          </a:p>
          <a:p>
            <a:r>
              <a:t>   - Used visuals: bar, line, map, scatter</a:t>
            </a:r>
          </a:p>
          <a:p>
            <a:r>
              <a:t>   - Added slicers, tooltips, and interactions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–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Findings:</a:t>
            </a:r>
          </a:p>
          <a:p>
            <a:r>
              <a:t>- Top Emitters: China, USA, India</a:t>
            </a:r>
          </a:p>
          <a:p>
            <a:r>
              <a:t>- Trends: Global CO₂ emissions increasing over time</a:t>
            </a:r>
          </a:p>
          <a:p>
            <a:r>
              <a:t>- By Source: Coal and cement are major contributors</a:t>
            </a:r>
          </a:p>
          <a:p>
            <a:r>
              <a:t>- Per Capita: Highest in developed countries</a:t>
            </a:r>
          </a:p>
          <a:p/>
          <a:p>
            <a:r>
              <a:t>Visual Highlights:</a:t>
            </a:r>
          </a:p>
          <a:p>
            <a:r>
              <a:t>- Line chart: CO₂ over time</a:t>
            </a:r>
          </a:p>
          <a:p>
            <a:r>
              <a:t>- Map: CO₂ by country</a:t>
            </a:r>
          </a:p>
          <a:p>
            <a:r>
              <a:t>- Stacked column chart: Source comparison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Policy Focus:</a:t>
            </a:r>
          </a:p>
          <a:p>
            <a:r>
              <a:t>   - Encourage cleaner energy in high-emission countries.</a:t>
            </a:r>
          </a:p>
          <a:p/>
          <a:p>
            <a:r>
              <a:t>2. Industrial Reform:</a:t>
            </a:r>
          </a:p>
          <a:p>
            <a:r>
              <a:t>   - Target cement and coal industries for regulation.</a:t>
            </a:r>
          </a:p>
          <a:p/>
          <a:p>
            <a:r>
              <a:t>3. Monitoring Tools:</a:t>
            </a:r>
          </a:p>
          <a:p>
            <a:r>
              <a:t>   - Promote transparent dashboards for CO₂ tracking.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Satellite/Remote Data for real-time monitoring</a:t>
            </a:r>
          </a:p>
          <a:p>
            <a:r>
              <a:t>- Deploy the Power BI dashboard as a web application</a:t>
            </a:r>
          </a:p>
          <a:p>
            <a:r>
              <a:t>- Explore deeper correlations with population and urbanization</a:t>
            </a:r>
          </a:p>
          <a:p>
            <a:r>
              <a:t>- Include climate impact and renewable energy metrics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Feel free to ask any questions.</a:t>
            </a:r>
          </a:p>
          <a:p/>
          <a:p>
            <a:r>
              <a:t>Contact: [Your Email or Contact Info]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