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7" r:id="rId8"/>
    <p:sldId id="266" r:id="rId9"/>
    <p:sldId id="261" r:id="rId10"/>
    <p:sldId id="268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 Eric KOUAKOU" userId="2f1daee2547d603c" providerId="LiveId" clId="{C57CE236-69C0-4485-97E7-04A61288A66F}"/>
    <pc:docChg chg="undo custSel addSld modSld">
      <pc:chgData name="Ange Eric KOUAKOU" userId="2f1daee2547d603c" providerId="LiveId" clId="{C57CE236-69C0-4485-97E7-04A61288A66F}" dt="2023-09-10T15:12:51.041" v="776" actId="20577"/>
      <pc:docMkLst>
        <pc:docMk/>
      </pc:docMkLst>
      <pc:sldChg chg="modSp mod">
        <pc:chgData name="Ange Eric KOUAKOU" userId="2f1daee2547d603c" providerId="LiveId" clId="{C57CE236-69C0-4485-97E7-04A61288A66F}" dt="2023-09-10T14:55:48.187" v="617" actId="20577"/>
        <pc:sldMkLst>
          <pc:docMk/>
          <pc:sldMk cId="154946690" sldId="257"/>
        </pc:sldMkLst>
        <pc:spChg chg="mod">
          <ac:chgData name="Ange Eric KOUAKOU" userId="2f1daee2547d603c" providerId="LiveId" clId="{C57CE236-69C0-4485-97E7-04A61288A66F}" dt="2023-09-10T14:55:48.187" v="617" actId="20577"/>
          <ac:spMkLst>
            <pc:docMk/>
            <pc:sldMk cId="154946690" sldId="257"/>
            <ac:spMk id="3" creationId="{67297726-996C-1269-139A-E3D5873EA3DA}"/>
          </ac:spMkLst>
        </pc:spChg>
      </pc:sldChg>
      <pc:sldChg chg="modSp mod">
        <pc:chgData name="Ange Eric KOUAKOU" userId="2f1daee2547d603c" providerId="LiveId" clId="{C57CE236-69C0-4485-97E7-04A61288A66F}" dt="2023-09-10T14:12:11.031" v="286" actId="20577"/>
        <pc:sldMkLst>
          <pc:docMk/>
          <pc:sldMk cId="1472748806" sldId="258"/>
        </pc:sldMkLst>
        <pc:spChg chg="mod">
          <ac:chgData name="Ange Eric KOUAKOU" userId="2f1daee2547d603c" providerId="LiveId" clId="{C57CE236-69C0-4485-97E7-04A61288A66F}" dt="2023-09-10T14:12:11.031" v="286" actId="20577"/>
          <ac:spMkLst>
            <pc:docMk/>
            <pc:sldMk cId="1472748806" sldId="258"/>
            <ac:spMk id="2" creationId="{3CF0E018-EBA3-F0AA-9E8B-848248326EA5}"/>
          </ac:spMkLst>
        </pc:spChg>
      </pc:sldChg>
      <pc:sldChg chg="modSp mod">
        <pc:chgData name="Ange Eric KOUAKOU" userId="2f1daee2547d603c" providerId="LiveId" clId="{C57CE236-69C0-4485-97E7-04A61288A66F}" dt="2023-09-10T14:13:40.654" v="301" actId="20577"/>
        <pc:sldMkLst>
          <pc:docMk/>
          <pc:sldMk cId="1169902744" sldId="260"/>
        </pc:sldMkLst>
        <pc:spChg chg="mod">
          <ac:chgData name="Ange Eric KOUAKOU" userId="2f1daee2547d603c" providerId="LiveId" clId="{C57CE236-69C0-4485-97E7-04A61288A66F}" dt="2023-09-10T14:13:40.654" v="301" actId="20577"/>
          <ac:spMkLst>
            <pc:docMk/>
            <pc:sldMk cId="1169902744" sldId="260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4:40:50.833" v="483" actId="5793"/>
        <pc:sldMkLst>
          <pc:docMk/>
          <pc:sldMk cId="1337300091" sldId="261"/>
        </pc:sldMkLst>
        <pc:spChg chg="mod">
          <ac:chgData name="Ange Eric KOUAKOU" userId="2f1daee2547d603c" providerId="LiveId" clId="{C57CE236-69C0-4485-97E7-04A61288A66F}" dt="2023-09-10T14:40:50.833" v="483" actId="5793"/>
          <ac:spMkLst>
            <pc:docMk/>
            <pc:sldMk cId="1337300091" sldId="261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5:12:42.877" v="775" actId="20577"/>
        <pc:sldMkLst>
          <pc:docMk/>
          <pc:sldMk cId="1704330401" sldId="262"/>
        </pc:sldMkLst>
        <pc:spChg chg="mod">
          <ac:chgData name="Ange Eric KOUAKOU" userId="2f1daee2547d603c" providerId="LiveId" clId="{C57CE236-69C0-4485-97E7-04A61288A66F}" dt="2023-09-10T15:12:42.877" v="775" actId="20577"/>
          <ac:spMkLst>
            <pc:docMk/>
            <pc:sldMk cId="1704330401" sldId="262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5:12:51.041" v="776" actId="20577"/>
        <pc:sldMkLst>
          <pc:docMk/>
          <pc:sldMk cId="4106204500" sldId="263"/>
        </pc:sldMkLst>
        <pc:spChg chg="mod">
          <ac:chgData name="Ange Eric KOUAKOU" userId="2f1daee2547d603c" providerId="LiveId" clId="{C57CE236-69C0-4485-97E7-04A61288A66F}" dt="2023-09-10T15:12:51.041" v="776" actId="20577"/>
          <ac:spMkLst>
            <pc:docMk/>
            <pc:sldMk cId="4106204500" sldId="263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5:10:12.778" v="674" actId="20577"/>
        <pc:sldMkLst>
          <pc:docMk/>
          <pc:sldMk cId="4058625921" sldId="264"/>
        </pc:sldMkLst>
        <pc:spChg chg="mod">
          <ac:chgData name="Ange Eric KOUAKOU" userId="2f1daee2547d603c" providerId="LiveId" clId="{C57CE236-69C0-4485-97E7-04A61288A66F}" dt="2023-09-10T15:10:12.778" v="674" actId="20577"/>
          <ac:spMkLst>
            <pc:docMk/>
            <pc:sldMk cId="4058625921" sldId="264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4:13:53.692" v="315" actId="20577"/>
        <pc:sldMkLst>
          <pc:docMk/>
          <pc:sldMk cId="3177153206" sldId="267"/>
        </pc:sldMkLst>
        <pc:spChg chg="mod">
          <ac:chgData name="Ange Eric KOUAKOU" userId="2f1daee2547d603c" providerId="LiveId" clId="{C57CE236-69C0-4485-97E7-04A61288A66F}" dt="2023-09-10T14:13:53.692" v="315" actId="20577"/>
          <ac:spMkLst>
            <pc:docMk/>
            <pc:sldMk cId="3177153206" sldId="267"/>
            <ac:spMk id="13" creationId="{DF7D337F-91B3-1915-33F6-D406ABF194EA}"/>
          </ac:spMkLst>
        </pc:spChg>
      </pc:sldChg>
      <pc:sldChg chg="modSp add mod">
        <pc:chgData name="Ange Eric KOUAKOU" userId="2f1daee2547d603c" providerId="LiveId" clId="{C57CE236-69C0-4485-97E7-04A61288A66F}" dt="2023-09-10T13:43:15.831" v="237" actId="20577"/>
        <pc:sldMkLst>
          <pc:docMk/>
          <pc:sldMk cId="2088860116" sldId="268"/>
        </pc:sldMkLst>
        <pc:spChg chg="mod">
          <ac:chgData name="Ange Eric KOUAKOU" userId="2f1daee2547d603c" providerId="LiveId" clId="{C57CE236-69C0-4485-97E7-04A61288A66F}" dt="2023-09-10T13:43:15.831" v="237" actId="20577"/>
          <ac:spMkLst>
            <pc:docMk/>
            <pc:sldMk cId="2088860116" sldId="268"/>
            <ac:spMk id="13" creationId="{DF7D337F-91B3-1915-33F6-D406ABF194EA}"/>
          </ac:spMkLst>
        </pc:spChg>
      </pc:sldChg>
      <pc:sldChg chg="modSp add mod">
        <pc:chgData name="Ange Eric KOUAKOU" userId="2f1daee2547d603c" providerId="LiveId" clId="{C57CE236-69C0-4485-97E7-04A61288A66F}" dt="2023-09-10T14:34:12.220" v="401" actId="20577"/>
        <pc:sldMkLst>
          <pc:docMk/>
          <pc:sldMk cId="4169578429" sldId="269"/>
        </pc:sldMkLst>
        <pc:spChg chg="mod">
          <ac:chgData name="Ange Eric KOUAKOU" userId="2f1daee2547d603c" providerId="LiveId" clId="{C57CE236-69C0-4485-97E7-04A61288A66F}" dt="2023-09-10T14:34:12.220" v="401" actId="20577"/>
          <ac:spMkLst>
            <pc:docMk/>
            <pc:sldMk cId="4169578429" sldId="269"/>
            <ac:spMk id="13" creationId="{DF7D337F-91B3-1915-33F6-D406ABF194EA}"/>
          </ac:spMkLst>
        </pc:spChg>
      </pc:sldChg>
    </pc:docChg>
  </pc:docChgLst>
  <pc:docChgLst>
    <pc:chgData name="Ange Eric KOUAKOU" userId="2f1daee2547d603c" providerId="LiveId" clId="{4AB77D02-7E99-40B9-8530-C4DD1CA1B87E}"/>
    <pc:docChg chg="undo custSel addSld delSld modSld">
      <pc:chgData name="Ange Eric KOUAKOU" userId="2f1daee2547d603c" providerId="LiveId" clId="{4AB77D02-7E99-40B9-8530-C4DD1CA1B87E}" dt="2023-09-07T09:42:47.450" v="1127" actId="20577"/>
      <pc:docMkLst>
        <pc:docMk/>
      </pc:docMkLst>
      <pc:sldChg chg="modTransition">
        <pc:chgData name="Ange Eric KOUAKOU" userId="2f1daee2547d603c" providerId="LiveId" clId="{4AB77D02-7E99-40B9-8530-C4DD1CA1B87E}" dt="2023-09-07T09:26:53.137" v="965"/>
        <pc:sldMkLst>
          <pc:docMk/>
          <pc:sldMk cId="3098278861" sldId="256"/>
        </pc:sldMkLst>
      </pc:sldChg>
      <pc:sldChg chg="addSp delSp modSp mod modTransition modAnim setClrOvrMap">
        <pc:chgData name="Ange Eric KOUAKOU" userId="2f1daee2547d603c" providerId="LiveId" clId="{4AB77D02-7E99-40B9-8530-C4DD1CA1B87E}" dt="2023-09-07T09:42:12.308" v="1095" actId="20577"/>
        <pc:sldMkLst>
          <pc:docMk/>
          <pc:sldMk cId="154946690" sldId="257"/>
        </pc:sldMkLst>
        <pc:spChg chg="mod">
          <ac:chgData name="Ange Eric KOUAKOU" userId="2f1daee2547d603c" providerId="LiveId" clId="{4AB77D02-7E99-40B9-8530-C4DD1CA1B87E}" dt="2023-09-07T08:32:38.650" v="85"/>
          <ac:spMkLst>
            <pc:docMk/>
            <pc:sldMk cId="154946690" sldId="257"/>
            <ac:spMk id="2" creationId="{B55747AC-B820-697A-F555-01D8F244042C}"/>
          </ac:spMkLst>
        </pc:spChg>
        <pc:spChg chg="mod">
          <ac:chgData name="Ange Eric KOUAKOU" userId="2f1daee2547d603c" providerId="LiveId" clId="{4AB77D02-7E99-40B9-8530-C4DD1CA1B87E}" dt="2023-09-07T09:42:12.308" v="1095" actId="20577"/>
          <ac:spMkLst>
            <pc:docMk/>
            <pc:sldMk cId="154946690" sldId="257"/>
            <ac:spMk id="3" creationId="{67297726-996C-1269-139A-E3D5873EA3DA}"/>
          </ac:spMkLst>
        </pc:spChg>
        <pc:spChg chg="del">
          <ac:chgData name="Ange Eric KOUAKOU" userId="2f1daee2547d603c" providerId="LiveId" clId="{4AB77D02-7E99-40B9-8530-C4DD1CA1B87E}" dt="2023-09-07T08:29:16.873" v="0" actId="26606"/>
          <ac:spMkLst>
            <pc:docMk/>
            <pc:sldMk cId="154946690" sldId="257"/>
            <ac:spMk id="9" creationId="{2C61293E-6EBE-43EF-A52C-9BEBFD7679D4}"/>
          </ac:spMkLst>
        </pc:spChg>
        <pc:spChg chg="del">
          <ac:chgData name="Ange Eric KOUAKOU" userId="2f1daee2547d603c" providerId="LiveId" clId="{4AB77D02-7E99-40B9-8530-C4DD1CA1B87E}" dt="2023-09-07T08:29:16.873" v="0" actId="26606"/>
          <ac:spMkLst>
            <pc:docMk/>
            <pc:sldMk cId="154946690" sldId="257"/>
            <ac:spMk id="11" creationId="{3FCFB1DE-0B7E-48CC-BA90-B2AB0889F9D6}"/>
          </ac:spMkLst>
        </pc:spChg>
        <pc:spChg chg="add mod">
          <ac:chgData name="Ange Eric KOUAKOU" userId="2f1daee2547d603c" providerId="LiveId" clId="{4AB77D02-7E99-40B9-8530-C4DD1CA1B87E}" dt="2023-09-07T08:32:38.650" v="85"/>
          <ac:spMkLst>
            <pc:docMk/>
            <pc:sldMk cId="154946690" sldId="257"/>
            <ac:spMk id="16" creationId="{A9D2268A-D939-4E78-91B6-6C7E46406788}"/>
          </ac:spMkLst>
        </pc:spChg>
        <pc:spChg chg="add mod">
          <ac:chgData name="Ange Eric KOUAKOU" userId="2f1daee2547d603c" providerId="LiveId" clId="{4AB77D02-7E99-40B9-8530-C4DD1CA1B87E}" dt="2023-09-07T08:32:38.650" v="85"/>
          <ac:spMkLst>
            <pc:docMk/>
            <pc:sldMk cId="154946690" sldId="257"/>
            <ac:spMk id="18" creationId="{E0C43A58-225D-452D-8185-0D89D1EED861}"/>
          </ac:spMkLst>
        </pc:spChg>
        <pc:picChg chg="mod ord">
          <ac:chgData name="Ange Eric KOUAKOU" userId="2f1daee2547d603c" providerId="LiveId" clId="{4AB77D02-7E99-40B9-8530-C4DD1CA1B87E}" dt="2023-09-07T08:32:38.650" v="85"/>
          <ac:picMkLst>
            <pc:docMk/>
            <pc:sldMk cId="154946690" sldId="257"/>
            <ac:picMk id="5" creationId="{A0351404-9626-6A04-7213-35A596415D2D}"/>
          </ac:picMkLst>
        </pc:picChg>
      </pc:sldChg>
      <pc:sldChg chg="modSp mod modTransition">
        <pc:chgData name="Ange Eric KOUAKOU" userId="2f1daee2547d603c" providerId="LiveId" clId="{4AB77D02-7E99-40B9-8530-C4DD1CA1B87E}" dt="2023-09-07T09:42:47.450" v="1127" actId="20577"/>
        <pc:sldMkLst>
          <pc:docMk/>
          <pc:sldMk cId="1472748806" sldId="258"/>
        </pc:sldMkLst>
        <pc:spChg chg="mod">
          <ac:chgData name="Ange Eric KOUAKOU" userId="2f1daee2547d603c" providerId="LiveId" clId="{4AB77D02-7E99-40B9-8530-C4DD1CA1B87E}" dt="2023-09-07T09:42:47.450" v="1127" actId="20577"/>
          <ac:spMkLst>
            <pc:docMk/>
            <pc:sldMk cId="1472748806" sldId="258"/>
            <ac:spMk id="2" creationId="{3CF0E018-EBA3-F0AA-9E8B-848248326EA5}"/>
          </ac:spMkLst>
        </pc:spChg>
        <pc:graphicFrameChg chg="mod">
          <ac:chgData name="Ange Eric KOUAKOU" userId="2f1daee2547d603c" providerId="LiveId" clId="{4AB77D02-7E99-40B9-8530-C4DD1CA1B87E}" dt="2023-09-07T09:30:26.190" v="966" actId="255"/>
          <ac:graphicFrameMkLst>
            <pc:docMk/>
            <pc:sldMk cId="1472748806" sldId="258"/>
            <ac:graphicFrameMk id="5" creationId="{7B7F1930-FDC9-07E7-7379-5AE9A719CF95}"/>
          </ac:graphicFrameMkLst>
        </pc:graphicFrameChg>
      </pc:sldChg>
      <pc:sldChg chg="modSp mod modTransition">
        <pc:chgData name="Ange Eric KOUAKOU" userId="2f1daee2547d603c" providerId="LiveId" clId="{4AB77D02-7E99-40B9-8530-C4DD1CA1B87E}" dt="2023-09-07T09:26:53.137" v="965"/>
        <pc:sldMkLst>
          <pc:docMk/>
          <pc:sldMk cId="72548491" sldId="259"/>
        </pc:sldMkLst>
        <pc:spChg chg="mod">
          <ac:chgData name="Ange Eric KOUAKOU" userId="2f1daee2547d603c" providerId="LiveId" clId="{4AB77D02-7E99-40B9-8530-C4DD1CA1B87E}" dt="2023-09-07T08:33:42.267" v="86" actId="207"/>
          <ac:spMkLst>
            <pc:docMk/>
            <pc:sldMk cId="72548491" sldId="259"/>
            <ac:spMk id="10" creationId="{068C0432-0E90-4CC1-8CD3-D44A90DF07EF}"/>
          </ac:spMkLst>
        </pc:spChg>
      </pc:sldChg>
      <pc:sldChg chg="modSp mod modTransition">
        <pc:chgData name="Ange Eric KOUAKOU" userId="2f1daee2547d603c" providerId="LiveId" clId="{4AB77D02-7E99-40B9-8530-C4DD1CA1B87E}" dt="2023-09-07T09:32:58.519" v="977" actId="255"/>
        <pc:sldMkLst>
          <pc:docMk/>
          <pc:sldMk cId="1169902744" sldId="260"/>
        </pc:sldMkLst>
        <pc:spChg chg="mod">
          <ac:chgData name="Ange Eric KOUAKOU" userId="2f1daee2547d603c" providerId="LiveId" clId="{4AB77D02-7E99-40B9-8530-C4DD1CA1B87E}" dt="2023-09-07T09:06:48.484" v="680" actId="1076"/>
          <ac:spMkLst>
            <pc:docMk/>
            <pc:sldMk cId="1169902744" sldId="260"/>
            <ac:spMk id="8" creationId="{7A299EF5-74D8-B12F-3426-4BFFDD032EB7}"/>
          </ac:spMkLst>
        </pc:spChg>
        <pc:spChg chg="mod">
          <ac:chgData name="Ange Eric KOUAKOU" userId="2f1daee2547d603c" providerId="LiveId" clId="{4AB77D02-7E99-40B9-8530-C4DD1CA1B87E}" dt="2023-09-07T09:06:48.484" v="680" actId="1076"/>
          <ac:spMkLst>
            <pc:docMk/>
            <pc:sldMk cId="1169902744" sldId="260"/>
            <ac:spMk id="9" creationId="{D8F939B5-6A1F-C776-E43C-7F55AAAE7B96}"/>
          </ac:spMkLst>
        </pc:spChg>
        <pc:spChg chg="mod">
          <ac:chgData name="Ange Eric KOUAKOU" userId="2f1daee2547d603c" providerId="LiveId" clId="{4AB77D02-7E99-40B9-8530-C4DD1CA1B87E}" dt="2023-09-07T09:32:58.519" v="977" actId="255"/>
          <ac:spMkLst>
            <pc:docMk/>
            <pc:sldMk cId="1169902744" sldId="260"/>
            <ac:spMk id="13" creationId="{DF7D337F-91B3-1915-33F6-D406ABF194EA}"/>
          </ac:spMkLst>
        </pc:spChg>
        <pc:grpChg chg="mod">
          <ac:chgData name="Ange Eric KOUAKOU" userId="2f1daee2547d603c" providerId="LiveId" clId="{4AB77D02-7E99-40B9-8530-C4DD1CA1B87E}" dt="2023-09-07T09:06:48.484" v="680" actId="1076"/>
          <ac:grpSpMkLst>
            <pc:docMk/>
            <pc:sldMk cId="1169902744" sldId="260"/>
            <ac:grpSpMk id="10" creationId="{65C9CB70-DC35-A16D-2107-F1C1666EDD9D}"/>
          </ac:grpSpMkLst>
        </pc:grpChg>
      </pc:sldChg>
      <pc:sldChg chg="modSp add mod modTransition">
        <pc:chgData name="Ange Eric KOUAKOU" userId="2f1daee2547d603c" providerId="LiveId" clId="{4AB77D02-7E99-40B9-8530-C4DD1CA1B87E}" dt="2023-09-07T09:34:14.108" v="986" actId="12"/>
        <pc:sldMkLst>
          <pc:docMk/>
          <pc:sldMk cId="1337300091" sldId="261"/>
        </pc:sldMkLst>
        <pc:spChg chg="mod">
          <ac:chgData name="Ange Eric KOUAKOU" userId="2f1daee2547d603c" providerId="LiveId" clId="{4AB77D02-7E99-40B9-8530-C4DD1CA1B87E}" dt="2023-09-07T09:06:34.851" v="679" actId="1076"/>
          <ac:spMkLst>
            <pc:docMk/>
            <pc:sldMk cId="1337300091" sldId="261"/>
            <ac:spMk id="8" creationId="{7A299EF5-74D8-B12F-3426-4BFFDD032EB7}"/>
          </ac:spMkLst>
        </pc:spChg>
        <pc:spChg chg="mod">
          <ac:chgData name="Ange Eric KOUAKOU" userId="2f1daee2547d603c" providerId="LiveId" clId="{4AB77D02-7E99-40B9-8530-C4DD1CA1B87E}" dt="2023-09-07T09:06:34.851" v="679" actId="1076"/>
          <ac:spMkLst>
            <pc:docMk/>
            <pc:sldMk cId="1337300091" sldId="261"/>
            <ac:spMk id="9" creationId="{D8F939B5-6A1F-C776-E43C-7F55AAAE7B96}"/>
          </ac:spMkLst>
        </pc:spChg>
        <pc:spChg chg="mod">
          <ac:chgData name="Ange Eric KOUAKOU" userId="2f1daee2547d603c" providerId="LiveId" clId="{4AB77D02-7E99-40B9-8530-C4DD1CA1B87E}" dt="2023-09-07T09:34:14.108" v="986" actId="12"/>
          <ac:spMkLst>
            <pc:docMk/>
            <pc:sldMk cId="1337300091" sldId="261"/>
            <ac:spMk id="13" creationId="{DF7D337F-91B3-1915-33F6-D406ABF194EA}"/>
          </ac:spMkLst>
        </pc:spChg>
        <pc:grpChg chg="mod">
          <ac:chgData name="Ange Eric KOUAKOU" userId="2f1daee2547d603c" providerId="LiveId" clId="{4AB77D02-7E99-40B9-8530-C4DD1CA1B87E}" dt="2023-09-07T09:06:34.851" v="679" actId="1076"/>
          <ac:grpSpMkLst>
            <pc:docMk/>
            <pc:sldMk cId="1337300091" sldId="261"/>
            <ac:grpSpMk id="10" creationId="{65C9CB70-DC35-A16D-2107-F1C1666EDD9D}"/>
          </ac:grpSpMkLst>
        </pc:grpChg>
      </pc:sldChg>
      <pc:sldChg chg="addSp delSp modSp add mod modTransition">
        <pc:chgData name="Ange Eric KOUAKOU" userId="2f1daee2547d603c" providerId="LiveId" clId="{4AB77D02-7E99-40B9-8530-C4DD1CA1B87E}" dt="2023-09-07T09:34:44.133" v="987" actId="255"/>
        <pc:sldMkLst>
          <pc:docMk/>
          <pc:sldMk cId="1704330401" sldId="262"/>
        </pc:sldMkLst>
        <pc:spChg chg="mod">
          <ac:chgData name="Ange Eric KOUAKOU" userId="2f1daee2547d603c" providerId="LiveId" clId="{4AB77D02-7E99-40B9-8530-C4DD1CA1B87E}" dt="2023-09-07T09:02:06.745" v="551" actId="20577"/>
          <ac:spMkLst>
            <pc:docMk/>
            <pc:sldMk cId="1704330401" sldId="262"/>
            <ac:spMk id="2" creationId="{81119B08-6D41-E6C0-DC93-6E90A432FACA}"/>
          </ac:spMkLst>
        </pc:spChg>
        <pc:spChg chg="add mod">
          <ac:chgData name="Ange Eric KOUAKOU" userId="2f1daee2547d603c" providerId="LiveId" clId="{4AB77D02-7E99-40B9-8530-C4DD1CA1B87E}" dt="2023-09-07T09:06:16.108" v="678" actId="1076"/>
          <ac:spMkLst>
            <pc:docMk/>
            <pc:sldMk cId="1704330401" sldId="262"/>
            <ac:spMk id="3" creationId="{149738E8-7123-5516-787E-0763F6BE5BC0}"/>
          </ac:spMkLst>
        </pc:spChg>
        <pc:spChg chg="add mod">
          <ac:chgData name="Ange Eric KOUAKOU" userId="2f1daee2547d603c" providerId="LiveId" clId="{4AB77D02-7E99-40B9-8530-C4DD1CA1B87E}" dt="2023-09-07T09:06:16.108" v="678" actId="1076"/>
          <ac:spMkLst>
            <pc:docMk/>
            <pc:sldMk cId="1704330401" sldId="262"/>
            <ac:spMk id="4" creationId="{31CCB2CB-512C-35E6-2197-41F107A64103}"/>
          </ac:spMkLst>
        </pc:spChg>
        <pc:spChg chg="add mod">
          <ac:chgData name="Ange Eric KOUAKOU" userId="2f1daee2547d603c" providerId="LiveId" clId="{4AB77D02-7E99-40B9-8530-C4DD1CA1B87E}" dt="2023-09-07T08:58:32.966" v="428"/>
          <ac:spMkLst>
            <pc:docMk/>
            <pc:sldMk cId="1704330401" sldId="262"/>
            <ac:spMk id="6" creationId="{6C19D91E-6F84-EB46-6207-676F794AF90B}"/>
          </ac:spMkLst>
        </pc:spChg>
        <pc:spChg chg="add mod">
          <ac:chgData name="Ange Eric KOUAKOU" userId="2f1daee2547d603c" providerId="LiveId" clId="{4AB77D02-7E99-40B9-8530-C4DD1CA1B87E}" dt="2023-09-07T08:58:32.966" v="428"/>
          <ac:spMkLst>
            <pc:docMk/>
            <pc:sldMk cId="1704330401" sldId="262"/>
            <ac:spMk id="7" creationId="{3BA6C24D-A626-5A71-BB09-20E3D399C1F4}"/>
          </ac:spMkLst>
        </pc:spChg>
        <pc:spChg chg="del">
          <ac:chgData name="Ange Eric KOUAKOU" userId="2f1daee2547d603c" providerId="LiveId" clId="{4AB77D02-7E99-40B9-8530-C4DD1CA1B87E}" dt="2023-09-07T08:58:41.709" v="430" actId="478"/>
          <ac:spMkLst>
            <pc:docMk/>
            <pc:sldMk cId="1704330401" sldId="262"/>
            <ac:spMk id="8" creationId="{7A299EF5-74D8-B12F-3426-4BFFDD032EB7}"/>
          </ac:spMkLst>
        </pc:spChg>
        <pc:spChg chg="del">
          <ac:chgData name="Ange Eric KOUAKOU" userId="2f1daee2547d603c" providerId="LiveId" clId="{4AB77D02-7E99-40B9-8530-C4DD1CA1B87E}" dt="2023-09-07T08:58:41.709" v="430" actId="478"/>
          <ac:spMkLst>
            <pc:docMk/>
            <pc:sldMk cId="1704330401" sldId="262"/>
            <ac:spMk id="9" creationId="{D8F939B5-6A1F-C776-E43C-7F55AAAE7B96}"/>
          </ac:spMkLst>
        </pc:spChg>
        <pc:spChg chg="mod">
          <ac:chgData name="Ange Eric KOUAKOU" userId="2f1daee2547d603c" providerId="LiveId" clId="{4AB77D02-7E99-40B9-8530-C4DD1CA1B87E}" dt="2023-09-07T09:34:44.133" v="987" actId="255"/>
          <ac:spMkLst>
            <pc:docMk/>
            <pc:sldMk cId="1704330401" sldId="262"/>
            <ac:spMk id="13" creationId="{DF7D337F-91B3-1915-33F6-D406ABF194EA}"/>
          </ac:spMkLst>
        </pc:spChg>
        <pc:grpChg chg="add mod">
          <ac:chgData name="Ange Eric KOUAKOU" userId="2f1daee2547d603c" providerId="LiveId" clId="{4AB77D02-7E99-40B9-8530-C4DD1CA1B87E}" dt="2023-09-07T09:06:16.108" v="678" actId="1076"/>
          <ac:grpSpMkLst>
            <pc:docMk/>
            <pc:sldMk cId="1704330401" sldId="262"/>
            <ac:grpSpMk id="5" creationId="{A757B49D-C4A5-CD6E-B4E8-C9629E55560E}"/>
          </ac:grpSpMkLst>
        </pc:grpChg>
        <pc:grpChg chg="del">
          <ac:chgData name="Ange Eric KOUAKOU" userId="2f1daee2547d603c" providerId="LiveId" clId="{4AB77D02-7E99-40B9-8530-C4DD1CA1B87E}" dt="2023-09-07T08:58:41.709" v="430" actId="478"/>
          <ac:grpSpMkLst>
            <pc:docMk/>
            <pc:sldMk cId="1704330401" sldId="262"/>
            <ac:grpSpMk id="10" creationId="{65C9CB70-DC35-A16D-2107-F1C1666EDD9D}"/>
          </ac:grpSpMkLst>
        </pc:grpChg>
      </pc:sldChg>
      <pc:sldChg chg="addSp delSp modSp add mod modTransition">
        <pc:chgData name="Ange Eric KOUAKOU" userId="2f1daee2547d603c" providerId="LiveId" clId="{4AB77D02-7E99-40B9-8530-C4DD1CA1B87E}" dt="2023-09-07T09:34:53.595" v="988" actId="255"/>
        <pc:sldMkLst>
          <pc:docMk/>
          <pc:sldMk cId="4106204500" sldId="263"/>
        </pc:sldMkLst>
        <pc:spChg chg="mod">
          <ac:chgData name="Ange Eric KOUAKOU" userId="2f1daee2547d603c" providerId="LiveId" clId="{4AB77D02-7E99-40B9-8530-C4DD1CA1B87E}" dt="2023-09-07T09:02:29.386" v="561" actId="20577"/>
          <ac:spMkLst>
            <pc:docMk/>
            <pc:sldMk cId="4106204500" sldId="263"/>
            <ac:spMk id="2" creationId="{81119B08-6D41-E6C0-DC93-6E90A432FACA}"/>
          </ac:spMkLst>
        </pc:spChg>
        <pc:spChg chg="del">
          <ac:chgData name="Ange Eric KOUAKOU" userId="2f1daee2547d603c" providerId="LiveId" clId="{4AB77D02-7E99-40B9-8530-C4DD1CA1B87E}" dt="2023-09-07T09:05:30.148" v="675" actId="478"/>
          <ac:spMkLst>
            <pc:docMk/>
            <pc:sldMk cId="4106204500" sldId="263"/>
            <ac:spMk id="3" creationId="{149738E8-7123-5516-787E-0763F6BE5BC0}"/>
          </ac:spMkLst>
        </pc:spChg>
        <pc:spChg chg="del">
          <ac:chgData name="Ange Eric KOUAKOU" userId="2f1daee2547d603c" providerId="LiveId" clId="{4AB77D02-7E99-40B9-8530-C4DD1CA1B87E}" dt="2023-09-07T09:05:30.148" v="675" actId="478"/>
          <ac:spMkLst>
            <pc:docMk/>
            <pc:sldMk cId="4106204500" sldId="263"/>
            <ac:spMk id="4" creationId="{31CCB2CB-512C-35E6-2197-41F107A64103}"/>
          </ac:spMkLst>
        </pc:spChg>
        <pc:spChg chg="add mod">
          <ac:chgData name="Ange Eric KOUAKOU" userId="2f1daee2547d603c" providerId="LiveId" clId="{4AB77D02-7E99-40B9-8530-C4DD1CA1B87E}" dt="2023-09-07T09:05:59.285" v="677" actId="1076"/>
          <ac:spMkLst>
            <pc:docMk/>
            <pc:sldMk cId="4106204500" sldId="263"/>
            <ac:spMk id="8" creationId="{71558B1F-1BDA-A0DA-CC4F-954D7116AC4F}"/>
          </ac:spMkLst>
        </pc:spChg>
        <pc:spChg chg="add mod">
          <ac:chgData name="Ange Eric KOUAKOU" userId="2f1daee2547d603c" providerId="LiveId" clId="{4AB77D02-7E99-40B9-8530-C4DD1CA1B87E}" dt="2023-09-07T09:05:59.285" v="677" actId="1076"/>
          <ac:spMkLst>
            <pc:docMk/>
            <pc:sldMk cId="4106204500" sldId="263"/>
            <ac:spMk id="9" creationId="{7A730442-92FF-9E75-C48E-5E1127A87A1D}"/>
          </ac:spMkLst>
        </pc:spChg>
        <pc:spChg chg="add mod">
          <ac:chgData name="Ange Eric KOUAKOU" userId="2f1daee2547d603c" providerId="LiveId" clId="{4AB77D02-7E99-40B9-8530-C4DD1CA1B87E}" dt="2023-09-07T09:05:52.756" v="676"/>
          <ac:spMkLst>
            <pc:docMk/>
            <pc:sldMk cId="4106204500" sldId="263"/>
            <ac:spMk id="11" creationId="{D5D4DAE2-2153-C84B-64B2-37E055343DDB}"/>
          </ac:spMkLst>
        </pc:spChg>
        <pc:spChg chg="add mod">
          <ac:chgData name="Ange Eric KOUAKOU" userId="2f1daee2547d603c" providerId="LiveId" clId="{4AB77D02-7E99-40B9-8530-C4DD1CA1B87E}" dt="2023-09-07T09:05:52.756" v="676"/>
          <ac:spMkLst>
            <pc:docMk/>
            <pc:sldMk cId="4106204500" sldId="263"/>
            <ac:spMk id="12" creationId="{24A82921-5D55-FF6D-F404-9A6D84BE649B}"/>
          </ac:spMkLst>
        </pc:spChg>
        <pc:spChg chg="mod">
          <ac:chgData name="Ange Eric KOUAKOU" userId="2f1daee2547d603c" providerId="LiveId" clId="{4AB77D02-7E99-40B9-8530-C4DD1CA1B87E}" dt="2023-09-07T09:34:53.595" v="988" actId="255"/>
          <ac:spMkLst>
            <pc:docMk/>
            <pc:sldMk cId="4106204500" sldId="263"/>
            <ac:spMk id="13" creationId="{DF7D337F-91B3-1915-33F6-D406ABF194EA}"/>
          </ac:spMkLst>
        </pc:spChg>
        <pc:grpChg chg="del">
          <ac:chgData name="Ange Eric KOUAKOU" userId="2f1daee2547d603c" providerId="LiveId" clId="{4AB77D02-7E99-40B9-8530-C4DD1CA1B87E}" dt="2023-09-07T09:05:30.148" v="675" actId="478"/>
          <ac:grpSpMkLst>
            <pc:docMk/>
            <pc:sldMk cId="4106204500" sldId="263"/>
            <ac:grpSpMk id="5" creationId="{A757B49D-C4A5-CD6E-B4E8-C9629E55560E}"/>
          </ac:grpSpMkLst>
        </pc:grpChg>
        <pc:grpChg chg="add mod">
          <ac:chgData name="Ange Eric KOUAKOU" userId="2f1daee2547d603c" providerId="LiveId" clId="{4AB77D02-7E99-40B9-8530-C4DD1CA1B87E}" dt="2023-09-07T09:05:59.285" v="677" actId="1076"/>
          <ac:grpSpMkLst>
            <pc:docMk/>
            <pc:sldMk cId="4106204500" sldId="263"/>
            <ac:grpSpMk id="10" creationId="{12163004-58E3-E4AA-1CF0-77652C70BFFC}"/>
          </ac:grpSpMkLst>
        </pc:grpChg>
      </pc:sldChg>
      <pc:sldChg chg="new del">
        <pc:chgData name="Ange Eric KOUAKOU" userId="2f1daee2547d603c" providerId="LiveId" clId="{4AB77D02-7E99-40B9-8530-C4DD1CA1B87E}" dt="2023-09-07T09:10:32.968" v="688" actId="2696"/>
        <pc:sldMkLst>
          <pc:docMk/>
          <pc:sldMk cId="2133323677" sldId="264"/>
        </pc:sldMkLst>
      </pc:sldChg>
      <pc:sldChg chg="addSp delSp modSp add mod modTransition">
        <pc:chgData name="Ange Eric KOUAKOU" userId="2f1daee2547d603c" providerId="LiveId" clId="{4AB77D02-7E99-40B9-8530-C4DD1CA1B87E}" dt="2023-09-07T09:35:26.006" v="992" actId="20577"/>
        <pc:sldMkLst>
          <pc:docMk/>
          <pc:sldMk cId="4058625921" sldId="264"/>
        </pc:sldMkLst>
        <pc:spChg chg="mod">
          <ac:chgData name="Ange Eric KOUAKOU" userId="2f1daee2547d603c" providerId="LiveId" clId="{4AB77D02-7E99-40B9-8530-C4DD1CA1B87E}" dt="2023-09-07T09:10:48.694" v="702" actId="20577"/>
          <ac:spMkLst>
            <pc:docMk/>
            <pc:sldMk cId="4058625921" sldId="264"/>
            <ac:spMk id="2" creationId="{81119B08-6D41-E6C0-DC93-6E90A432FACA}"/>
          </ac:spMkLst>
        </pc:spChg>
        <pc:spChg chg="add mod">
          <ac:chgData name="Ange Eric KOUAKOU" userId="2f1daee2547d603c" providerId="LiveId" clId="{4AB77D02-7E99-40B9-8530-C4DD1CA1B87E}" dt="2023-09-07T09:12:58.297" v="705" actId="1076"/>
          <ac:spMkLst>
            <pc:docMk/>
            <pc:sldMk cId="4058625921" sldId="264"/>
            <ac:spMk id="3" creationId="{5B361892-5B8D-140E-B60E-E65C11C35882}"/>
          </ac:spMkLst>
        </pc:spChg>
        <pc:spChg chg="add mod">
          <ac:chgData name="Ange Eric KOUAKOU" userId="2f1daee2547d603c" providerId="LiveId" clId="{4AB77D02-7E99-40B9-8530-C4DD1CA1B87E}" dt="2023-09-07T09:12:58.297" v="705" actId="1076"/>
          <ac:spMkLst>
            <pc:docMk/>
            <pc:sldMk cId="4058625921" sldId="264"/>
            <ac:spMk id="4" creationId="{6E0EF982-983F-27EA-C49F-FBDB61C2EC93}"/>
          </ac:spMkLst>
        </pc:spChg>
        <pc:spChg chg="add mod">
          <ac:chgData name="Ange Eric KOUAKOU" userId="2f1daee2547d603c" providerId="LiveId" clId="{4AB77D02-7E99-40B9-8530-C4DD1CA1B87E}" dt="2023-09-07T09:12:49.431" v="704"/>
          <ac:spMkLst>
            <pc:docMk/>
            <pc:sldMk cId="4058625921" sldId="264"/>
            <ac:spMk id="6" creationId="{BB565808-BE7C-69F6-A632-C159155DE39C}"/>
          </ac:spMkLst>
        </pc:spChg>
        <pc:spChg chg="add mod">
          <ac:chgData name="Ange Eric KOUAKOU" userId="2f1daee2547d603c" providerId="LiveId" clId="{4AB77D02-7E99-40B9-8530-C4DD1CA1B87E}" dt="2023-09-07T09:12:49.431" v="704"/>
          <ac:spMkLst>
            <pc:docMk/>
            <pc:sldMk cId="4058625921" sldId="264"/>
            <ac:spMk id="7" creationId="{8FFA54C6-8053-48BC-7EAC-4B43775D21CF}"/>
          </ac:spMkLst>
        </pc:spChg>
        <pc:spChg chg="del">
          <ac:chgData name="Ange Eric KOUAKOU" userId="2f1daee2547d603c" providerId="LiveId" clId="{4AB77D02-7E99-40B9-8530-C4DD1CA1B87E}" dt="2023-09-07T09:12:31.954" v="703" actId="478"/>
          <ac:spMkLst>
            <pc:docMk/>
            <pc:sldMk cId="4058625921" sldId="264"/>
            <ac:spMk id="8" creationId="{71558B1F-1BDA-A0DA-CC4F-954D7116AC4F}"/>
          </ac:spMkLst>
        </pc:spChg>
        <pc:spChg chg="del">
          <ac:chgData name="Ange Eric KOUAKOU" userId="2f1daee2547d603c" providerId="LiveId" clId="{4AB77D02-7E99-40B9-8530-C4DD1CA1B87E}" dt="2023-09-07T09:12:31.954" v="703" actId="478"/>
          <ac:spMkLst>
            <pc:docMk/>
            <pc:sldMk cId="4058625921" sldId="264"/>
            <ac:spMk id="9" creationId="{7A730442-92FF-9E75-C48E-5E1127A87A1D}"/>
          </ac:spMkLst>
        </pc:spChg>
        <pc:spChg chg="mod">
          <ac:chgData name="Ange Eric KOUAKOU" userId="2f1daee2547d603c" providerId="LiveId" clId="{4AB77D02-7E99-40B9-8530-C4DD1CA1B87E}" dt="2023-09-07T09:35:26.006" v="992" actId="20577"/>
          <ac:spMkLst>
            <pc:docMk/>
            <pc:sldMk cId="4058625921" sldId="264"/>
            <ac:spMk id="13" creationId="{DF7D337F-91B3-1915-33F6-D406ABF194EA}"/>
          </ac:spMkLst>
        </pc:spChg>
        <pc:grpChg chg="add mod">
          <ac:chgData name="Ange Eric KOUAKOU" userId="2f1daee2547d603c" providerId="LiveId" clId="{4AB77D02-7E99-40B9-8530-C4DD1CA1B87E}" dt="2023-09-07T09:12:58.297" v="705" actId="1076"/>
          <ac:grpSpMkLst>
            <pc:docMk/>
            <pc:sldMk cId="4058625921" sldId="264"/>
            <ac:grpSpMk id="5" creationId="{2CC17A63-4063-2867-7380-A788D024E0E9}"/>
          </ac:grpSpMkLst>
        </pc:grpChg>
        <pc:grpChg chg="del">
          <ac:chgData name="Ange Eric KOUAKOU" userId="2f1daee2547d603c" providerId="LiveId" clId="{4AB77D02-7E99-40B9-8530-C4DD1CA1B87E}" dt="2023-09-07T09:12:31.954" v="703" actId="478"/>
          <ac:grpSpMkLst>
            <pc:docMk/>
            <pc:sldMk cId="4058625921" sldId="264"/>
            <ac:grpSpMk id="10" creationId="{12163004-58E3-E4AA-1CF0-77652C70BFFC}"/>
          </ac:grpSpMkLst>
        </pc:grpChg>
      </pc:sldChg>
      <pc:sldChg chg="addSp delSp modSp new mod modTransition setBg">
        <pc:chgData name="Ange Eric KOUAKOU" userId="2f1daee2547d603c" providerId="LiveId" clId="{4AB77D02-7E99-40B9-8530-C4DD1CA1B87E}" dt="2023-09-07T09:38:30.261" v="1011" actId="3626"/>
        <pc:sldMkLst>
          <pc:docMk/>
          <pc:sldMk cId="572612931" sldId="265"/>
        </pc:sldMkLst>
        <pc:spChg chg="mod">
          <ac:chgData name="Ange Eric KOUAKOU" userId="2f1daee2547d603c" providerId="LiveId" clId="{4AB77D02-7E99-40B9-8530-C4DD1CA1B87E}" dt="2023-09-07T09:17:36.498" v="908" actId="26606"/>
          <ac:spMkLst>
            <pc:docMk/>
            <pc:sldMk cId="572612931" sldId="265"/>
            <ac:spMk id="2" creationId="{B2F18262-6FE5-6642-DFAC-92D06EAB4C12}"/>
          </ac:spMkLst>
        </pc:spChg>
        <pc:spChg chg="del mod">
          <ac:chgData name="Ange Eric KOUAKOU" userId="2f1daee2547d603c" providerId="LiveId" clId="{4AB77D02-7E99-40B9-8530-C4DD1CA1B87E}" dt="2023-09-07T09:18:16.172" v="909" actId="931"/>
          <ac:spMkLst>
            <pc:docMk/>
            <pc:sldMk cId="572612931" sldId="265"/>
            <ac:spMk id="3" creationId="{E3085E52-44EB-89A5-7B83-78ED38BEE867}"/>
          </ac:spMkLst>
        </pc:spChg>
        <pc:spChg chg="add mod">
          <ac:chgData name="Ange Eric KOUAKOU" userId="2f1daee2547d603c" providerId="LiveId" clId="{4AB77D02-7E99-40B9-8530-C4DD1CA1B87E}" dt="2023-09-07T09:38:30.261" v="1011" actId="3626"/>
          <ac:spMkLst>
            <pc:docMk/>
            <pc:sldMk cId="572612931" sldId="265"/>
            <ac:spMk id="6" creationId="{CFF12426-F337-E371-DC89-2289C8E23176}"/>
          </ac:spMkLst>
        </pc:spChg>
        <pc:spChg chg="mod">
          <ac:chgData name="Ange Eric KOUAKOU" userId="2f1daee2547d603c" providerId="LiveId" clId="{4AB77D02-7E99-40B9-8530-C4DD1CA1B87E}" dt="2023-09-07T09:25:15.499" v="963"/>
          <ac:spMkLst>
            <pc:docMk/>
            <pc:sldMk cId="572612931" sldId="265"/>
            <ac:spMk id="7" creationId="{5BDCC01D-C62F-B25A-14AF-6CD3CC24304B}"/>
          </ac:spMkLst>
        </pc:spChg>
        <pc:spChg chg="add">
          <ac:chgData name="Ange Eric KOUAKOU" userId="2f1daee2547d603c" providerId="LiveId" clId="{4AB77D02-7E99-40B9-8530-C4DD1CA1B87E}" dt="2023-09-07T09:17:36.498" v="908" actId="26606"/>
          <ac:spMkLst>
            <pc:docMk/>
            <pc:sldMk cId="572612931" sldId="265"/>
            <ac:spMk id="8" creationId="{745DEEED-BE3A-4307-800A-45F555B51C2E}"/>
          </ac:spMkLst>
        </pc:spChg>
        <pc:spChg chg="add mod">
          <ac:chgData name="Ange Eric KOUAKOU" userId="2f1daee2547d603c" providerId="LiveId" clId="{4AB77D02-7E99-40B9-8530-C4DD1CA1B87E}" dt="2023-09-07T09:26:25.727" v="964" actId="207"/>
          <ac:spMkLst>
            <pc:docMk/>
            <pc:sldMk cId="572612931" sldId="265"/>
            <ac:spMk id="10" creationId="{F5C73706-35AD-4797-B796-D806B8FE5A35}"/>
          </ac:spMkLst>
        </pc:spChg>
        <pc:grpChg chg="add mod">
          <ac:chgData name="Ange Eric KOUAKOU" userId="2f1daee2547d603c" providerId="LiveId" clId="{4AB77D02-7E99-40B9-8530-C4DD1CA1B87E}" dt="2023-09-07T09:22:32.522" v="962" actId="164"/>
          <ac:grpSpMkLst>
            <pc:docMk/>
            <pc:sldMk cId="572612931" sldId="265"/>
            <ac:grpSpMk id="9" creationId="{29A6EF33-AFF3-19F9-F85E-FC4446E48907}"/>
          </ac:grpSpMkLst>
        </pc:grpChg>
        <pc:picChg chg="add del mod">
          <ac:chgData name="Ange Eric KOUAKOU" userId="2f1daee2547d603c" providerId="LiveId" clId="{4AB77D02-7E99-40B9-8530-C4DD1CA1B87E}" dt="2023-09-07T09:21:56.777" v="957" actId="27803"/>
          <ac:picMkLst>
            <pc:docMk/>
            <pc:sldMk cId="572612931" sldId="265"/>
            <ac:picMk id="5" creationId="{5BDCC01D-C62F-B25A-14AF-6CD3CC24304B}"/>
          </ac:picMkLst>
        </pc:picChg>
      </pc:sldChg>
      <pc:sldChg chg="modSp add mod">
        <pc:chgData name="Ange Eric KOUAKOU" userId="2f1daee2547d603c" providerId="LiveId" clId="{4AB77D02-7E99-40B9-8530-C4DD1CA1B87E}" dt="2023-09-07T09:31:46.232" v="970" actId="255"/>
        <pc:sldMkLst>
          <pc:docMk/>
          <pc:sldMk cId="566606883" sldId="266"/>
        </pc:sldMkLst>
        <pc:spChg chg="mod">
          <ac:chgData name="Ange Eric KOUAKOU" userId="2f1daee2547d603c" providerId="LiveId" clId="{4AB77D02-7E99-40B9-8530-C4DD1CA1B87E}" dt="2023-09-07T09:31:46.232" v="970" actId="255"/>
          <ac:spMkLst>
            <pc:docMk/>
            <pc:sldMk cId="566606883" sldId="266"/>
            <ac:spMk id="13" creationId="{DF7D337F-91B3-1915-33F6-D406ABF194EA}"/>
          </ac:spMkLst>
        </pc:spChg>
      </pc:sldChg>
      <pc:sldChg chg="modSp add mod">
        <pc:chgData name="Ange Eric KOUAKOU" userId="2f1daee2547d603c" providerId="LiveId" clId="{4AB77D02-7E99-40B9-8530-C4DD1CA1B87E}" dt="2023-09-07T09:33:09.452" v="978" actId="255"/>
        <pc:sldMkLst>
          <pc:docMk/>
          <pc:sldMk cId="3177153206" sldId="267"/>
        </pc:sldMkLst>
        <pc:spChg chg="mod">
          <ac:chgData name="Ange Eric KOUAKOU" userId="2f1daee2547d603c" providerId="LiveId" clId="{4AB77D02-7E99-40B9-8530-C4DD1CA1B87E}" dt="2023-09-07T09:33:09.452" v="978" actId="255"/>
          <ac:spMkLst>
            <pc:docMk/>
            <pc:sldMk cId="3177153206" sldId="267"/>
            <ac:spMk id="13" creationId="{DF7D337F-91B3-1915-33F6-D406ABF194E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9DF7A-A355-4E80-91CD-21A02FCA93C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44E41B5-BF72-40DC-BCD7-1FF303A26584}">
      <dgm:prSet custT="1"/>
      <dgm:spPr>
        <a:ln>
          <a:noFill/>
        </a:ln>
      </dgm:spPr>
      <dgm:t>
        <a:bodyPr/>
        <a:lstStyle/>
        <a:p>
          <a:pPr>
            <a:defRPr cap="all"/>
          </a:pP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</a:t>
          </a:r>
          <a:r>
            <a:rPr lang="en-US" sz="2000" dirty="0" err="1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pré</a:t>
          </a: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-développement</a:t>
          </a:r>
        </a:p>
      </dgm:t>
    </dgm:pt>
    <dgm:pt modelId="{CE880C89-1F94-45E5-A1E7-E2D176D2F5A6}" type="parTrans" cxnId="{E4083F71-5373-4A34-9DF6-8CE7B494B4DD}">
      <dgm:prSet/>
      <dgm:spPr/>
      <dgm:t>
        <a:bodyPr/>
        <a:lstStyle/>
        <a:p>
          <a:endParaRPr lang="en-US"/>
        </a:p>
      </dgm:t>
    </dgm:pt>
    <dgm:pt modelId="{08DB3579-1418-4CC2-B42C-420F4219611B}" type="sibTrans" cxnId="{E4083F71-5373-4A34-9DF6-8CE7B494B4DD}">
      <dgm:prSet/>
      <dgm:spPr/>
      <dgm:t>
        <a:bodyPr/>
        <a:lstStyle/>
        <a:p>
          <a:endParaRPr lang="en-US"/>
        </a:p>
      </dgm:t>
    </dgm:pt>
    <dgm:pt modelId="{57C23299-43DA-415A-8814-EDD57F127BA3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développement front-end</a:t>
          </a:r>
        </a:p>
      </dgm:t>
    </dgm:pt>
    <dgm:pt modelId="{195E8969-E14C-4890-A5F3-14508058B0D6}" type="parTrans" cxnId="{98F80C4C-C7A1-4D6B-A808-9713D78E538F}">
      <dgm:prSet/>
      <dgm:spPr/>
      <dgm:t>
        <a:bodyPr/>
        <a:lstStyle/>
        <a:p>
          <a:endParaRPr lang="en-US"/>
        </a:p>
      </dgm:t>
    </dgm:pt>
    <dgm:pt modelId="{A529745C-447E-4212-9970-6FA8547D219E}" type="sibTrans" cxnId="{98F80C4C-C7A1-4D6B-A808-9713D78E538F}">
      <dgm:prSet/>
      <dgm:spPr/>
      <dgm:t>
        <a:bodyPr/>
        <a:lstStyle/>
        <a:p>
          <a:endParaRPr lang="en-US"/>
        </a:p>
      </dgm:t>
    </dgm:pt>
    <dgm:pt modelId="{C246B10C-FFD9-4FCC-B4B5-52664F7A1BDD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développement back-end</a:t>
          </a:r>
        </a:p>
      </dgm:t>
    </dgm:pt>
    <dgm:pt modelId="{D4843BEB-65A7-404E-A287-AB0A5E99B4F1}" type="parTrans" cxnId="{45A13120-36D9-4B4E-8058-B59E78118C9A}">
      <dgm:prSet/>
      <dgm:spPr/>
      <dgm:t>
        <a:bodyPr/>
        <a:lstStyle/>
        <a:p>
          <a:endParaRPr lang="en-US"/>
        </a:p>
      </dgm:t>
    </dgm:pt>
    <dgm:pt modelId="{0CA14E41-0D1A-4726-A9EB-196C23D06C9E}" type="sibTrans" cxnId="{45A13120-36D9-4B4E-8058-B59E78118C9A}">
      <dgm:prSet/>
      <dgm:spPr/>
      <dgm:t>
        <a:bodyPr/>
        <a:lstStyle/>
        <a:p>
          <a:endParaRPr lang="en-US"/>
        </a:p>
      </dgm:t>
    </dgm:pt>
    <dgm:pt modelId="{9998D7AC-2EA8-4D59-875B-057ECE119B27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post-développement</a:t>
          </a:r>
        </a:p>
      </dgm:t>
    </dgm:pt>
    <dgm:pt modelId="{A5A43FE7-7210-4129-A659-FE495C0432F4}" type="parTrans" cxnId="{339CAAB6-7539-4972-8A42-7ECFDBFE3C79}">
      <dgm:prSet/>
      <dgm:spPr/>
      <dgm:t>
        <a:bodyPr/>
        <a:lstStyle/>
        <a:p>
          <a:endParaRPr lang="en-US"/>
        </a:p>
      </dgm:t>
    </dgm:pt>
    <dgm:pt modelId="{8547799E-9A0D-4178-B02A-E57E7CD47597}" type="sibTrans" cxnId="{339CAAB6-7539-4972-8A42-7ECFDBFE3C79}">
      <dgm:prSet/>
      <dgm:spPr/>
      <dgm:t>
        <a:bodyPr/>
        <a:lstStyle/>
        <a:p>
          <a:endParaRPr lang="en-US"/>
        </a:p>
      </dgm:t>
    </dgm:pt>
    <dgm:pt modelId="{D4AF7D37-A42D-42E2-BC33-B4F2501DED0B}" type="pres">
      <dgm:prSet presAssocID="{0849DF7A-A355-4E80-91CD-21A02FCA93C6}" presName="root" presStyleCnt="0">
        <dgm:presLayoutVars>
          <dgm:dir/>
          <dgm:resizeHandles val="exact"/>
        </dgm:presLayoutVars>
      </dgm:prSet>
      <dgm:spPr/>
    </dgm:pt>
    <dgm:pt modelId="{732B6EFE-D8E4-44B6-B6FE-ABFA4AC87D61}" type="pres">
      <dgm:prSet presAssocID="{F44E41B5-BF72-40DC-BCD7-1FF303A26584}" presName="compNode" presStyleCnt="0"/>
      <dgm:spPr/>
    </dgm:pt>
    <dgm:pt modelId="{B06A4F80-2809-4E88-A360-3B466ECF3AFE}" type="pres">
      <dgm:prSet presAssocID="{F44E41B5-BF72-40DC-BCD7-1FF303A2658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5C906C52-F31C-41C3-9422-98616EED547C}" type="pres">
      <dgm:prSet presAssocID="{F44E41B5-BF72-40DC-BCD7-1FF303A265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outline"/>
        </a:ext>
      </dgm:extLst>
    </dgm:pt>
    <dgm:pt modelId="{D84445FA-8401-4D45-9089-F6BBDD84E2A9}" type="pres">
      <dgm:prSet presAssocID="{F44E41B5-BF72-40DC-BCD7-1FF303A26584}" presName="spaceRect" presStyleCnt="0"/>
      <dgm:spPr/>
    </dgm:pt>
    <dgm:pt modelId="{F4BDEDD4-38E8-46EE-BB51-8D24A34BA94F}" type="pres">
      <dgm:prSet presAssocID="{F44E41B5-BF72-40DC-BCD7-1FF303A26584}" presName="textRect" presStyleLbl="revTx" presStyleIdx="0" presStyleCnt="4">
        <dgm:presLayoutVars>
          <dgm:chMax val="1"/>
          <dgm:chPref val="1"/>
        </dgm:presLayoutVars>
      </dgm:prSet>
      <dgm:spPr/>
    </dgm:pt>
    <dgm:pt modelId="{04CA8E93-EB71-4B2E-BA12-AAA342094173}" type="pres">
      <dgm:prSet presAssocID="{08DB3579-1418-4CC2-B42C-420F4219611B}" presName="sibTrans" presStyleCnt="0"/>
      <dgm:spPr/>
    </dgm:pt>
    <dgm:pt modelId="{A6790EB6-0B35-4505-94C1-ECCB9665D144}" type="pres">
      <dgm:prSet presAssocID="{57C23299-43DA-415A-8814-EDD57F127BA3}" presName="compNode" presStyleCnt="0"/>
      <dgm:spPr/>
    </dgm:pt>
    <dgm:pt modelId="{FB1ED3B6-35F7-468D-AB15-6022D44D5E03}" type="pres">
      <dgm:prSet presAssocID="{57C23299-43DA-415A-8814-EDD57F127BA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CB86BC81-99D1-45EC-A438-5636526B08E0}" type="pres">
      <dgm:prSet presAssocID="{57C23299-43DA-415A-8814-EDD57F127B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outline"/>
        </a:ext>
      </dgm:extLst>
    </dgm:pt>
    <dgm:pt modelId="{81B851BD-BBCF-4024-B444-A8603FB67F2F}" type="pres">
      <dgm:prSet presAssocID="{57C23299-43DA-415A-8814-EDD57F127BA3}" presName="spaceRect" presStyleCnt="0"/>
      <dgm:spPr/>
    </dgm:pt>
    <dgm:pt modelId="{498918E4-A565-4F31-81E4-FD5536A214D7}" type="pres">
      <dgm:prSet presAssocID="{57C23299-43DA-415A-8814-EDD57F127BA3}" presName="textRect" presStyleLbl="revTx" presStyleIdx="1" presStyleCnt="4">
        <dgm:presLayoutVars>
          <dgm:chMax val="1"/>
          <dgm:chPref val="1"/>
        </dgm:presLayoutVars>
      </dgm:prSet>
      <dgm:spPr/>
    </dgm:pt>
    <dgm:pt modelId="{A82EEF48-BCB7-4F8A-8C72-9D95BBBF96E6}" type="pres">
      <dgm:prSet presAssocID="{A529745C-447E-4212-9970-6FA8547D219E}" presName="sibTrans" presStyleCnt="0"/>
      <dgm:spPr/>
    </dgm:pt>
    <dgm:pt modelId="{D02DBB66-7A1C-4295-B45E-D411E4105C2A}" type="pres">
      <dgm:prSet presAssocID="{C246B10C-FFD9-4FCC-B4B5-52664F7A1BDD}" presName="compNode" presStyleCnt="0"/>
      <dgm:spPr/>
    </dgm:pt>
    <dgm:pt modelId="{9A1AC0AF-54DF-4229-BC6B-AD4D2EBD96C1}" type="pres">
      <dgm:prSet presAssocID="{C246B10C-FFD9-4FCC-B4B5-52664F7A1BD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550D58C4-D80E-4517-8B2A-8E6D84AC3F5A}" type="pres">
      <dgm:prSet presAssocID="{C246B10C-FFD9-4FCC-B4B5-52664F7A1B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outline"/>
        </a:ext>
      </dgm:extLst>
    </dgm:pt>
    <dgm:pt modelId="{49B34099-61AD-4683-B5C7-F8A0FA9C46D1}" type="pres">
      <dgm:prSet presAssocID="{C246B10C-FFD9-4FCC-B4B5-52664F7A1BDD}" presName="spaceRect" presStyleCnt="0"/>
      <dgm:spPr/>
    </dgm:pt>
    <dgm:pt modelId="{62E9CFF5-EA80-4634-B3A6-30D6587B7A0A}" type="pres">
      <dgm:prSet presAssocID="{C246B10C-FFD9-4FCC-B4B5-52664F7A1BDD}" presName="textRect" presStyleLbl="revTx" presStyleIdx="2" presStyleCnt="4">
        <dgm:presLayoutVars>
          <dgm:chMax val="1"/>
          <dgm:chPref val="1"/>
        </dgm:presLayoutVars>
      </dgm:prSet>
      <dgm:spPr/>
    </dgm:pt>
    <dgm:pt modelId="{922D3E8E-5262-4C76-B652-CF694E366DB7}" type="pres">
      <dgm:prSet presAssocID="{0CA14E41-0D1A-4726-A9EB-196C23D06C9E}" presName="sibTrans" presStyleCnt="0"/>
      <dgm:spPr/>
    </dgm:pt>
    <dgm:pt modelId="{5387E3E0-7530-44A5-AFAD-98DBE6F61F0F}" type="pres">
      <dgm:prSet presAssocID="{9998D7AC-2EA8-4D59-875B-057ECE119B27}" presName="compNode" presStyleCnt="0"/>
      <dgm:spPr/>
    </dgm:pt>
    <dgm:pt modelId="{D9ABA53D-6BD9-4B3A-9DA8-A71A68C4FFF3}" type="pres">
      <dgm:prSet presAssocID="{9998D7AC-2EA8-4D59-875B-057ECE119B2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3A273257-3F04-4BF6-98E0-6AEF1CC71701}" type="pres">
      <dgm:prSet presAssocID="{9998D7AC-2EA8-4D59-875B-057ECE119B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 with solid fill"/>
        </a:ext>
      </dgm:extLst>
    </dgm:pt>
    <dgm:pt modelId="{9364DB32-0D81-49BC-B9C8-6919B05679B9}" type="pres">
      <dgm:prSet presAssocID="{9998D7AC-2EA8-4D59-875B-057ECE119B27}" presName="spaceRect" presStyleCnt="0"/>
      <dgm:spPr/>
    </dgm:pt>
    <dgm:pt modelId="{DFD0367F-7C5A-4AFC-BB2E-686137A12CB8}" type="pres">
      <dgm:prSet presAssocID="{9998D7AC-2EA8-4D59-875B-057ECE119B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A13120-36D9-4B4E-8058-B59E78118C9A}" srcId="{0849DF7A-A355-4E80-91CD-21A02FCA93C6}" destId="{C246B10C-FFD9-4FCC-B4B5-52664F7A1BDD}" srcOrd="2" destOrd="0" parTransId="{D4843BEB-65A7-404E-A287-AB0A5E99B4F1}" sibTransId="{0CA14E41-0D1A-4726-A9EB-196C23D06C9E}"/>
    <dgm:cxn modelId="{6EED2F28-F6D1-40D5-955A-E5CBE540CADD}" type="presOf" srcId="{F44E41B5-BF72-40DC-BCD7-1FF303A26584}" destId="{F4BDEDD4-38E8-46EE-BB51-8D24A34BA94F}" srcOrd="0" destOrd="0" presId="urn:microsoft.com/office/officeart/2018/5/layout/IconLeafLabelList"/>
    <dgm:cxn modelId="{21A0C633-C875-478D-9152-CDC8F329DCAB}" type="presOf" srcId="{0849DF7A-A355-4E80-91CD-21A02FCA93C6}" destId="{D4AF7D37-A42D-42E2-BC33-B4F2501DED0B}" srcOrd="0" destOrd="0" presId="urn:microsoft.com/office/officeart/2018/5/layout/IconLeafLabelList"/>
    <dgm:cxn modelId="{98F80C4C-C7A1-4D6B-A808-9713D78E538F}" srcId="{0849DF7A-A355-4E80-91CD-21A02FCA93C6}" destId="{57C23299-43DA-415A-8814-EDD57F127BA3}" srcOrd="1" destOrd="0" parTransId="{195E8969-E14C-4890-A5F3-14508058B0D6}" sibTransId="{A529745C-447E-4212-9970-6FA8547D219E}"/>
    <dgm:cxn modelId="{E4083F71-5373-4A34-9DF6-8CE7B494B4DD}" srcId="{0849DF7A-A355-4E80-91CD-21A02FCA93C6}" destId="{F44E41B5-BF72-40DC-BCD7-1FF303A26584}" srcOrd="0" destOrd="0" parTransId="{CE880C89-1F94-45E5-A1E7-E2D176D2F5A6}" sibTransId="{08DB3579-1418-4CC2-B42C-420F4219611B}"/>
    <dgm:cxn modelId="{7B565658-F4D6-4527-AA35-D65BEF0165EA}" type="presOf" srcId="{C246B10C-FFD9-4FCC-B4B5-52664F7A1BDD}" destId="{62E9CFF5-EA80-4634-B3A6-30D6587B7A0A}" srcOrd="0" destOrd="0" presId="urn:microsoft.com/office/officeart/2018/5/layout/IconLeafLabelList"/>
    <dgm:cxn modelId="{339CAAB6-7539-4972-8A42-7ECFDBFE3C79}" srcId="{0849DF7A-A355-4E80-91CD-21A02FCA93C6}" destId="{9998D7AC-2EA8-4D59-875B-057ECE119B27}" srcOrd="3" destOrd="0" parTransId="{A5A43FE7-7210-4129-A659-FE495C0432F4}" sibTransId="{8547799E-9A0D-4178-B02A-E57E7CD47597}"/>
    <dgm:cxn modelId="{3D7D02BE-5BC9-4E9E-9861-8DADBA34B5F9}" type="presOf" srcId="{57C23299-43DA-415A-8814-EDD57F127BA3}" destId="{498918E4-A565-4F31-81E4-FD5536A214D7}" srcOrd="0" destOrd="0" presId="urn:microsoft.com/office/officeart/2018/5/layout/IconLeafLabelList"/>
    <dgm:cxn modelId="{9D9D83C5-2966-4D66-93E3-0E6F9E216F41}" type="presOf" srcId="{9998D7AC-2EA8-4D59-875B-057ECE119B27}" destId="{DFD0367F-7C5A-4AFC-BB2E-686137A12CB8}" srcOrd="0" destOrd="0" presId="urn:microsoft.com/office/officeart/2018/5/layout/IconLeafLabelList"/>
    <dgm:cxn modelId="{E2B5F9BD-051C-4036-8643-589539DE3704}" type="presParOf" srcId="{D4AF7D37-A42D-42E2-BC33-B4F2501DED0B}" destId="{732B6EFE-D8E4-44B6-B6FE-ABFA4AC87D61}" srcOrd="0" destOrd="0" presId="urn:microsoft.com/office/officeart/2018/5/layout/IconLeafLabelList"/>
    <dgm:cxn modelId="{73C78971-BB9B-4B8D-861C-78227EEDFB49}" type="presParOf" srcId="{732B6EFE-D8E4-44B6-B6FE-ABFA4AC87D61}" destId="{B06A4F80-2809-4E88-A360-3B466ECF3AFE}" srcOrd="0" destOrd="0" presId="urn:microsoft.com/office/officeart/2018/5/layout/IconLeafLabelList"/>
    <dgm:cxn modelId="{432EA2BD-6059-4304-88C8-059611A46008}" type="presParOf" srcId="{732B6EFE-D8E4-44B6-B6FE-ABFA4AC87D61}" destId="{5C906C52-F31C-41C3-9422-98616EED547C}" srcOrd="1" destOrd="0" presId="urn:microsoft.com/office/officeart/2018/5/layout/IconLeafLabelList"/>
    <dgm:cxn modelId="{6D4C0839-B756-48C9-AC2A-1496175EE236}" type="presParOf" srcId="{732B6EFE-D8E4-44B6-B6FE-ABFA4AC87D61}" destId="{D84445FA-8401-4D45-9089-F6BBDD84E2A9}" srcOrd="2" destOrd="0" presId="urn:microsoft.com/office/officeart/2018/5/layout/IconLeafLabelList"/>
    <dgm:cxn modelId="{2E1490A9-402D-465B-9F4D-4AF46D128689}" type="presParOf" srcId="{732B6EFE-D8E4-44B6-B6FE-ABFA4AC87D61}" destId="{F4BDEDD4-38E8-46EE-BB51-8D24A34BA94F}" srcOrd="3" destOrd="0" presId="urn:microsoft.com/office/officeart/2018/5/layout/IconLeafLabelList"/>
    <dgm:cxn modelId="{3EC1E88D-D8C5-42F4-9747-18A1D10858EE}" type="presParOf" srcId="{D4AF7D37-A42D-42E2-BC33-B4F2501DED0B}" destId="{04CA8E93-EB71-4B2E-BA12-AAA342094173}" srcOrd="1" destOrd="0" presId="urn:microsoft.com/office/officeart/2018/5/layout/IconLeafLabelList"/>
    <dgm:cxn modelId="{53DE1A8A-6F18-45B4-A93A-CDEA20D7991D}" type="presParOf" srcId="{D4AF7D37-A42D-42E2-BC33-B4F2501DED0B}" destId="{A6790EB6-0B35-4505-94C1-ECCB9665D144}" srcOrd="2" destOrd="0" presId="urn:microsoft.com/office/officeart/2018/5/layout/IconLeafLabelList"/>
    <dgm:cxn modelId="{7F337E3A-82BE-4AAD-9FA9-583BEA9E5A06}" type="presParOf" srcId="{A6790EB6-0B35-4505-94C1-ECCB9665D144}" destId="{FB1ED3B6-35F7-468D-AB15-6022D44D5E03}" srcOrd="0" destOrd="0" presId="urn:microsoft.com/office/officeart/2018/5/layout/IconLeafLabelList"/>
    <dgm:cxn modelId="{CA2788D5-87D0-45AB-A530-56ED83677084}" type="presParOf" srcId="{A6790EB6-0B35-4505-94C1-ECCB9665D144}" destId="{CB86BC81-99D1-45EC-A438-5636526B08E0}" srcOrd="1" destOrd="0" presId="urn:microsoft.com/office/officeart/2018/5/layout/IconLeafLabelList"/>
    <dgm:cxn modelId="{7A0EB630-8AF0-4D80-BA77-316C1EC41A23}" type="presParOf" srcId="{A6790EB6-0B35-4505-94C1-ECCB9665D144}" destId="{81B851BD-BBCF-4024-B444-A8603FB67F2F}" srcOrd="2" destOrd="0" presId="urn:microsoft.com/office/officeart/2018/5/layout/IconLeafLabelList"/>
    <dgm:cxn modelId="{83FC2DC3-2463-4158-8A9F-758815E4778B}" type="presParOf" srcId="{A6790EB6-0B35-4505-94C1-ECCB9665D144}" destId="{498918E4-A565-4F31-81E4-FD5536A214D7}" srcOrd="3" destOrd="0" presId="urn:microsoft.com/office/officeart/2018/5/layout/IconLeafLabelList"/>
    <dgm:cxn modelId="{8A05BEB8-17BF-460B-B9FC-A0AA9C304B7C}" type="presParOf" srcId="{D4AF7D37-A42D-42E2-BC33-B4F2501DED0B}" destId="{A82EEF48-BCB7-4F8A-8C72-9D95BBBF96E6}" srcOrd="3" destOrd="0" presId="urn:microsoft.com/office/officeart/2018/5/layout/IconLeafLabelList"/>
    <dgm:cxn modelId="{68CB4A24-AF95-4DBC-ABB9-481720ADBB69}" type="presParOf" srcId="{D4AF7D37-A42D-42E2-BC33-B4F2501DED0B}" destId="{D02DBB66-7A1C-4295-B45E-D411E4105C2A}" srcOrd="4" destOrd="0" presId="urn:microsoft.com/office/officeart/2018/5/layout/IconLeafLabelList"/>
    <dgm:cxn modelId="{887E59D2-A65B-4889-8ECE-35F9E78536A4}" type="presParOf" srcId="{D02DBB66-7A1C-4295-B45E-D411E4105C2A}" destId="{9A1AC0AF-54DF-4229-BC6B-AD4D2EBD96C1}" srcOrd="0" destOrd="0" presId="urn:microsoft.com/office/officeart/2018/5/layout/IconLeafLabelList"/>
    <dgm:cxn modelId="{0E94CAEA-3A02-4715-8F10-7AE2A7FF138D}" type="presParOf" srcId="{D02DBB66-7A1C-4295-B45E-D411E4105C2A}" destId="{550D58C4-D80E-4517-8B2A-8E6D84AC3F5A}" srcOrd="1" destOrd="0" presId="urn:microsoft.com/office/officeart/2018/5/layout/IconLeafLabelList"/>
    <dgm:cxn modelId="{1CEF69C5-4362-4FDC-A819-1DA05D9BC5A8}" type="presParOf" srcId="{D02DBB66-7A1C-4295-B45E-D411E4105C2A}" destId="{49B34099-61AD-4683-B5C7-F8A0FA9C46D1}" srcOrd="2" destOrd="0" presId="urn:microsoft.com/office/officeart/2018/5/layout/IconLeafLabelList"/>
    <dgm:cxn modelId="{7D9722EC-9A62-4BEB-B60A-5B0ABE285F0A}" type="presParOf" srcId="{D02DBB66-7A1C-4295-B45E-D411E4105C2A}" destId="{62E9CFF5-EA80-4634-B3A6-30D6587B7A0A}" srcOrd="3" destOrd="0" presId="urn:microsoft.com/office/officeart/2018/5/layout/IconLeafLabelList"/>
    <dgm:cxn modelId="{7143098D-365B-4BB2-91C0-5CC6D2256D6B}" type="presParOf" srcId="{D4AF7D37-A42D-42E2-BC33-B4F2501DED0B}" destId="{922D3E8E-5262-4C76-B652-CF694E366DB7}" srcOrd="5" destOrd="0" presId="urn:microsoft.com/office/officeart/2018/5/layout/IconLeafLabelList"/>
    <dgm:cxn modelId="{099D5374-F0FC-4AC8-A9D8-2FC37958DDCF}" type="presParOf" srcId="{D4AF7D37-A42D-42E2-BC33-B4F2501DED0B}" destId="{5387E3E0-7530-44A5-AFAD-98DBE6F61F0F}" srcOrd="6" destOrd="0" presId="urn:microsoft.com/office/officeart/2018/5/layout/IconLeafLabelList"/>
    <dgm:cxn modelId="{83A52FD7-EEF0-45D1-A44E-036D7D627C96}" type="presParOf" srcId="{5387E3E0-7530-44A5-AFAD-98DBE6F61F0F}" destId="{D9ABA53D-6BD9-4B3A-9DA8-A71A68C4FFF3}" srcOrd="0" destOrd="0" presId="urn:microsoft.com/office/officeart/2018/5/layout/IconLeafLabelList"/>
    <dgm:cxn modelId="{692408CD-86EE-4247-A56D-5D2028C51804}" type="presParOf" srcId="{5387E3E0-7530-44A5-AFAD-98DBE6F61F0F}" destId="{3A273257-3F04-4BF6-98E0-6AEF1CC71701}" srcOrd="1" destOrd="0" presId="urn:microsoft.com/office/officeart/2018/5/layout/IconLeafLabelList"/>
    <dgm:cxn modelId="{D9B3C5E4-58C7-4930-A26D-ED166F5F689E}" type="presParOf" srcId="{5387E3E0-7530-44A5-AFAD-98DBE6F61F0F}" destId="{9364DB32-0D81-49BC-B9C8-6919B05679B9}" srcOrd="2" destOrd="0" presId="urn:microsoft.com/office/officeart/2018/5/layout/IconLeafLabelList"/>
    <dgm:cxn modelId="{97EAA35F-9349-484B-8424-0194B975CA89}" type="presParOf" srcId="{5387E3E0-7530-44A5-AFAD-98DBE6F61F0F}" destId="{DFD0367F-7C5A-4AFC-BB2E-686137A12C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A4F80-2809-4E88-A360-3B466ECF3AFE}">
      <dsp:nvSpPr>
        <dsp:cNvPr id="0" name=""/>
        <dsp:cNvSpPr/>
      </dsp:nvSpPr>
      <dsp:spPr>
        <a:xfrm>
          <a:off x="558493" y="341573"/>
          <a:ext cx="1445542" cy="1445542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06C52-F31C-41C3-9422-98616EED547C}">
      <dsp:nvSpPr>
        <dsp:cNvPr id="0" name=""/>
        <dsp:cNvSpPr/>
      </dsp:nvSpPr>
      <dsp:spPr>
        <a:xfrm>
          <a:off x="866559" y="649639"/>
          <a:ext cx="829409" cy="829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DEDD4-38E8-46EE-BB51-8D24A34BA94F}">
      <dsp:nvSpPr>
        <dsp:cNvPr id="0" name=""/>
        <dsp:cNvSpPr/>
      </dsp:nvSpPr>
      <dsp:spPr>
        <a:xfrm>
          <a:off x="96393" y="2237366"/>
          <a:ext cx="2369741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</a:t>
          </a:r>
          <a:r>
            <a:rPr lang="en-US" sz="20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pré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-développement</a:t>
          </a:r>
        </a:p>
      </dsp:txBody>
      <dsp:txXfrm>
        <a:off x="96393" y="2237366"/>
        <a:ext cx="2369741" cy="900000"/>
      </dsp:txXfrm>
    </dsp:sp>
    <dsp:sp modelId="{FB1ED3B6-35F7-468D-AB15-6022D44D5E03}">
      <dsp:nvSpPr>
        <dsp:cNvPr id="0" name=""/>
        <dsp:cNvSpPr/>
      </dsp:nvSpPr>
      <dsp:spPr>
        <a:xfrm>
          <a:off x="3342939" y="341573"/>
          <a:ext cx="1445542" cy="1445542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6BC81-99D1-45EC-A438-5636526B08E0}">
      <dsp:nvSpPr>
        <dsp:cNvPr id="0" name=""/>
        <dsp:cNvSpPr/>
      </dsp:nvSpPr>
      <dsp:spPr>
        <a:xfrm>
          <a:off x="3651006" y="649639"/>
          <a:ext cx="829409" cy="829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18E4-A565-4F31-81E4-FD5536A214D7}">
      <dsp:nvSpPr>
        <dsp:cNvPr id="0" name=""/>
        <dsp:cNvSpPr/>
      </dsp:nvSpPr>
      <dsp:spPr>
        <a:xfrm>
          <a:off x="2880840" y="2237366"/>
          <a:ext cx="2369741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développement front-end</a:t>
          </a:r>
        </a:p>
      </dsp:txBody>
      <dsp:txXfrm>
        <a:off x="2880840" y="2237366"/>
        <a:ext cx="2369741" cy="900000"/>
      </dsp:txXfrm>
    </dsp:sp>
    <dsp:sp modelId="{9A1AC0AF-54DF-4229-BC6B-AD4D2EBD96C1}">
      <dsp:nvSpPr>
        <dsp:cNvPr id="0" name=""/>
        <dsp:cNvSpPr/>
      </dsp:nvSpPr>
      <dsp:spPr>
        <a:xfrm>
          <a:off x="6127386" y="341573"/>
          <a:ext cx="1445542" cy="1445542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D58C4-D80E-4517-8B2A-8E6D84AC3F5A}">
      <dsp:nvSpPr>
        <dsp:cNvPr id="0" name=""/>
        <dsp:cNvSpPr/>
      </dsp:nvSpPr>
      <dsp:spPr>
        <a:xfrm>
          <a:off x="6435452" y="649639"/>
          <a:ext cx="829409" cy="829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9CFF5-EA80-4634-B3A6-30D6587B7A0A}">
      <dsp:nvSpPr>
        <dsp:cNvPr id="0" name=""/>
        <dsp:cNvSpPr/>
      </dsp:nvSpPr>
      <dsp:spPr>
        <a:xfrm>
          <a:off x="5665286" y="2237366"/>
          <a:ext cx="2369741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développement back-end</a:t>
          </a:r>
        </a:p>
      </dsp:txBody>
      <dsp:txXfrm>
        <a:off x="5665286" y="2237366"/>
        <a:ext cx="2369741" cy="900000"/>
      </dsp:txXfrm>
    </dsp:sp>
    <dsp:sp modelId="{D9ABA53D-6BD9-4B3A-9DA8-A71A68C4FFF3}">
      <dsp:nvSpPr>
        <dsp:cNvPr id="0" name=""/>
        <dsp:cNvSpPr/>
      </dsp:nvSpPr>
      <dsp:spPr>
        <a:xfrm>
          <a:off x="8911833" y="341573"/>
          <a:ext cx="1445542" cy="1445542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73257-3F04-4BF6-98E0-6AEF1CC71701}">
      <dsp:nvSpPr>
        <dsp:cNvPr id="0" name=""/>
        <dsp:cNvSpPr/>
      </dsp:nvSpPr>
      <dsp:spPr>
        <a:xfrm>
          <a:off x="9219899" y="649639"/>
          <a:ext cx="829409" cy="829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0367F-7C5A-4AFC-BB2E-686137A12CB8}">
      <dsp:nvSpPr>
        <dsp:cNvPr id="0" name=""/>
        <dsp:cNvSpPr/>
      </dsp:nvSpPr>
      <dsp:spPr>
        <a:xfrm>
          <a:off x="8449733" y="2237366"/>
          <a:ext cx="2369741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post-développement</a:t>
          </a:r>
        </a:p>
      </dsp:txBody>
      <dsp:txXfrm>
        <a:off x="8449733" y="2237366"/>
        <a:ext cx="2369741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0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2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230700/AnangoPlan_APwebDevelopment#anangoplan_apwebdevelopment---project-descri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hand holding a credit card&#10;&#10;Description automatically generated">
            <a:extLst>
              <a:ext uri="{FF2B5EF4-FFF2-40B4-BE49-F238E27FC236}">
                <a16:creationId xmlns:a16="http://schemas.microsoft.com/office/drawing/2014/main" id="{497C9F8E-CE45-7301-F6EC-5CAEBBBD9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4" r="-1" b="952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ABC2CE-FF9E-C370-1578-34EF54D98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800" dirty="0">
                <a:latin typeface="Aharoni" panose="02010803020104030203" pitchFamily="2" charset="-79"/>
                <a:cs typeface="Aharoni" panose="02010803020104030203" pitchFamily="2" charset="-79"/>
              </a:rPr>
              <a:t>ANANGO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BBDDB-22D3-0EC6-DC03-41737E089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Description du volet “Dev Web” du </a:t>
            </a:r>
            <a:r>
              <a:rPr lang="fr-FR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projet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7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Planification de la structure des bases de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données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601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développement 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782669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Front-end =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Partie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visible du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Travail sur le design utile à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niveau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49738E8-7123-5516-787E-0763F6BE5BC0}"/>
              </a:ext>
            </a:extLst>
          </p:cNvPr>
          <p:cNvSpPr/>
          <p:nvPr/>
        </p:nvSpPr>
        <p:spPr>
          <a:xfrm>
            <a:off x="1180998" y="2782669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" name="Rectangle 3" descr="Eye outline">
            <a:extLst>
              <a:ext uri="{FF2B5EF4-FFF2-40B4-BE49-F238E27FC236}">
                <a16:creationId xmlns:a16="http://schemas.microsoft.com/office/drawing/2014/main" id="{31CCB2CB-512C-35E6-2197-41F107A64103}"/>
              </a:ext>
            </a:extLst>
          </p:cNvPr>
          <p:cNvSpPr/>
          <p:nvPr/>
        </p:nvSpPr>
        <p:spPr>
          <a:xfrm>
            <a:off x="1489065" y="3090735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57B49D-C4A5-CD6E-B4E8-C9629E55560E}"/>
              </a:ext>
            </a:extLst>
          </p:cNvPr>
          <p:cNvGrpSpPr/>
          <p:nvPr/>
        </p:nvGrpSpPr>
        <p:grpSpPr>
          <a:xfrm>
            <a:off x="718899" y="4678462"/>
            <a:ext cx="2369741" cy="720000"/>
            <a:chOff x="2880840" y="2327366"/>
            <a:chExt cx="2369741" cy="72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19D91E-6F84-EB46-6207-676F794AF90B}"/>
                </a:ext>
              </a:extLst>
            </p:cNvPr>
            <p:cNvSpPr/>
            <p:nvPr/>
          </p:nvSpPr>
          <p:spPr>
            <a:xfrm>
              <a:off x="2880840" y="2327366"/>
              <a:ext cx="2369741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A6C24D-A626-5A71-BB09-20E3D399C1F4}"/>
                </a:ext>
              </a:extLst>
            </p:cNvPr>
            <p:cNvSpPr txBox="1"/>
            <p:nvPr/>
          </p:nvSpPr>
          <p:spPr>
            <a:xfrm>
              <a:off x="2880840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développement 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33040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développement 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782669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Back-end =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Partie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non visible qui rend le site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fonctionnel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(La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logique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Travail sur la structure des base des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données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utile à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niveau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1558B1F-1BDA-A0DA-CC4F-954D7116AC4F}"/>
              </a:ext>
            </a:extLst>
          </p:cNvPr>
          <p:cNvSpPr/>
          <p:nvPr/>
        </p:nvSpPr>
        <p:spPr>
          <a:xfrm>
            <a:off x="1180999" y="2782669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Programmer male outline">
            <a:extLst>
              <a:ext uri="{FF2B5EF4-FFF2-40B4-BE49-F238E27FC236}">
                <a16:creationId xmlns:a16="http://schemas.microsoft.com/office/drawing/2014/main" id="{7A730442-92FF-9E75-C48E-5E1127A87A1D}"/>
              </a:ext>
            </a:extLst>
          </p:cNvPr>
          <p:cNvSpPr/>
          <p:nvPr/>
        </p:nvSpPr>
        <p:spPr>
          <a:xfrm>
            <a:off x="1489065" y="3090735"/>
            <a:ext cx="829409" cy="829409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63004-58E3-E4AA-1CF0-77652C70BFFC}"/>
              </a:ext>
            </a:extLst>
          </p:cNvPr>
          <p:cNvGrpSpPr/>
          <p:nvPr/>
        </p:nvGrpSpPr>
        <p:grpSpPr>
          <a:xfrm>
            <a:off x="718899" y="4678462"/>
            <a:ext cx="2369741" cy="720000"/>
            <a:chOff x="5665286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D4DAE2-2153-C84B-64B2-37E055343DDB}"/>
                </a:ext>
              </a:extLst>
            </p:cNvPr>
            <p:cNvSpPr/>
            <p:nvPr/>
          </p:nvSpPr>
          <p:spPr>
            <a:xfrm>
              <a:off x="5665286" y="2327366"/>
              <a:ext cx="2369741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A82921-5D55-FF6D-F404-9A6D84BE649B}"/>
                </a:ext>
              </a:extLst>
            </p:cNvPr>
            <p:cNvSpPr txBox="1"/>
            <p:nvPr/>
          </p:nvSpPr>
          <p:spPr>
            <a:xfrm>
              <a:off x="5665286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développement back-end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2045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post-développement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782669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Choix du nom de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domaine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et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Hébergement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Monitoring (performance du 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Maintenance du site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5B361892-5B8D-140E-B60E-E65C11C35882}"/>
              </a:ext>
            </a:extLst>
          </p:cNvPr>
          <p:cNvSpPr/>
          <p:nvPr/>
        </p:nvSpPr>
        <p:spPr>
          <a:xfrm>
            <a:off x="1180999" y="2782669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" name="Rectangle 3" descr="World with solid fill">
            <a:extLst>
              <a:ext uri="{FF2B5EF4-FFF2-40B4-BE49-F238E27FC236}">
                <a16:creationId xmlns:a16="http://schemas.microsoft.com/office/drawing/2014/main" id="{6E0EF982-983F-27EA-C49F-FBDB61C2EC93}"/>
              </a:ext>
            </a:extLst>
          </p:cNvPr>
          <p:cNvSpPr/>
          <p:nvPr/>
        </p:nvSpPr>
        <p:spPr>
          <a:xfrm>
            <a:off x="1489065" y="3090735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C17A63-4063-2867-7380-A788D024E0E9}"/>
              </a:ext>
            </a:extLst>
          </p:cNvPr>
          <p:cNvGrpSpPr/>
          <p:nvPr/>
        </p:nvGrpSpPr>
        <p:grpSpPr>
          <a:xfrm>
            <a:off x="718899" y="4678462"/>
            <a:ext cx="2369741" cy="720000"/>
            <a:chOff x="8449733" y="2327366"/>
            <a:chExt cx="2369741" cy="72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565808-BE7C-69F6-A632-C159155DE39C}"/>
                </a:ext>
              </a:extLst>
            </p:cNvPr>
            <p:cNvSpPr/>
            <p:nvPr/>
          </p:nvSpPr>
          <p:spPr>
            <a:xfrm>
              <a:off x="8449733" y="2327366"/>
              <a:ext cx="2369741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5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FA54C6-8053-48BC-7EAC-4B43775D21CF}"/>
                </a:ext>
              </a:extLst>
            </p:cNvPr>
            <p:cNvSpPr txBox="1"/>
            <p:nvPr/>
          </p:nvSpPr>
          <p:spPr>
            <a:xfrm>
              <a:off x="844973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post-développement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6259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8262-6FE5-6642-DFAC-92D06EAB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Pour + de details…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A6EF33-AFF3-19F9-F85E-FC4446E48907}"/>
              </a:ext>
            </a:extLst>
          </p:cNvPr>
          <p:cNvGrpSpPr/>
          <p:nvPr/>
        </p:nvGrpSpPr>
        <p:grpSpPr>
          <a:xfrm>
            <a:off x="6484111" y="1907892"/>
            <a:ext cx="3638296" cy="2075679"/>
            <a:chOff x="6484111" y="1907892"/>
            <a:chExt cx="3638296" cy="2075679"/>
          </a:xfrm>
        </p:grpSpPr>
        <p:sp>
          <p:nvSpPr>
            <p:cNvPr id="7" name="Content Placeholder 4" descr="Link with solid fill">
              <a:hlinkClick r:id="rId2"/>
              <a:extLst>
                <a:ext uri="{FF2B5EF4-FFF2-40B4-BE49-F238E27FC236}">
                  <a16:creationId xmlns:a16="http://schemas.microsoft.com/office/drawing/2014/main" id="{5BDCC01D-C62F-B25A-14AF-6CD3CC24304B}"/>
                </a:ext>
              </a:extLst>
            </p:cNvPr>
            <p:cNvSpPr/>
            <p:nvPr/>
          </p:nvSpPr>
          <p:spPr>
            <a:xfrm>
              <a:off x="7587806" y="1907892"/>
              <a:ext cx="1430907" cy="1429348"/>
            </a:xfrm>
            <a:custGeom>
              <a:avLst/>
              <a:gdLst>
                <a:gd name="connsiteX0" fmla="*/ 1260315 w 1430907"/>
                <a:gd name="connsiteY0" fmla="*/ 1258757 h 1429348"/>
                <a:gd name="connsiteX1" fmla="*/ 996203 w 1430907"/>
                <a:gd name="connsiteY1" fmla="*/ 1258757 h 1429348"/>
                <a:gd name="connsiteX2" fmla="*/ 819435 w 1430907"/>
                <a:gd name="connsiteY2" fmla="*/ 1081989 h 1429348"/>
                <a:gd name="connsiteX3" fmla="*/ 784081 w 1430907"/>
                <a:gd name="connsiteY3" fmla="*/ 869867 h 1429348"/>
                <a:gd name="connsiteX4" fmla="*/ 937974 w 1430907"/>
                <a:gd name="connsiteY4" fmla="*/ 1023759 h 1429348"/>
                <a:gd name="connsiteX5" fmla="*/ 1025318 w 1430907"/>
                <a:gd name="connsiteY5" fmla="*/ 1021680 h 1429348"/>
                <a:gd name="connsiteX6" fmla="*/ 1027397 w 1430907"/>
                <a:gd name="connsiteY6" fmla="*/ 934335 h 1429348"/>
                <a:gd name="connsiteX7" fmla="*/ 873505 w 1430907"/>
                <a:gd name="connsiteY7" fmla="*/ 780443 h 1429348"/>
                <a:gd name="connsiteX8" fmla="*/ 1085627 w 1430907"/>
                <a:gd name="connsiteY8" fmla="*/ 817876 h 1429348"/>
                <a:gd name="connsiteX9" fmla="*/ 1262395 w 1430907"/>
                <a:gd name="connsiteY9" fmla="*/ 994644 h 1429348"/>
                <a:gd name="connsiteX10" fmla="*/ 1260315 w 1430907"/>
                <a:gd name="connsiteY10" fmla="*/ 1258757 h 1429348"/>
                <a:gd name="connsiteX11" fmla="*/ 347360 w 1430907"/>
                <a:gd name="connsiteY11" fmla="*/ 609914 h 1429348"/>
                <a:gd name="connsiteX12" fmla="*/ 170592 w 1430907"/>
                <a:gd name="connsiteY12" fmla="*/ 433146 h 1429348"/>
                <a:gd name="connsiteX13" fmla="*/ 170592 w 1430907"/>
                <a:gd name="connsiteY13" fmla="*/ 169033 h 1429348"/>
                <a:gd name="connsiteX14" fmla="*/ 434704 w 1430907"/>
                <a:gd name="connsiteY14" fmla="*/ 169033 h 1429348"/>
                <a:gd name="connsiteX15" fmla="*/ 611472 w 1430907"/>
                <a:gd name="connsiteY15" fmla="*/ 345801 h 1429348"/>
                <a:gd name="connsiteX16" fmla="*/ 648906 w 1430907"/>
                <a:gd name="connsiteY16" fmla="*/ 557923 h 1429348"/>
                <a:gd name="connsiteX17" fmla="*/ 524128 w 1430907"/>
                <a:gd name="connsiteY17" fmla="*/ 433146 h 1429348"/>
                <a:gd name="connsiteX18" fmla="*/ 436784 w 1430907"/>
                <a:gd name="connsiteY18" fmla="*/ 435225 h 1429348"/>
                <a:gd name="connsiteX19" fmla="*/ 434704 w 1430907"/>
                <a:gd name="connsiteY19" fmla="*/ 522570 h 1429348"/>
                <a:gd name="connsiteX20" fmla="*/ 559482 w 1430907"/>
                <a:gd name="connsiteY20" fmla="*/ 647347 h 1429348"/>
                <a:gd name="connsiteX21" fmla="*/ 347360 w 1430907"/>
                <a:gd name="connsiteY21" fmla="*/ 609914 h 1429348"/>
                <a:gd name="connsiteX22" fmla="*/ 1347660 w 1430907"/>
                <a:gd name="connsiteY22" fmla="*/ 905221 h 1429348"/>
                <a:gd name="connsiteX23" fmla="*/ 1170892 w 1430907"/>
                <a:gd name="connsiteY23" fmla="*/ 728453 h 1429348"/>
                <a:gd name="connsiteX24" fmla="*/ 777842 w 1430907"/>
                <a:gd name="connsiteY24" fmla="*/ 688940 h 1429348"/>
                <a:gd name="connsiteX25" fmla="*/ 740409 w 1430907"/>
                <a:gd name="connsiteY25" fmla="*/ 651506 h 1429348"/>
                <a:gd name="connsiteX26" fmla="*/ 700896 w 1430907"/>
                <a:gd name="connsiteY26" fmla="*/ 258457 h 1429348"/>
                <a:gd name="connsiteX27" fmla="*/ 524128 w 1430907"/>
                <a:gd name="connsiteY27" fmla="*/ 81689 h 1429348"/>
                <a:gd name="connsiteX28" fmla="*/ 91566 w 1430907"/>
                <a:gd name="connsiteY28" fmla="*/ 90008 h 1429348"/>
                <a:gd name="connsiteX29" fmla="*/ 83248 w 1430907"/>
                <a:gd name="connsiteY29" fmla="*/ 522570 h 1429348"/>
                <a:gd name="connsiteX30" fmla="*/ 260016 w 1430907"/>
                <a:gd name="connsiteY30" fmla="*/ 699338 h 1429348"/>
                <a:gd name="connsiteX31" fmla="*/ 653065 w 1430907"/>
                <a:gd name="connsiteY31" fmla="*/ 738851 h 1429348"/>
                <a:gd name="connsiteX32" fmla="*/ 690498 w 1430907"/>
                <a:gd name="connsiteY32" fmla="*/ 776284 h 1429348"/>
                <a:gd name="connsiteX33" fmla="*/ 730011 w 1430907"/>
                <a:gd name="connsiteY33" fmla="*/ 1169333 h 1429348"/>
                <a:gd name="connsiteX34" fmla="*/ 906779 w 1430907"/>
                <a:gd name="connsiteY34" fmla="*/ 1346101 h 1429348"/>
                <a:gd name="connsiteX35" fmla="*/ 1339341 w 1430907"/>
                <a:gd name="connsiteY35" fmla="*/ 1337783 h 1429348"/>
                <a:gd name="connsiteX36" fmla="*/ 1347660 w 1430907"/>
                <a:gd name="connsiteY36" fmla="*/ 905221 h 1429348"/>
                <a:gd name="connsiteX37" fmla="*/ 1347660 w 1430907"/>
                <a:gd name="connsiteY37" fmla="*/ 905221 h 142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30907" h="1429348">
                  <a:moveTo>
                    <a:pt x="1260315" y="1258757"/>
                  </a:moveTo>
                  <a:cubicBezTo>
                    <a:pt x="1187529" y="1331544"/>
                    <a:pt x="1068990" y="1331544"/>
                    <a:pt x="996203" y="1258757"/>
                  </a:cubicBezTo>
                  <a:lnTo>
                    <a:pt x="819435" y="1081989"/>
                  </a:lnTo>
                  <a:cubicBezTo>
                    <a:pt x="763285" y="1025839"/>
                    <a:pt x="748728" y="940574"/>
                    <a:pt x="784081" y="869867"/>
                  </a:cubicBezTo>
                  <a:lnTo>
                    <a:pt x="937974" y="1023759"/>
                  </a:lnTo>
                  <a:cubicBezTo>
                    <a:pt x="962929" y="1046635"/>
                    <a:pt x="1000362" y="1046635"/>
                    <a:pt x="1025318" y="1021680"/>
                  </a:cubicBezTo>
                  <a:cubicBezTo>
                    <a:pt x="1048194" y="998804"/>
                    <a:pt x="1050273" y="959291"/>
                    <a:pt x="1027397" y="934335"/>
                  </a:cubicBezTo>
                  <a:lnTo>
                    <a:pt x="873505" y="780443"/>
                  </a:lnTo>
                  <a:cubicBezTo>
                    <a:pt x="944212" y="747169"/>
                    <a:pt x="1029477" y="761726"/>
                    <a:pt x="1085627" y="817876"/>
                  </a:cubicBezTo>
                  <a:lnTo>
                    <a:pt x="1262395" y="994644"/>
                  </a:lnTo>
                  <a:cubicBezTo>
                    <a:pt x="1333102" y="1067431"/>
                    <a:pt x="1333102" y="1183890"/>
                    <a:pt x="1260315" y="1258757"/>
                  </a:cubicBezTo>
                  <a:close/>
                  <a:moveTo>
                    <a:pt x="347360" y="609914"/>
                  </a:moveTo>
                  <a:lnTo>
                    <a:pt x="170592" y="433146"/>
                  </a:lnTo>
                  <a:cubicBezTo>
                    <a:pt x="97805" y="360359"/>
                    <a:pt x="97805" y="241820"/>
                    <a:pt x="170592" y="169033"/>
                  </a:cubicBezTo>
                  <a:cubicBezTo>
                    <a:pt x="243379" y="96246"/>
                    <a:pt x="361917" y="96246"/>
                    <a:pt x="434704" y="169033"/>
                  </a:cubicBezTo>
                  <a:lnTo>
                    <a:pt x="611472" y="345801"/>
                  </a:lnTo>
                  <a:cubicBezTo>
                    <a:pt x="667622" y="401951"/>
                    <a:pt x="682180" y="487216"/>
                    <a:pt x="648906" y="557923"/>
                  </a:cubicBezTo>
                  <a:lnTo>
                    <a:pt x="524128" y="433146"/>
                  </a:lnTo>
                  <a:cubicBezTo>
                    <a:pt x="499173" y="410270"/>
                    <a:pt x="461739" y="410270"/>
                    <a:pt x="436784" y="435225"/>
                  </a:cubicBezTo>
                  <a:cubicBezTo>
                    <a:pt x="413908" y="458101"/>
                    <a:pt x="411828" y="497614"/>
                    <a:pt x="434704" y="522570"/>
                  </a:cubicBezTo>
                  <a:lnTo>
                    <a:pt x="559482" y="647347"/>
                  </a:lnTo>
                  <a:cubicBezTo>
                    <a:pt x="488775" y="680621"/>
                    <a:pt x="403510" y="666064"/>
                    <a:pt x="347360" y="609914"/>
                  </a:cubicBezTo>
                  <a:close/>
                  <a:moveTo>
                    <a:pt x="1347660" y="905221"/>
                  </a:moveTo>
                  <a:lnTo>
                    <a:pt x="1170892" y="728453"/>
                  </a:lnTo>
                  <a:cubicBezTo>
                    <a:pt x="1066910" y="622392"/>
                    <a:pt x="900540" y="605755"/>
                    <a:pt x="777842" y="688940"/>
                  </a:cubicBezTo>
                  <a:lnTo>
                    <a:pt x="740409" y="651506"/>
                  </a:lnTo>
                  <a:cubicBezTo>
                    <a:pt x="821515" y="528808"/>
                    <a:pt x="804878" y="364518"/>
                    <a:pt x="700896" y="258457"/>
                  </a:cubicBezTo>
                  <a:lnTo>
                    <a:pt x="524128" y="81689"/>
                  </a:lnTo>
                  <a:cubicBezTo>
                    <a:pt x="401430" y="-30611"/>
                    <a:pt x="210105" y="-26451"/>
                    <a:pt x="91566" y="90008"/>
                  </a:cubicBezTo>
                  <a:cubicBezTo>
                    <a:pt x="-26972" y="208546"/>
                    <a:pt x="-31132" y="397792"/>
                    <a:pt x="83248" y="522570"/>
                  </a:cubicBezTo>
                  <a:lnTo>
                    <a:pt x="260016" y="699338"/>
                  </a:lnTo>
                  <a:cubicBezTo>
                    <a:pt x="363997" y="805399"/>
                    <a:pt x="530367" y="822036"/>
                    <a:pt x="653065" y="738851"/>
                  </a:cubicBezTo>
                  <a:lnTo>
                    <a:pt x="690498" y="776284"/>
                  </a:lnTo>
                  <a:cubicBezTo>
                    <a:pt x="609393" y="898982"/>
                    <a:pt x="626030" y="1063272"/>
                    <a:pt x="730011" y="1169333"/>
                  </a:cubicBezTo>
                  <a:lnTo>
                    <a:pt x="906779" y="1346101"/>
                  </a:lnTo>
                  <a:cubicBezTo>
                    <a:pt x="1029477" y="1460481"/>
                    <a:pt x="1220803" y="1456321"/>
                    <a:pt x="1339341" y="1337783"/>
                  </a:cubicBezTo>
                  <a:cubicBezTo>
                    <a:pt x="1457880" y="1219244"/>
                    <a:pt x="1462039" y="1027918"/>
                    <a:pt x="1347660" y="905221"/>
                  </a:cubicBezTo>
                  <a:lnTo>
                    <a:pt x="1347660" y="905221"/>
                  </a:lnTo>
                  <a:close/>
                </a:path>
              </a:pathLst>
            </a:custGeom>
            <a:solidFill>
              <a:srgbClr val="000000"/>
            </a:solidFill>
            <a:ln w="207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F12426-F337-E371-DC89-2289C8E23176}"/>
                </a:ext>
              </a:extLst>
            </p:cNvPr>
            <p:cNvSpPr txBox="1"/>
            <p:nvPr/>
          </p:nvSpPr>
          <p:spPr>
            <a:xfrm>
              <a:off x="6484111" y="3337240"/>
              <a:ext cx="3638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  <a:hlinkClick r:id="rId2"/>
                </a:rPr>
                <a:t>Lien internet </a:t>
              </a:r>
              <a:r>
                <a:rPr lang="en-US" dirty="0" err="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  <a:hlinkClick r:id="rId2"/>
                </a:rPr>
                <a:t>vers</a:t>
              </a:r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  <a:hlinkClick r:id="rId2"/>
                </a:rPr>
                <a:t> la description du </a:t>
              </a:r>
              <a:r>
                <a:rPr lang="en-US" dirty="0" err="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  <a:hlinkClick r:id="rId2"/>
                </a:rPr>
                <a:t>projet</a:t>
              </a:r>
              <a:endPara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6129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oint d’interrogation sur fond vert pastel">
            <a:extLst>
              <a:ext uri="{FF2B5EF4-FFF2-40B4-BE49-F238E27FC236}">
                <a16:creationId xmlns:a16="http://schemas.microsoft.com/office/drawing/2014/main" id="{A0351404-9626-6A04-7213-35A596415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86"/>
                    </a14:imgEffect>
                    <a14:imgEffect>
                      <a14:saturation sat="59000"/>
                    </a14:imgEffect>
                  </a14:imgLayer>
                </a14:imgProps>
              </a:ext>
            </a:extLst>
          </a:blip>
          <a:srcRect t="12500" b="125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747AC-B820-697A-F555-01D8F244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Aharoni" panose="02010803020104030203" pitchFamily="2" charset="-79"/>
                <a:cs typeface="Aharoni" panose="02010803020104030203" pitchFamily="2" charset="-79"/>
              </a:rPr>
              <a:t>But de la </a:t>
            </a:r>
            <a:r>
              <a:rPr lang="fr-FR" sz="5000" dirty="0">
                <a:latin typeface="Aharoni" panose="02010803020104030203" pitchFamily="2" charset="-79"/>
                <a:cs typeface="Aharoni" panose="02010803020104030203" pitchFamily="2" charset="-79"/>
              </a:rPr>
              <a:t>présentation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7726-996C-1269-139A-E3D5873E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Donner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idée de la première phase de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l’équipe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IT</a:t>
            </a:r>
          </a:p>
          <a:p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Rendre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les étapes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accessibles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traçabilité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</p:txBody>
      </p:sp>
      <p:sp>
        <p:nvSpPr>
          <p:cNvPr id="18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alpha val="97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13E74-40DE-C7E1-7325-C5E39EC9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But de la team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47BA-7D70-7752-4FB4-1D9F35CC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Créer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plateforme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e-commerce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…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289C4E14-BBDD-9C42-050E-C962C059E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0" y="3405813"/>
            <a:ext cx="2381250" cy="2381250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8B2BBD97-B165-23A9-E25C-49EED0ED1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95" y="3405813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4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0E018-EBA3-F0AA-9E8B-84824832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Phases du </a:t>
            </a:r>
            <a:r>
              <a:rPr lang="en-US" sz="7200" dirty="0" err="1">
                <a:latin typeface="Aharoni" panose="02010803020104030203" pitchFamily="2" charset="-79"/>
                <a:cs typeface="Aharoni" panose="02010803020104030203" pitchFamily="2" charset="-79"/>
              </a:rPr>
              <a:t>projet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4925">
            <a:solidFill>
              <a:schemeClr val="tx1">
                <a:lumMod val="95000"/>
                <a:lumOff val="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7F1930-FDC9-07E7-7379-5AE9A719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52742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7488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essentielles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du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pour la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visibilité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Section </a:t>
            </a:r>
            <a:r>
              <a:rPr lang="en-US" sz="2800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accueil</a:t>
            </a:r>
            <a:endParaRPr lang="en-US" sz="2800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Section </a:t>
            </a:r>
            <a:r>
              <a:rPr lang="en-US" sz="28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à </a:t>
            </a:r>
            <a:r>
              <a:rPr lang="en-US" sz="2800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propos</a:t>
            </a:r>
            <a:r>
              <a:rPr lang="en-US" sz="28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la compagnie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Section </a:t>
            </a:r>
            <a:r>
              <a:rPr lang="en-US" sz="28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699027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“ultra-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essentielle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du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Boutique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ligne</a:t>
            </a:r>
            <a:endParaRPr lang="en-US" sz="2800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784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essentielles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du sites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pour la gestion et la protection des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données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utilisateurs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Politique de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confidentialité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Conditions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Générales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d’utilisation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1771532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moins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essentielles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Blog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Langues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optionnelles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06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du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Experience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utilisateur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(UX)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 la recherche…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Interface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utilisateur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(UI)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Maquettes (les premiers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visuels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web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adaptif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en-US" sz="28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mobile first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Smartphone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Tablette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Laptop</a:t>
            </a:r>
          </a:p>
        </p:txBody>
      </p:sp>
    </p:spTree>
    <p:extLst>
      <p:ext uri="{BB962C8B-B14F-4D97-AF65-F5344CB8AC3E}">
        <p14:creationId xmlns:p14="http://schemas.microsoft.com/office/powerpoint/2010/main" val="13373000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289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ADLaM Display</vt:lpstr>
      <vt:lpstr>Aharoni</vt:lpstr>
      <vt:lpstr>Arial</vt:lpstr>
      <vt:lpstr>Courier New</vt:lpstr>
      <vt:lpstr>The Hand Bold</vt:lpstr>
      <vt:lpstr>The Serif Hand Black</vt:lpstr>
      <vt:lpstr>Wingdings</vt:lpstr>
      <vt:lpstr>SketchyVTI</vt:lpstr>
      <vt:lpstr>ANANGO PLAN</vt:lpstr>
      <vt:lpstr>But de la présentation</vt:lpstr>
      <vt:lpstr>But de la team IT</vt:lpstr>
      <vt:lpstr>Phases du projet</vt:lpstr>
      <vt:lpstr>Phase de pré-développement</vt:lpstr>
      <vt:lpstr>Phase de pré-développement</vt:lpstr>
      <vt:lpstr>Phase de pré-développement</vt:lpstr>
      <vt:lpstr>Phase de pré-développement</vt:lpstr>
      <vt:lpstr>Phase de pré-développement</vt:lpstr>
      <vt:lpstr>Phase de pré-développement</vt:lpstr>
      <vt:lpstr>Phase de développement front</vt:lpstr>
      <vt:lpstr>Phase de développement back</vt:lpstr>
      <vt:lpstr>Phase post-développement</vt:lpstr>
      <vt:lpstr>Pour + de details…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ANANGO PLAN</dc:title>
  <dc:creator>Ange Eric KOUAKOU</dc:creator>
  <cp:lastModifiedBy>Ange Eric KOUAKOU</cp:lastModifiedBy>
  <cp:revision>1</cp:revision>
  <dcterms:created xsi:type="dcterms:W3CDTF">2023-09-07T06:40:13Z</dcterms:created>
  <dcterms:modified xsi:type="dcterms:W3CDTF">2023-09-10T15:12:54Z</dcterms:modified>
</cp:coreProperties>
</file>