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  <p:sldMasterId id="2147483700" r:id="rId4"/>
    <p:sldMasterId id="2147483713" r:id="rId5"/>
    <p:sldMasterId id="2147483752" r:id="rId6"/>
    <p:sldMasterId id="2147483804" r:id="rId7"/>
  </p:sldMasterIdLst>
  <p:sldIdLst>
    <p:sldId id="256" r:id="rId8"/>
    <p:sldId id="259" r:id="rId9"/>
    <p:sldId id="260" r:id="rId10"/>
    <p:sldId id="287" r:id="rId11"/>
    <p:sldId id="288" r:id="rId12"/>
    <p:sldId id="286" r:id="rId13"/>
    <p:sldId id="261" r:id="rId14"/>
    <p:sldId id="315" r:id="rId15"/>
    <p:sldId id="316" r:id="rId16"/>
    <p:sldId id="317" r:id="rId17"/>
    <p:sldId id="320" r:id="rId18"/>
    <p:sldId id="318" r:id="rId19"/>
    <p:sldId id="319" r:id="rId20"/>
    <p:sldId id="321" r:id="rId21"/>
    <p:sldId id="322" r:id="rId22"/>
    <p:sldId id="290" r:id="rId23"/>
    <p:sldId id="336" r:id="rId24"/>
    <p:sldId id="323" r:id="rId25"/>
    <p:sldId id="324" r:id="rId26"/>
    <p:sldId id="326" r:id="rId27"/>
    <p:sldId id="337" r:id="rId28"/>
    <p:sldId id="329" r:id="rId29"/>
    <p:sldId id="327" r:id="rId30"/>
    <p:sldId id="338" r:id="rId31"/>
    <p:sldId id="325" r:id="rId32"/>
    <p:sldId id="328" r:id="rId33"/>
    <p:sldId id="330" r:id="rId34"/>
    <p:sldId id="339" r:id="rId35"/>
    <p:sldId id="331" r:id="rId36"/>
    <p:sldId id="340" r:id="rId37"/>
    <p:sldId id="332" r:id="rId38"/>
    <p:sldId id="333" r:id="rId39"/>
    <p:sldId id="335" r:id="rId40"/>
    <p:sldId id="334" r:id="rId41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41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3" name="Picture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4" name="Picture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1" name="Picture 15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52" name="Picture 151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90" name="Picture 189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91" name="Picture 19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28" name="Picture 227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9" name="Picture 228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2" name="Picture 341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43" name="Picture 34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</p:spPr>
        <p:txBody>
          <a:bodyPr anchor="b">
            <a:normAutofit/>
          </a:bodyPr>
          <a:lstStyle>
            <a:lvl1pPr algn="l">
              <a:defRPr sz="4425" spc="-75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17-04-2024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7183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17-04-2024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2438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</p:spPr>
        <p:txBody>
          <a:bodyPr anchor="b">
            <a:normAutofit/>
          </a:bodyPr>
          <a:lstStyle>
            <a:lvl1pPr>
              <a:defRPr sz="4425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</p:spPr>
        <p:txBody>
          <a:bodyPr anchor="t">
            <a:normAutofit/>
          </a:bodyPr>
          <a:lstStyle>
            <a:lvl1pPr marL="0" indent="0">
              <a:buNone/>
              <a:defRPr sz="165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17-04-2024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17244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17-04-2024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2968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767690"/>
            <a:ext cx="2606040" cy="6057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767690"/>
            <a:ext cx="2606040" cy="60987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17-04-2024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86379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17-04-2024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885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17-04-2024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93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651510"/>
            <a:ext cx="548640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20632"/>
            <a:ext cx="2125980" cy="174149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17-04-2024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2825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575564"/>
            <a:ext cx="6086423" cy="3998214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19756"/>
            <a:ext cx="2125980" cy="174193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17-04-2024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4767263"/>
            <a:ext cx="4433638" cy="273844"/>
          </a:xfrm>
        </p:spPr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1258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17-04-2024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95346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742950"/>
            <a:ext cx="2114550" cy="3714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651510"/>
            <a:ext cx="5486400" cy="384048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17-04-2024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39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18880" y="-9720"/>
            <a:ext cx="527616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5" name="CustomShape 2"/>
          <p:cNvSpPr/>
          <p:nvPr/>
        </p:nvSpPr>
        <p:spPr>
          <a:xfrm>
            <a:off x="-9720" y="-9720"/>
            <a:ext cx="527616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78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18880" y="-9720"/>
            <a:ext cx="527616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16" name="CustomShape 2"/>
          <p:cNvSpPr/>
          <p:nvPr/>
        </p:nvSpPr>
        <p:spPr>
          <a:xfrm>
            <a:off x="-9720" y="-9720"/>
            <a:ext cx="527616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17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54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55" name="CustomShape 3"/>
          <p:cNvSpPr/>
          <p:nvPr/>
        </p:nvSpPr>
        <p:spPr>
          <a:xfrm>
            <a:off x="799560" y="697680"/>
            <a:ext cx="1956600" cy="653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2000">
                <a:solidFill>
                  <a:srgbClr val="CCCCCC"/>
                </a:solidFill>
                <a:latin typeface="Montserrat"/>
                <a:ea typeface="Montserrat"/>
              </a:rPr>
              <a:t>“</a:t>
            </a:r>
            <a:endParaRPr/>
          </a:p>
        </p:txBody>
      </p:sp>
      <p:sp>
        <p:nvSpPr>
          <p:cNvPr id="15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93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209160" y="-9720"/>
            <a:ext cx="307620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307" name="CustomShape 2"/>
          <p:cNvSpPr/>
          <p:nvPr/>
        </p:nvSpPr>
        <p:spPr>
          <a:xfrm>
            <a:off x="-19440" y="-9720"/>
            <a:ext cx="307620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0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17-04-2024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accent1"/>
                </a:solidFill>
              </a:defRPr>
            </a:lvl1pPr>
          </a:lstStyle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46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648360" y="2736000"/>
            <a:ext cx="4228560" cy="1621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3600" b="1" dirty="0">
                <a:latin typeface="Montserrat"/>
                <a:ea typeface="Montserrat"/>
              </a:rPr>
              <a:t>Version Control System using 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5875" y="648081"/>
            <a:ext cx="1942475" cy="897384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999" y="1425161"/>
            <a:ext cx="3210373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55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Examples: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Concurrent Version System (CVS)</a:t>
            </a:r>
          </a:p>
          <a:p>
            <a:pPr lvl="1" algn="just"/>
            <a:r>
              <a:rPr lang="en-IN" sz="2100" dirty="0"/>
              <a:t>Subversion (SVN)</a:t>
            </a:r>
          </a:p>
        </p:txBody>
      </p:sp>
    </p:spTree>
    <p:extLst>
      <p:ext uri="{BB962C8B-B14F-4D97-AF65-F5344CB8AC3E}">
        <p14:creationId xmlns:p14="http://schemas.microsoft.com/office/powerpoint/2010/main" val="6902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6" y="1850616"/>
            <a:ext cx="461063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No single repository is authoritative 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Data can be checked in and out from any repository</a:t>
            </a:r>
          </a:p>
        </p:txBody>
      </p:sp>
    </p:spTree>
    <p:extLst>
      <p:ext uri="{BB962C8B-B14F-4D97-AF65-F5344CB8AC3E}">
        <p14:creationId xmlns:p14="http://schemas.microsoft.com/office/powerpoint/2010/main" val="3471183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6" y="1850616"/>
            <a:ext cx="46106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15" y="1162440"/>
            <a:ext cx="3972479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07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338" y="1850616"/>
            <a:ext cx="3960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100" dirty="0">
              <a:solidFill>
                <a:schemeClr val="bg1">
                  <a:lumMod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Mercurial</a:t>
            </a:r>
          </a:p>
        </p:txBody>
      </p:sp>
    </p:spTree>
    <p:extLst>
      <p:ext uri="{BB962C8B-B14F-4D97-AF65-F5344CB8AC3E}">
        <p14:creationId xmlns:p14="http://schemas.microsoft.com/office/powerpoint/2010/main" val="3978861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48360" y="1354680"/>
            <a:ext cx="3521520" cy="298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7200" b="1" dirty="0">
                <a:solidFill>
                  <a:srgbClr val="FFC107"/>
                </a:solidFill>
                <a:latin typeface="Montserrat"/>
                <a:ea typeface="Montserrat"/>
              </a:rPr>
              <a:t>3.</a:t>
            </a:r>
            <a:endParaRPr dirty="0">
              <a:solidFill>
                <a:prstClr val="black"/>
              </a:solidFill>
            </a:endParaRPr>
          </a:p>
          <a:p>
            <a:r>
              <a:rPr lang="en-IN" sz="3000" b="1" dirty="0">
                <a:solidFill>
                  <a:srgbClr val="999999"/>
                </a:solidFill>
                <a:latin typeface="Montserrat"/>
                <a:ea typeface="Montserrat"/>
              </a:rPr>
              <a:t>Git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6194738" y="3265560"/>
            <a:ext cx="2435542" cy="1031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--everything-is-local</a:t>
            </a:r>
            <a:endParaRPr sz="2100" dirty="0">
              <a:solidFill>
                <a:schemeClr val="bg1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399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373487" y="4116960"/>
            <a:ext cx="2524259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Free, open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Fully distributed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Handle small files very effectively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Tracks contents, not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Data = Snapshot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No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Three stages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98" y="1465412"/>
            <a:ext cx="5331988" cy="22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3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373487" y="4116960"/>
            <a:ext cx="2524259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Created by Linus Torvalds in less than 2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Currently maintained by </a:t>
            </a:r>
            <a:r>
              <a:rPr lang="en-IN" sz="2100" dirty="0" err="1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Junio</a:t>
            </a: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 C Hamano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98" y="1465412"/>
            <a:ext cx="5331988" cy="22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45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Three stages: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Working directory</a:t>
            </a:r>
          </a:p>
          <a:p>
            <a:pPr lvl="1" algn="just"/>
            <a:r>
              <a:rPr lang="en-IN" sz="2100" dirty="0"/>
              <a:t>Staging directory</a:t>
            </a:r>
          </a:p>
          <a:p>
            <a:pPr lvl="1" algn="just"/>
            <a:r>
              <a:rPr lang="en-IN" sz="2100" dirty="0"/>
              <a:t>Git directory (repository)</a:t>
            </a:r>
          </a:p>
        </p:txBody>
      </p:sp>
    </p:spTree>
    <p:extLst>
      <p:ext uri="{BB962C8B-B14F-4D97-AF65-F5344CB8AC3E}">
        <p14:creationId xmlns:p14="http://schemas.microsoft.com/office/powerpoint/2010/main" val="2766197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Setup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</a:t>
            </a:r>
            <a:r>
              <a:rPr lang="en-IN" sz="2100" dirty="0" err="1"/>
              <a:t>init</a:t>
            </a:r>
            <a:endParaRPr lang="en-IN" sz="2100" dirty="0"/>
          </a:p>
          <a:p>
            <a:pPr lvl="1" algn="just"/>
            <a:r>
              <a:rPr lang="en-IN" sz="2100" dirty="0"/>
              <a:t>git clone &lt;remote-</a:t>
            </a:r>
            <a:r>
              <a:rPr lang="en-IN" sz="2100" dirty="0" err="1"/>
              <a:t>url</a:t>
            </a:r>
            <a:r>
              <a:rPr lang="en-IN" sz="21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7682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48360" y="1354680"/>
            <a:ext cx="3521520" cy="298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7200" b="1" dirty="0">
                <a:solidFill>
                  <a:srgbClr val="FFC107"/>
                </a:solidFill>
                <a:latin typeface="Montserrat"/>
                <a:ea typeface="Montserrat"/>
              </a:rPr>
              <a:t>1.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000" b="1" dirty="0">
                <a:solidFill>
                  <a:srgbClr val="999999"/>
                </a:solidFill>
                <a:latin typeface="Montserrat"/>
                <a:ea typeface="Montserrat"/>
              </a:rPr>
              <a:t>The Problem</a:t>
            </a:r>
            <a:endParaRPr dirty="0"/>
          </a:p>
        </p:txBody>
      </p:sp>
      <p:sp>
        <p:nvSpPr>
          <p:cNvPr id="478" name="CustomShape 2"/>
          <p:cNvSpPr/>
          <p:nvPr/>
        </p:nvSpPr>
        <p:spPr>
          <a:xfrm>
            <a:off x="6724800" y="3265560"/>
            <a:ext cx="2172710" cy="1031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FFFFFF"/>
                </a:solidFill>
                <a:latin typeface="Karla"/>
                <a:ea typeface="Karla"/>
              </a:rPr>
              <a:t>Why do we need Version Control System anyway?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Check “snapshots” of the codebase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log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Show commit logs</a:t>
            </a:r>
          </a:p>
        </p:txBody>
      </p:sp>
    </p:spTree>
    <p:extLst>
      <p:ext uri="{BB962C8B-B14F-4D97-AF65-F5344CB8AC3E}">
        <p14:creationId xmlns:p14="http://schemas.microsoft.com/office/powerpoint/2010/main" val="2137084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435430"/>
            <a:ext cx="5486400" cy="511628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Commit logs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0" y="947058"/>
            <a:ext cx="5563455" cy="361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12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Branches</a:t>
            </a:r>
          </a:p>
          <a:p>
            <a:pPr lvl="1" algn="just"/>
            <a:r>
              <a:rPr lang="en-IN" sz="2100" dirty="0"/>
              <a:t>git checkout –b &lt;branch-name&gt;</a:t>
            </a:r>
          </a:p>
          <a:p>
            <a:pPr marL="377190" lvl="1" indent="0" algn="just">
              <a:buNone/>
            </a:pPr>
            <a:endParaRPr lang="en-IN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03" y="3074461"/>
            <a:ext cx="3977157" cy="141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86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View changes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diff</a:t>
            </a:r>
          </a:p>
        </p:txBody>
      </p:sp>
    </p:spTree>
    <p:extLst>
      <p:ext uri="{BB962C8B-B14F-4D97-AF65-F5344CB8AC3E}">
        <p14:creationId xmlns:p14="http://schemas.microsoft.com/office/powerpoint/2010/main" val="3325937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648081"/>
            <a:ext cx="5486400" cy="574229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View changes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1222310"/>
            <a:ext cx="5339895" cy="336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28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Update staging area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add &lt;files&gt;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Add file </a:t>
            </a:r>
            <a:r>
              <a:rPr lang="en-IN" sz="2100" b="1" dirty="0"/>
              <a:t>contents</a:t>
            </a:r>
            <a:r>
              <a:rPr lang="en-IN" sz="2100" dirty="0"/>
              <a:t> to the index</a:t>
            </a:r>
          </a:p>
        </p:txBody>
      </p:sp>
    </p:spTree>
    <p:extLst>
      <p:ext uri="{BB962C8B-B14F-4D97-AF65-F5344CB8AC3E}">
        <p14:creationId xmlns:p14="http://schemas.microsoft.com/office/powerpoint/2010/main" val="189316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Create “snapshots” of your codebase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commit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Records changes to the repository</a:t>
            </a:r>
          </a:p>
          <a:p>
            <a:pPr marL="377190" lvl="1" indent="0" algn="just">
              <a:buNone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3546213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Merge other branches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merge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endParaRPr lang="en-IN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2983514"/>
            <a:ext cx="4232945" cy="15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96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 </a:t>
            </a:r>
          </a:p>
        </p:txBody>
      </p:sp>
      <p:pic>
        <p:nvPicPr>
          <p:cNvPr id="1026" name="Picture 2" descr="stru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401383"/>
            <a:ext cx="45815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217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Make patches	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format-patch --</a:t>
            </a:r>
            <a:r>
              <a:rPr lang="en-IN" sz="2100" dirty="0" err="1"/>
              <a:t>stdout</a:t>
            </a:r>
            <a:r>
              <a:rPr lang="en-IN" sz="2100" dirty="0"/>
              <a:t> &gt; </a:t>
            </a:r>
            <a:r>
              <a:rPr lang="en-IN" sz="2100" dirty="0" err="1"/>
              <a:t>fix.patch</a:t>
            </a:r>
            <a:endParaRPr lang="en-IN" sz="2100" dirty="0"/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Patch created as “</a:t>
            </a:r>
            <a:r>
              <a:rPr lang="en-IN" sz="2100" dirty="0" err="1"/>
              <a:t>fix.patch</a:t>
            </a:r>
            <a:r>
              <a:rPr lang="en-IN" sz="2100" dirty="0"/>
              <a:t>”</a:t>
            </a:r>
          </a:p>
          <a:p>
            <a:pPr marL="377190" lvl="1" indent="0" algn="just">
              <a:buNone/>
            </a:pPr>
            <a:r>
              <a:rPr lang="en-IN" sz="2100" dirty="0"/>
              <a:t>Prepare patches for email submission</a:t>
            </a:r>
          </a:p>
          <a:p>
            <a:pPr marL="377190" lvl="1" indent="0" algn="just">
              <a:buNone/>
            </a:pPr>
            <a:r>
              <a:rPr lang="en-IN" sz="2100" dirty="0"/>
              <a:t>Send patch via mail </a:t>
            </a:r>
          </a:p>
          <a:p>
            <a:pPr marL="377190" lvl="1" indent="0" algn="just">
              <a:buNone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373206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262468" y="1532468"/>
            <a:ext cx="4488318" cy="3496732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Maintaining group Projects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Patches are mostly sent via email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Difficult to roll back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</a:rPr>
              <a:t> Almost impossible to maintain if the number of people working in the project is large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IN" sz="2000" dirty="0">
              <a:solidFill>
                <a:srgbClr val="666666"/>
              </a:solidFill>
              <a:latin typeface="Montserrat"/>
            </a:endParaRPr>
          </a:p>
          <a:p>
            <a:pPr marL="285750" indent="-285750"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</a:rPr>
              <a:t>Testing new unstable features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IN" sz="2000" dirty="0">
              <a:solidFill>
                <a:srgbClr val="666666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86" y="1831048"/>
            <a:ext cx="3224218" cy="2019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359229"/>
            <a:ext cx="5486400" cy="844821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Make patches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6" y="1204050"/>
            <a:ext cx="5357132" cy="337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66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Applying patches	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/>
              <a:t>git apply &lt;  </a:t>
            </a:r>
            <a:r>
              <a:rPr lang="en-IN" sz="2100" dirty="0" err="1"/>
              <a:t>fix.patch</a:t>
            </a:r>
            <a:endParaRPr lang="en-IN" sz="2100" dirty="0"/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Applies changes from the patch</a:t>
            </a:r>
          </a:p>
        </p:txBody>
      </p:sp>
    </p:spTree>
    <p:extLst>
      <p:ext uri="{BB962C8B-B14F-4D97-AF65-F5344CB8AC3E}">
        <p14:creationId xmlns:p14="http://schemas.microsoft.com/office/powerpoint/2010/main" val="2371952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endParaRPr lang="en-IN" sz="2100" dirty="0"/>
          </a:p>
          <a:p>
            <a:pPr lvl="1" algn="just"/>
            <a:r>
              <a:rPr lang="en-IN" sz="2100" dirty="0"/>
              <a:t>Much efficient workflow</a:t>
            </a:r>
          </a:p>
          <a:p>
            <a:pPr lvl="1" algn="just"/>
            <a:r>
              <a:rPr lang="en-IN" sz="2100" dirty="0"/>
              <a:t>Creating and merging branches are very easy and fast</a:t>
            </a:r>
          </a:p>
        </p:txBody>
      </p:sp>
    </p:spTree>
    <p:extLst>
      <p:ext uri="{BB962C8B-B14F-4D97-AF65-F5344CB8AC3E}">
        <p14:creationId xmlns:p14="http://schemas.microsoft.com/office/powerpoint/2010/main" val="2007859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The development process of the Linux kernel is maintained using Git</a:t>
            </a:r>
          </a:p>
          <a:p>
            <a:pPr marL="377190" lvl="1" indent="0" algn="just">
              <a:buNone/>
            </a:pPr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The Linux kernel development process has:</a:t>
            </a:r>
          </a:p>
          <a:p>
            <a:pPr lvl="1" algn="just"/>
            <a:r>
              <a:rPr lang="en-IN" sz="2100" dirty="0"/>
              <a:t>Over 2000 individual contributors per year</a:t>
            </a:r>
          </a:p>
          <a:p>
            <a:pPr lvl="1" algn="just"/>
            <a:r>
              <a:rPr lang="en-IN" sz="2100" dirty="0"/>
              <a:t>Grows by nearly 300,000 lines per year</a:t>
            </a:r>
          </a:p>
          <a:p>
            <a:pPr marL="377190" lvl="1" indent="0" algn="just">
              <a:buNone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477119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CustomShape 1"/>
          <p:cNvSpPr/>
          <p:nvPr/>
        </p:nvSpPr>
        <p:spPr>
          <a:xfrm>
            <a:off x="2572555" y="1565749"/>
            <a:ext cx="4530600" cy="11592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3600" b="1" dirty="0">
                <a:solidFill>
                  <a:srgbClr val="FF5722"/>
                </a:solidFill>
                <a:latin typeface="Montserrat"/>
                <a:ea typeface="Montserrat"/>
              </a:rPr>
              <a:t>THANK YOU!</a:t>
            </a:r>
            <a:endParaRPr dirty="0"/>
          </a:p>
        </p:txBody>
      </p:sp>
      <p:sp>
        <p:nvSpPr>
          <p:cNvPr id="669" name="CustomShape 2"/>
          <p:cNvSpPr/>
          <p:nvPr/>
        </p:nvSpPr>
        <p:spPr>
          <a:xfrm>
            <a:off x="685800" y="3164040"/>
            <a:ext cx="4530600" cy="784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78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48360" y="1354680"/>
            <a:ext cx="3521520" cy="298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7200" b="1" dirty="0">
                <a:solidFill>
                  <a:srgbClr val="FFC107"/>
                </a:solidFill>
                <a:latin typeface="Montserrat"/>
                <a:ea typeface="Montserrat"/>
              </a:rPr>
              <a:t>2.</a:t>
            </a:r>
            <a:endParaRPr dirty="0">
              <a:solidFill>
                <a:prstClr val="black"/>
              </a:solidFill>
            </a:endParaRPr>
          </a:p>
          <a:p>
            <a:r>
              <a:rPr lang="en-IN" sz="3000" b="1" dirty="0">
                <a:solidFill>
                  <a:srgbClr val="999999"/>
                </a:solidFill>
                <a:latin typeface="Montserrat"/>
                <a:ea typeface="Montserrat"/>
              </a:rPr>
              <a:t>Version Control System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6724800" y="3265560"/>
            <a:ext cx="1905480" cy="1031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50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2"/>
          <p:cNvSpPr/>
          <p:nvPr/>
        </p:nvSpPr>
        <p:spPr>
          <a:xfrm>
            <a:off x="787680" y="915375"/>
            <a:ext cx="3527867" cy="4092068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A method for recalling versions of a codebase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Keeping a record of changes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Who did what and when in the system</a:t>
            </a: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Save yourself when things inevitably go wrong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arla"/>
                <a:ea typeface="Karla"/>
              </a:rPr>
              <a:t>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6670" y="204752"/>
            <a:ext cx="4436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Karla"/>
              </a:rPr>
              <a:t>Version Control: What is it?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47" y="937394"/>
            <a:ext cx="3898745" cy="332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6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080" y="307531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Why?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080" y="792451"/>
            <a:ext cx="6790387" cy="3075668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Karla"/>
                <a:ea typeface="Karla"/>
              </a:rPr>
              <a:t>Individual </a:t>
            </a:r>
          </a:p>
          <a:p>
            <a:pPr>
              <a:lnSpc>
                <a:spcPct val="100000"/>
              </a:lnSpc>
            </a:pPr>
            <a:endParaRPr lang="en-IN" sz="8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Back-ups of the project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Create a “checkpoint” in the project at any stage: Fearlessly modify code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Tagging: Mark certain point in time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Branching: Release versions and continue development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925" y="2815553"/>
            <a:ext cx="3360716" cy="210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7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440" y="320410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Why?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440" y="805330"/>
            <a:ext cx="5977587" cy="2957133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Karla"/>
                <a:ea typeface="Karla"/>
              </a:rPr>
              <a:t>Team </a:t>
            </a:r>
          </a:p>
          <a:p>
            <a:pPr>
              <a:lnSpc>
                <a:spcPct val="100000"/>
              </a:lnSpc>
            </a:pPr>
            <a:endParaRPr lang="en-IN" sz="8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Everything in “Individual”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Allow multiple developer to work on the same codebase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Merge changes across same files: handle conflicts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Check who made which change: blame/praise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080" y="307531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Types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081" y="1674654"/>
            <a:ext cx="2452472" cy="1210214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IN" sz="20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Centralised VCS</a:t>
            </a:r>
          </a:p>
        </p:txBody>
      </p:sp>
      <p:sp>
        <p:nvSpPr>
          <p:cNvPr id="5" name="CustomShape 2"/>
          <p:cNvSpPr/>
          <p:nvPr/>
        </p:nvSpPr>
        <p:spPr>
          <a:xfrm>
            <a:off x="3499740" y="1674654"/>
            <a:ext cx="2452472" cy="1210214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IN" sz="20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Distributed VCS</a:t>
            </a:r>
          </a:p>
        </p:txBody>
      </p:sp>
    </p:spTree>
    <p:extLst>
      <p:ext uri="{BB962C8B-B14F-4D97-AF65-F5344CB8AC3E}">
        <p14:creationId xmlns:p14="http://schemas.microsoft.com/office/powerpoint/2010/main" val="425168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IN" sz="2100" dirty="0"/>
              <a:t>A </a:t>
            </a:r>
            <a:r>
              <a:rPr lang="en-IN" sz="2100" b="1" dirty="0"/>
              <a:t>single</a:t>
            </a:r>
            <a:r>
              <a:rPr lang="en-IN" sz="2100" dirty="0"/>
              <a:t> authoritative data source (repository)</a:t>
            </a:r>
          </a:p>
          <a:p>
            <a:pPr lvl="1" algn="just"/>
            <a:r>
              <a:rPr lang="en-IN" sz="2100" dirty="0"/>
              <a:t>Check-outs and check-ins are done with reference to this central repository</a:t>
            </a:r>
          </a:p>
        </p:txBody>
      </p:sp>
    </p:spTree>
    <p:extLst>
      <p:ext uri="{BB962C8B-B14F-4D97-AF65-F5344CB8AC3E}">
        <p14:creationId xmlns:p14="http://schemas.microsoft.com/office/powerpoint/2010/main" val="345496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503</Words>
  <Application>Microsoft Office PowerPoint</Application>
  <PresentationFormat>On-screen Show (16:9)</PresentationFormat>
  <Paragraphs>147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Arial</vt:lpstr>
      <vt:lpstr>Corbel</vt:lpstr>
      <vt:lpstr>Karla</vt:lpstr>
      <vt:lpstr>Montserrat</vt:lpstr>
      <vt:lpstr>StarSymbol</vt:lpstr>
      <vt:lpstr>Wingdings 2</vt:lpstr>
      <vt:lpstr>Office Theme</vt:lpstr>
      <vt:lpstr>Office Theme</vt:lpstr>
      <vt:lpstr>Office Theme</vt:lpstr>
      <vt:lpstr>Office Theme</vt:lpstr>
      <vt:lpstr>Office Theme</vt:lpstr>
      <vt:lpstr>Office Theme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Centralised VCS</vt:lpstr>
      <vt:lpstr>Centralised VCS</vt:lpstr>
      <vt:lpstr>Centralised VCS</vt:lpstr>
      <vt:lpstr> </vt:lpstr>
      <vt:lpstr> </vt:lpstr>
      <vt:lpstr> </vt:lpstr>
      <vt:lpstr>PowerPoint Presentation</vt:lpstr>
      <vt:lpstr>PowerPoint Presentation</vt:lpstr>
      <vt:lpstr>PowerPoint Presentation</vt:lpstr>
      <vt:lpstr>Git: Stages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Result?</vt:lpstr>
      <vt:lpstr>Result?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Prava Basu</dc:creator>
  <cp:lastModifiedBy>Lithium</cp:lastModifiedBy>
  <cp:revision>134</cp:revision>
  <dcterms:modified xsi:type="dcterms:W3CDTF">2024-04-17T08:26:09Z</dcterms:modified>
</cp:coreProperties>
</file>