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FA472AA-1138-42EC-A32A-F8F4343BEA3D}"/>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444E5BBF-D929-4688-9E00-38C4BD2D371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9748D432-6317-4A1D-A9D0-BA853906A047}"/>
              </a:ext>
            </a:extLst>
          </p:cNvPr>
          <p:cNvSpPr>
            <a:spLocks noGrp="1"/>
          </p:cNvSpPr>
          <p:nvPr>
            <p:ph type="dt" sz="half" idx="10"/>
          </p:nvPr>
        </p:nvSpPr>
        <p:spPr/>
        <p:txBody>
          <a:bodyPr/>
          <a:lstStyle/>
          <a:p>
            <a:fld id="{97F4E73D-22B6-4304-99DD-FDBC4887B8EB}" type="datetimeFigureOut">
              <a:rPr lang="fr-FR" smtClean="0"/>
              <a:t>28/01/2018</a:t>
            </a:fld>
            <a:endParaRPr lang="fr-FR"/>
          </a:p>
        </p:txBody>
      </p:sp>
      <p:sp>
        <p:nvSpPr>
          <p:cNvPr id="5" name="Espace réservé du pied de page 4">
            <a:extLst>
              <a:ext uri="{FF2B5EF4-FFF2-40B4-BE49-F238E27FC236}">
                <a16:creationId xmlns:a16="http://schemas.microsoft.com/office/drawing/2014/main" id="{0358F767-9FA4-41CB-A321-49F2ED04E99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073B2C8-976E-47A9-A69D-B6B29D3DAA31}"/>
              </a:ext>
            </a:extLst>
          </p:cNvPr>
          <p:cNvSpPr>
            <a:spLocks noGrp="1"/>
          </p:cNvSpPr>
          <p:nvPr>
            <p:ph type="sldNum" sz="quarter" idx="12"/>
          </p:nvPr>
        </p:nvSpPr>
        <p:spPr/>
        <p:txBody>
          <a:bodyPr/>
          <a:lstStyle/>
          <a:p>
            <a:fld id="{C4374A25-6AAC-44CD-AF35-D854C7FD739A}" type="slidenum">
              <a:rPr lang="fr-FR" smtClean="0"/>
              <a:t>‹N°›</a:t>
            </a:fld>
            <a:endParaRPr lang="fr-FR"/>
          </a:p>
        </p:txBody>
      </p:sp>
    </p:spTree>
    <p:extLst>
      <p:ext uri="{BB962C8B-B14F-4D97-AF65-F5344CB8AC3E}">
        <p14:creationId xmlns:p14="http://schemas.microsoft.com/office/powerpoint/2010/main" val="3525381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EFFBA63-F887-401A-B1F4-D8EAE1F9D5BC}"/>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D5BDACD6-454C-42F6-9B23-D783DABFC390}"/>
              </a:ext>
            </a:extLst>
          </p:cNvPr>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2D5BEC96-84E7-4CF3-A957-AAF76AB472FB}"/>
              </a:ext>
            </a:extLst>
          </p:cNvPr>
          <p:cNvSpPr>
            <a:spLocks noGrp="1"/>
          </p:cNvSpPr>
          <p:nvPr>
            <p:ph type="dt" sz="half" idx="10"/>
          </p:nvPr>
        </p:nvSpPr>
        <p:spPr/>
        <p:txBody>
          <a:bodyPr/>
          <a:lstStyle/>
          <a:p>
            <a:fld id="{97F4E73D-22B6-4304-99DD-FDBC4887B8EB}" type="datetimeFigureOut">
              <a:rPr lang="fr-FR" smtClean="0"/>
              <a:t>28/01/2018</a:t>
            </a:fld>
            <a:endParaRPr lang="fr-FR"/>
          </a:p>
        </p:txBody>
      </p:sp>
      <p:sp>
        <p:nvSpPr>
          <p:cNvPr id="5" name="Espace réservé du pied de page 4">
            <a:extLst>
              <a:ext uri="{FF2B5EF4-FFF2-40B4-BE49-F238E27FC236}">
                <a16:creationId xmlns:a16="http://schemas.microsoft.com/office/drawing/2014/main" id="{10AE5DDD-C066-4B1E-A1A2-E95DA1003EC9}"/>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DAC2A8A-F56B-4CFB-93B0-09356A849CB7}"/>
              </a:ext>
            </a:extLst>
          </p:cNvPr>
          <p:cNvSpPr>
            <a:spLocks noGrp="1"/>
          </p:cNvSpPr>
          <p:nvPr>
            <p:ph type="sldNum" sz="quarter" idx="12"/>
          </p:nvPr>
        </p:nvSpPr>
        <p:spPr/>
        <p:txBody>
          <a:bodyPr/>
          <a:lstStyle/>
          <a:p>
            <a:fld id="{C4374A25-6AAC-44CD-AF35-D854C7FD739A}" type="slidenum">
              <a:rPr lang="fr-FR" smtClean="0"/>
              <a:t>‹N°›</a:t>
            </a:fld>
            <a:endParaRPr lang="fr-FR"/>
          </a:p>
        </p:txBody>
      </p:sp>
    </p:spTree>
    <p:extLst>
      <p:ext uri="{BB962C8B-B14F-4D97-AF65-F5344CB8AC3E}">
        <p14:creationId xmlns:p14="http://schemas.microsoft.com/office/powerpoint/2010/main" val="1660155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D8573C22-BB38-4653-8764-925C4FF2A90E}"/>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F7964E4F-919E-419B-82C4-7D9FF6660BEF}"/>
              </a:ext>
            </a:extLst>
          </p:cNvPr>
          <p:cNvSpPr>
            <a:spLocks noGrp="1"/>
          </p:cNvSpPr>
          <p:nvPr>
            <p:ph type="body" orient="vert" idx="1"/>
          </p:nvPr>
        </p:nvSpPr>
        <p:spPr>
          <a:xfrm>
            <a:off x="838200" y="365125"/>
            <a:ext cx="7734300" cy="5811838"/>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F4191403-61F1-4B95-8A19-366B7DD593AA}"/>
              </a:ext>
            </a:extLst>
          </p:cNvPr>
          <p:cNvSpPr>
            <a:spLocks noGrp="1"/>
          </p:cNvSpPr>
          <p:nvPr>
            <p:ph type="dt" sz="half" idx="10"/>
          </p:nvPr>
        </p:nvSpPr>
        <p:spPr/>
        <p:txBody>
          <a:bodyPr/>
          <a:lstStyle/>
          <a:p>
            <a:fld id="{97F4E73D-22B6-4304-99DD-FDBC4887B8EB}" type="datetimeFigureOut">
              <a:rPr lang="fr-FR" smtClean="0"/>
              <a:t>28/01/2018</a:t>
            </a:fld>
            <a:endParaRPr lang="fr-FR"/>
          </a:p>
        </p:txBody>
      </p:sp>
      <p:sp>
        <p:nvSpPr>
          <p:cNvPr id="5" name="Espace réservé du pied de page 4">
            <a:extLst>
              <a:ext uri="{FF2B5EF4-FFF2-40B4-BE49-F238E27FC236}">
                <a16:creationId xmlns:a16="http://schemas.microsoft.com/office/drawing/2014/main" id="{1AE35B33-1FBB-4E08-A97A-5C89AD5C555A}"/>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2325E21B-71D1-4E27-AF02-EC7F4EA9135B}"/>
              </a:ext>
            </a:extLst>
          </p:cNvPr>
          <p:cNvSpPr>
            <a:spLocks noGrp="1"/>
          </p:cNvSpPr>
          <p:nvPr>
            <p:ph type="sldNum" sz="quarter" idx="12"/>
          </p:nvPr>
        </p:nvSpPr>
        <p:spPr/>
        <p:txBody>
          <a:bodyPr/>
          <a:lstStyle/>
          <a:p>
            <a:fld id="{C4374A25-6AAC-44CD-AF35-D854C7FD739A}" type="slidenum">
              <a:rPr lang="fr-FR" smtClean="0"/>
              <a:t>‹N°›</a:t>
            </a:fld>
            <a:endParaRPr lang="fr-FR"/>
          </a:p>
        </p:txBody>
      </p:sp>
    </p:spTree>
    <p:extLst>
      <p:ext uri="{BB962C8B-B14F-4D97-AF65-F5344CB8AC3E}">
        <p14:creationId xmlns:p14="http://schemas.microsoft.com/office/powerpoint/2010/main" val="1871309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4700205-9400-4066-A085-7A1A47AE2B73}"/>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EE1AA03C-845B-422B-9A44-9B4F7A47FDB5}"/>
              </a:ext>
            </a:extLst>
          </p:cNvPr>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D5DD64E3-67ED-4EF6-88B1-7AE4AA1529EC}"/>
              </a:ext>
            </a:extLst>
          </p:cNvPr>
          <p:cNvSpPr>
            <a:spLocks noGrp="1"/>
          </p:cNvSpPr>
          <p:nvPr>
            <p:ph type="dt" sz="half" idx="10"/>
          </p:nvPr>
        </p:nvSpPr>
        <p:spPr/>
        <p:txBody>
          <a:bodyPr/>
          <a:lstStyle/>
          <a:p>
            <a:fld id="{97F4E73D-22B6-4304-99DD-FDBC4887B8EB}" type="datetimeFigureOut">
              <a:rPr lang="fr-FR" smtClean="0"/>
              <a:t>28/01/2018</a:t>
            </a:fld>
            <a:endParaRPr lang="fr-FR"/>
          </a:p>
        </p:txBody>
      </p:sp>
      <p:sp>
        <p:nvSpPr>
          <p:cNvPr id="5" name="Espace réservé du pied de page 4">
            <a:extLst>
              <a:ext uri="{FF2B5EF4-FFF2-40B4-BE49-F238E27FC236}">
                <a16:creationId xmlns:a16="http://schemas.microsoft.com/office/drawing/2014/main" id="{C6DD6E1A-931D-4591-8D9B-3FB54C71611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EAB8897-1149-4376-85DF-6DC16670E0A6}"/>
              </a:ext>
            </a:extLst>
          </p:cNvPr>
          <p:cNvSpPr>
            <a:spLocks noGrp="1"/>
          </p:cNvSpPr>
          <p:nvPr>
            <p:ph type="sldNum" sz="quarter" idx="12"/>
          </p:nvPr>
        </p:nvSpPr>
        <p:spPr/>
        <p:txBody>
          <a:bodyPr/>
          <a:lstStyle/>
          <a:p>
            <a:fld id="{C4374A25-6AAC-44CD-AF35-D854C7FD739A}" type="slidenum">
              <a:rPr lang="fr-FR" smtClean="0"/>
              <a:t>‹N°›</a:t>
            </a:fld>
            <a:endParaRPr lang="fr-FR"/>
          </a:p>
        </p:txBody>
      </p:sp>
    </p:spTree>
    <p:extLst>
      <p:ext uri="{BB962C8B-B14F-4D97-AF65-F5344CB8AC3E}">
        <p14:creationId xmlns:p14="http://schemas.microsoft.com/office/powerpoint/2010/main" val="33755742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E7657F4-0777-4394-BCDA-DFA3997C9537}"/>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320F83B4-1E66-4601-8FB8-6E08394FEA1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Espace réservé de la date 3">
            <a:extLst>
              <a:ext uri="{FF2B5EF4-FFF2-40B4-BE49-F238E27FC236}">
                <a16:creationId xmlns:a16="http://schemas.microsoft.com/office/drawing/2014/main" id="{6DDB4D47-38D0-4AAE-AD48-9D9EDAC897FB}"/>
              </a:ext>
            </a:extLst>
          </p:cNvPr>
          <p:cNvSpPr>
            <a:spLocks noGrp="1"/>
          </p:cNvSpPr>
          <p:nvPr>
            <p:ph type="dt" sz="half" idx="10"/>
          </p:nvPr>
        </p:nvSpPr>
        <p:spPr/>
        <p:txBody>
          <a:bodyPr/>
          <a:lstStyle/>
          <a:p>
            <a:fld id="{97F4E73D-22B6-4304-99DD-FDBC4887B8EB}" type="datetimeFigureOut">
              <a:rPr lang="fr-FR" smtClean="0"/>
              <a:t>28/01/2018</a:t>
            </a:fld>
            <a:endParaRPr lang="fr-FR"/>
          </a:p>
        </p:txBody>
      </p:sp>
      <p:sp>
        <p:nvSpPr>
          <p:cNvPr id="5" name="Espace réservé du pied de page 4">
            <a:extLst>
              <a:ext uri="{FF2B5EF4-FFF2-40B4-BE49-F238E27FC236}">
                <a16:creationId xmlns:a16="http://schemas.microsoft.com/office/drawing/2014/main" id="{10FB7563-551D-431D-A927-E1E59D3126C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C7F45D5E-6416-42D1-A639-2DC70B90C588}"/>
              </a:ext>
            </a:extLst>
          </p:cNvPr>
          <p:cNvSpPr>
            <a:spLocks noGrp="1"/>
          </p:cNvSpPr>
          <p:nvPr>
            <p:ph type="sldNum" sz="quarter" idx="12"/>
          </p:nvPr>
        </p:nvSpPr>
        <p:spPr/>
        <p:txBody>
          <a:bodyPr/>
          <a:lstStyle/>
          <a:p>
            <a:fld id="{C4374A25-6AAC-44CD-AF35-D854C7FD739A}" type="slidenum">
              <a:rPr lang="fr-FR" smtClean="0"/>
              <a:t>‹N°›</a:t>
            </a:fld>
            <a:endParaRPr lang="fr-FR"/>
          </a:p>
        </p:txBody>
      </p:sp>
    </p:spTree>
    <p:extLst>
      <p:ext uri="{BB962C8B-B14F-4D97-AF65-F5344CB8AC3E}">
        <p14:creationId xmlns:p14="http://schemas.microsoft.com/office/powerpoint/2010/main" val="3790295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C4BA3D2-2144-4074-AFF7-526BC929471E}"/>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E67FBE65-C519-49E7-A54F-B21500EB2207}"/>
              </a:ext>
            </a:extLst>
          </p:cNvPr>
          <p:cNvSpPr>
            <a:spLocks noGrp="1"/>
          </p:cNvSpPr>
          <p:nvPr>
            <p:ph sz="half" idx="1"/>
          </p:nvPr>
        </p:nvSpPr>
        <p:spPr>
          <a:xfrm>
            <a:off x="838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04B74C79-C5C4-49DF-8853-FCCC837EBA6E}"/>
              </a:ext>
            </a:extLst>
          </p:cNvPr>
          <p:cNvSpPr>
            <a:spLocks noGrp="1"/>
          </p:cNvSpPr>
          <p:nvPr>
            <p:ph sz="half" idx="2"/>
          </p:nvPr>
        </p:nvSpPr>
        <p:spPr>
          <a:xfrm>
            <a:off x="6172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2057FB60-8571-4009-8726-16383EB7582A}"/>
              </a:ext>
            </a:extLst>
          </p:cNvPr>
          <p:cNvSpPr>
            <a:spLocks noGrp="1"/>
          </p:cNvSpPr>
          <p:nvPr>
            <p:ph type="dt" sz="half" idx="10"/>
          </p:nvPr>
        </p:nvSpPr>
        <p:spPr/>
        <p:txBody>
          <a:bodyPr/>
          <a:lstStyle/>
          <a:p>
            <a:fld id="{97F4E73D-22B6-4304-99DD-FDBC4887B8EB}" type="datetimeFigureOut">
              <a:rPr lang="fr-FR" smtClean="0"/>
              <a:t>28/01/2018</a:t>
            </a:fld>
            <a:endParaRPr lang="fr-FR"/>
          </a:p>
        </p:txBody>
      </p:sp>
      <p:sp>
        <p:nvSpPr>
          <p:cNvPr id="6" name="Espace réservé du pied de page 5">
            <a:extLst>
              <a:ext uri="{FF2B5EF4-FFF2-40B4-BE49-F238E27FC236}">
                <a16:creationId xmlns:a16="http://schemas.microsoft.com/office/drawing/2014/main" id="{543BF885-3423-4180-AAB2-DE40318BBFD1}"/>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1338972D-BBA5-4C6F-BBD3-6DBEE6501AB7}"/>
              </a:ext>
            </a:extLst>
          </p:cNvPr>
          <p:cNvSpPr>
            <a:spLocks noGrp="1"/>
          </p:cNvSpPr>
          <p:nvPr>
            <p:ph type="sldNum" sz="quarter" idx="12"/>
          </p:nvPr>
        </p:nvSpPr>
        <p:spPr/>
        <p:txBody>
          <a:bodyPr/>
          <a:lstStyle/>
          <a:p>
            <a:fld id="{C4374A25-6AAC-44CD-AF35-D854C7FD739A}" type="slidenum">
              <a:rPr lang="fr-FR" smtClean="0"/>
              <a:t>‹N°›</a:t>
            </a:fld>
            <a:endParaRPr lang="fr-FR"/>
          </a:p>
        </p:txBody>
      </p:sp>
    </p:spTree>
    <p:extLst>
      <p:ext uri="{BB962C8B-B14F-4D97-AF65-F5344CB8AC3E}">
        <p14:creationId xmlns:p14="http://schemas.microsoft.com/office/powerpoint/2010/main" val="2590170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A3851B7-FFDB-4E69-A00B-68ECF76043BA}"/>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4339EA89-7FC6-40C5-950F-11F90B9D97A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Espace réservé du contenu 3">
            <a:extLst>
              <a:ext uri="{FF2B5EF4-FFF2-40B4-BE49-F238E27FC236}">
                <a16:creationId xmlns:a16="http://schemas.microsoft.com/office/drawing/2014/main" id="{8B23BF68-EBC8-45C4-BF47-EF0AE5805484}"/>
              </a:ext>
            </a:extLst>
          </p:cNvPr>
          <p:cNvSpPr>
            <a:spLocks noGrp="1"/>
          </p:cNvSpPr>
          <p:nvPr>
            <p:ph sz="half" idx="2"/>
          </p:nvPr>
        </p:nvSpPr>
        <p:spPr>
          <a:xfrm>
            <a:off x="839788" y="2505075"/>
            <a:ext cx="5157787"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67ABAB65-A6EC-489F-928C-D5AFA2C5501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Espace réservé du contenu 5">
            <a:extLst>
              <a:ext uri="{FF2B5EF4-FFF2-40B4-BE49-F238E27FC236}">
                <a16:creationId xmlns:a16="http://schemas.microsoft.com/office/drawing/2014/main" id="{06C59BD4-5CDC-45FD-B4A9-A826BEA78841}"/>
              </a:ext>
            </a:extLst>
          </p:cNvPr>
          <p:cNvSpPr>
            <a:spLocks noGrp="1"/>
          </p:cNvSpPr>
          <p:nvPr>
            <p:ph sz="quarter" idx="4"/>
          </p:nvPr>
        </p:nvSpPr>
        <p:spPr>
          <a:xfrm>
            <a:off x="6172200" y="2505075"/>
            <a:ext cx="5183188"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512D0105-681D-4D11-A969-A4598A13B6FC}"/>
              </a:ext>
            </a:extLst>
          </p:cNvPr>
          <p:cNvSpPr>
            <a:spLocks noGrp="1"/>
          </p:cNvSpPr>
          <p:nvPr>
            <p:ph type="dt" sz="half" idx="10"/>
          </p:nvPr>
        </p:nvSpPr>
        <p:spPr/>
        <p:txBody>
          <a:bodyPr/>
          <a:lstStyle/>
          <a:p>
            <a:fld id="{97F4E73D-22B6-4304-99DD-FDBC4887B8EB}" type="datetimeFigureOut">
              <a:rPr lang="fr-FR" smtClean="0"/>
              <a:t>28/01/2018</a:t>
            </a:fld>
            <a:endParaRPr lang="fr-FR"/>
          </a:p>
        </p:txBody>
      </p:sp>
      <p:sp>
        <p:nvSpPr>
          <p:cNvPr id="8" name="Espace réservé du pied de page 7">
            <a:extLst>
              <a:ext uri="{FF2B5EF4-FFF2-40B4-BE49-F238E27FC236}">
                <a16:creationId xmlns:a16="http://schemas.microsoft.com/office/drawing/2014/main" id="{BB0A2BB7-5211-470C-8A2E-DA28A6EF0B99}"/>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6503BEBD-6760-4970-9AFB-3ED34B740096}"/>
              </a:ext>
            </a:extLst>
          </p:cNvPr>
          <p:cNvSpPr>
            <a:spLocks noGrp="1"/>
          </p:cNvSpPr>
          <p:nvPr>
            <p:ph type="sldNum" sz="quarter" idx="12"/>
          </p:nvPr>
        </p:nvSpPr>
        <p:spPr/>
        <p:txBody>
          <a:bodyPr/>
          <a:lstStyle/>
          <a:p>
            <a:fld id="{C4374A25-6AAC-44CD-AF35-D854C7FD739A}" type="slidenum">
              <a:rPr lang="fr-FR" smtClean="0"/>
              <a:t>‹N°›</a:t>
            </a:fld>
            <a:endParaRPr lang="fr-FR"/>
          </a:p>
        </p:txBody>
      </p:sp>
    </p:spTree>
    <p:extLst>
      <p:ext uri="{BB962C8B-B14F-4D97-AF65-F5344CB8AC3E}">
        <p14:creationId xmlns:p14="http://schemas.microsoft.com/office/powerpoint/2010/main" val="35534163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DF3FF40-AD9E-4940-A788-57698DBC22D5}"/>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37891E11-42B5-4FA9-B93D-C39816A8A70B}"/>
              </a:ext>
            </a:extLst>
          </p:cNvPr>
          <p:cNvSpPr>
            <a:spLocks noGrp="1"/>
          </p:cNvSpPr>
          <p:nvPr>
            <p:ph type="dt" sz="half" idx="10"/>
          </p:nvPr>
        </p:nvSpPr>
        <p:spPr/>
        <p:txBody>
          <a:bodyPr/>
          <a:lstStyle/>
          <a:p>
            <a:fld id="{97F4E73D-22B6-4304-99DD-FDBC4887B8EB}" type="datetimeFigureOut">
              <a:rPr lang="fr-FR" smtClean="0"/>
              <a:t>28/01/2018</a:t>
            </a:fld>
            <a:endParaRPr lang="fr-FR"/>
          </a:p>
        </p:txBody>
      </p:sp>
      <p:sp>
        <p:nvSpPr>
          <p:cNvPr id="4" name="Espace réservé du pied de page 3">
            <a:extLst>
              <a:ext uri="{FF2B5EF4-FFF2-40B4-BE49-F238E27FC236}">
                <a16:creationId xmlns:a16="http://schemas.microsoft.com/office/drawing/2014/main" id="{734DE553-655D-48B7-A59B-9E7016785CE1}"/>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FA1FEEFA-6019-4F41-9BBD-332621CB52C6}"/>
              </a:ext>
            </a:extLst>
          </p:cNvPr>
          <p:cNvSpPr>
            <a:spLocks noGrp="1"/>
          </p:cNvSpPr>
          <p:nvPr>
            <p:ph type="sldNum" sz="quarter" idx="12"/>
          </p:nvPr>
        </p:nvSpPr>
        <p:spPr/>
        <p:txBody>
          <a:bodyPr/>
          <a:lstStyle/>
          <a:p>
            <a:fld id="{C4374A25-6AAC-44CD-AF35-D854C7FD739A}" type="slidenum">
              <a:rPr lang="fr-FR" smtClean="0"/>
              <a:t>‹N°›</a:t>
            </a:fld>
            <a:endParaRPr lang="fr-FR"/>
          </a:p>
        </p:txBody>
      </p:sp>
    </p:spTree>
    <p:extLst>
      <p:ext uri="{BB962C8B-B14F-4D97-AF65-F5344CB8AC3E}">
        <p14:creationId xmlns:p14="http://schemas.microsoft.com/office/powerpoint/2010/main" val="18798492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A2EBBDEF-4793-4D94-9CA5-E2A320930E58}"/>
              </a:ext>
            </a:extLst>
          </p:cNvPr>
          <p:cNvSpPr>
            <a:spLocks noGrp="1"/>
          </p:cNvSpPr>
          <p:nvPr>
            <p:ph type="dt" sz="half" idx="10"/>
          </p:nvPr>
        </p:nvSpPr>
        <p:spPr/>
        <p:txBody>
          <a:bodyPr/>
          <a:lstStyle/>
          <a:p>
            <a:fld id="{97F4E73D-22B6-4304-99DD-FDBC4887B8EB}" type="datetimeFigureOut">
              <a:rPr lang="fr-FR" smtClean="0"/>
              <a:t>28/01/2018</a:t>
            </a:fld>
            <a:endParaRPr lang="fr-FR"/>
          </a:p>
        </p:txBody>
      </p:sp>
      <p:sp>
        <p:nvSpPr>
          <p:cNvPr id="3" name="Espace réservé du pied de page 2">
            <a:extLst>
              <a:ext uri="{FF2B5EF4-FFF2-40B4-BE49-F238E27FC236}">
                <a16:creationId xmlns:a16="http://schemas.microsoft.com/office/drawing/2014/main" id="{66309AD7-DFFE-4AF1-BE6B-43DAA046893A}"/>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4D05727C-F92D-4806-97FF-94AC62E4D9F4}"/>
              </a:ext>
            </a:extLst>
          </p:cNvPr>
          <p:cNvSpPr>
            <a:spLocks noGrp="1"/>
          </p:cNvSpPr>
          <p:nvPr>
            <p:ph type="sldNum" sz="quarter" idx="12"/>
          </p:nvPr>
        </p:nvSpPr>
        <p:spPr/>
        <p:txBody>
          <a:bodyPr/>
          <a:lstStyle/>
          <a:p>
            <a:fld id="{C4374A25-6AAC-44CD-AF35-D854C7FD739A}" type="slidenum">
              <a:rPr lang="fr-FR" smtClean="0"/>
              <a:t>‹N°›</a:t>
            </a:fld>
            <a:endParaRPr lang="fr-FR"/>
          </a:p>
        </p:txBody>
      </p:sp>
    </p:spTree>
    <p:extLst>
      <p:ext uri="{BB962C8B-B14F-4D97-AF65-F5344CB8AC3E}">
        <p14:creationId xmlns:p14="http://schemas.microsoft.com/office/powerpoint/2010/main" val="37521432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646CB84-D9A5-45C9-A08F-FDC444EDF00C}"/>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E5724CA0-45A9-4EA2-A102-FA7869DFE13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7C2B0219-33DB-4D8A-A7C0-3A5FCB8881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a:extLst>
              <a:ext uri="{FF2B5EF4-FFF2-40B4-BE49-F238E27FC236}">
                <a16:creationId xmlns:a16="http://schemas.microsoft.com/office/drawing/2014/main" id="{323FB9BC-0B4E-46BE-8CD3-C19E98D70C44}"/>
              </a:ext>
            </a:extLst>
          </p:cNvPr>
          <p:cNvSpPr>
            <a:spLocks noGrp="1"/>
          </p:cNvSpPr>
          <p:nvPr>
            <p:ph type="dt" sz="half" idx="10"/>
          </p:nvPr>
        </p:nvSpPr>
        <p:spPr/>
        <p:txBody>
          <a:bodyPr/>
          <a:lstStyle/>
          <a:p>
            <a:fld id="{97F4E73D-22B6-4304-99DD-FDBC4887B8EB}" type="datetimeFigureOut">
              <a:rPr lang="fr-FR" smtClean="0"/>
              <a:t>28/01/2018</a:t>
            </a:fld>
            <a:endParaRPr lang="fr-FR"/>
          </a:p>
        </p:txBody>
      </p:sp>
      <p:sp>
        <p:nvSpPr>
          <p:cNvPr id="6" name="Espace réservé du pied de page 5">
            <a:extLst>
              <a:ext uri="{FF2B5EF4-FFF2-40B4-BE49-F238E27FC236}">
                <a16:creationId xmlns:a16="http://schemas.microsoft.com/office/drawing/2014/main" id="{CF38E286-09D7-4FC1-993B-B7D161D1D598}"/>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D2717D63-A48B-4E6C-9052-EE37C4CFDF91}"/>
              </a:ext>
            </a:extLst>
          </p:cNvPr>
          <p:cNvSpPr>
            <a:spLocks noGrp="1"/>
          </p:cNvSpPr>
          <p:nvPr>
            <p:ph type="sldNum" sz="quarter" idx="12"/>
          </p:nvPr>
        </p:nvSpPr>
        <p:spPr/>
        <p:txBody>
          <a:bodyPr/>
          <a:lstStyle/>
          <a:p>
            <a:fld id="{C4374A25-6AAC-44CD-AF35-D854C7FD739A}" type="slidenum">
              <a:rPr lang="fr-FR" smtClean="0"/>
              <a:t>‹N°›</a:t>
            </a:fld>
            <a:endParaRPr lang="fr-FR"/>
          </a:p>
        </p:txBody>
      </p:sp>
    </p:spTree>
    <p:extLst>
      <p:ext uri="{BB962C8B-B14F-4D97-AF65-F5344CB8AC3E}">
        <p14:creationId xmlns:p14="http://schemas.microsoft.com/office/powerpoint/2010/main" val="24221839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11B4DBE-CE23-49F0-BD2E-1A60F2B8361A}"/>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ED2B92B5-EFA8-476B-84DE-DC0FD35E70D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BC74FC51-E8DF-4B8B-A40B-FDB4D49534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a:extLst>
              <a:ext uri="{FF2B5EF4-FFF2-40B4-BE49-F238E27FC236}">
                <a16:creationId xmlns:a16="http://schemas.microsoft.com/office/drawing/2014/main" id="{730EE246-2D7D-40B0-BBC0-A972A2360616}"/>
              </a:ext>
            </a:extLst>
          </p:cNvPr>
          <p:cNvSpPr>
            <a:spLocks noGrp="1"/>
          </p:cNvSpPr>
          <p:nvPr>
            <p:ph type="dt" sz="half" idx="10"/>
          </p:nvPr>
        </p:nvSpPr>
        <p:spPr/>
        <p:txBody>
          <a:bodyPr/>
          <a:lstStyle/>
          <a:p>
            <a:fld id="{97F4E73D-22B6-4304-99DD-FDBC4887B8EB}" type="datetimeFigureOut">
              <a:rPr lang="fr-FR" smtClean="0"/>
              <a:t>28/01/2018</a:t>
            </a:fld>
            <a:endParaRPr lang="fr-FR"/>
          </a:p>
        </p:txBody>
      </p:sp>
      <p:sp>
        <p:nvSpPr>
          <p:cNvPr id="6" name="Espace réservé du pied de page 5">
            <a:extLst>
              <a:ext uri="{FF2B5EF4-FFF2-40B4-BE49-F238E27FC236}">
                <a16:creationId xmlns:a16="http://schemas.microsoft.com/office/drawing/2014/main" id="{6B9F0665-25F6-4B7E-BB31-4AD1BF2B3053}"/>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BE059E4A-D479-48C9-8458-B1FE522A9846}"/>
              </a:ext>
            </a:extLst>
          </p:cNvPr>
          <p:cNvSpPr>
            <a:spLocks noGrp="1"/>
          </p:cNvSpPr>
          <p:nvPr>
            <p:ph type="sldNum" sz="quarter" idx="12"/>
          </p:nvPr>
        </p:nvSpPr>
        <p:spPr/>
        <p:txBody>
          <a:bodyPr/>
          <a:lstStyle/>
          <a:p>
            <a:fld id="{C4374A25-6AAC-44CD-AF35-D854C7FD739A}" type="slidenum">
              <a:rPr lang="fr-FR" smtClean="0"/>
              <a:t>‹N°›</a:t>
            </a:fld>
            <a:endParaRPr lang="fr-FR"/>
          </a:p>
        </p:txBody>
      </p:sp>
    </p:spTree>
    <p:extLst>
      <p:ext uri="{BB962C8B-B14F-4D97-AF65-F5344CB8AC3E}">
        <p14:creationId xmlns:p14="http://schemas.microsoft.com/office/powerpoint/2010/main" val="35634884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D97D6C4F-A47A-478D-ACEF-09FE8EC10D8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C67B787A-7246-4739-A781-DAEDDDBA0AF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90EF8ADD-F846-47F9-8EF0-B68235A5A9D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F4E73D-22B6-4304-99DD-FDBC4887B8EB}" type="datetimeFigureOut">
              <a:rPr lang="fr-FR" smtClean="0"/>
              <a:t>28/01/2018</a:t>
            </a:fld>
            <a:endParaRPr lang="fr-FR"/>
          </a:p>
        </p:txBody>
      </p:sp>
      <p:sp>
        <p:nvSpPr>
          <p:cNvPr id="5" name="Espace réservé du pied de page 4">
            <a:extLst>
              <a:ext uri="{FF2B5EF4-FFF2-40B4-BE49-F238E27FC236}">
                <a16:creationId xmlns:a16="http://schemas.microsoft.com/office/drawing/2014/main" id="{645776DA-7345-43B8-8C58-3919C1F8F33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4A019AFC-384E-479C-8809-312DB3A485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374A25-6AAC-44CD-AF35-D854C7FD739A}" type="slidenum">
              <a:rPr lang="fr-FR" smtClean="0"/>
              <a:t>‹N°›</a:t>
            </a:fld>
            <a:endParaRPr lang="fr-FR"/>
          </a:p>
        </p:txBody>
      </p:sp>
    </p:spTree>
    <p:extLst>
      <p:ext uri="{BB962C8B-B14F-4D97-AF65-F5344CB8AC3E}">
        <p14:creationId xmlns:p14="http://schemas.microsoft.com/office/powerpoint/2010/main" val="2640485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3C9E6EB-F611-47AC-9623-129FF0A0CEEC}"/>
              </a:ext>
            </a:extLst>
          </p:cNvPr>
          <p:cNvSpPr>
            <a:spLocks noGrp="1"/>
          </p:cNvSpPr>
          <p:nvPr>
            <p:ph type="ctrTitle"/>
          </p:nvPr>
        </p:nvSpPr>
        <p:spPr>
          <a:ln>
            <a:noFill/>
          </a:ln>
          <a:effectLst>
            <a:reflection blurRad="6350" stA="50000" endA="300" endPos="55500" dist="101600" dir="5400000" sy="-100000" algn="bl" rotWithShape="0"/>
          </a:effectLst>
        </p:spPr>
        <p:txBody>
          <a:bodyPr/>
          <a:lstStyle/>
          <a:p>
            <a:r>
              <a:rPr lang="fr-FR" dirty="0">
                <a:solidFill>
                  <a:schemeClr val="accent1">
                    <a:lumMod val="60000"/>
                    <a:lumOff val="40000"/>
                  </a:schemeClr>
                </a:solidFill>
              </a:rPr>
              <a:t>Projet Web</a:t>
            </a:r>
          </a:p>
        </p:txBody>
      </p:sp>
      <p:sp>
        <p:nvSpPr>
          <p:cNvPr id="3" name="Sous-titre 2">
            <a:extLst>
              <a:ext uri="{FF2B5EF4-FFF2-40B4-BE49-F238E27FC236}">
                <a16:creationId xmlns:a16="http://schemas.microsoft.com/office/drawing/2014/main" id="{2DDA2070-49A4-4D65-86BD-1CEF888BE633}"/>
              </a:ext>
            </a:extLst>
          </p:cNvPr>
          <p:cNvSpPr>
            <a:spLocks noGrp="1"/>
          </p:cNvSpPr>
          <p:nvPr>
            <p:ph type="subTitle" idx="1"/>
          </p:nvPr>
        </p:nvSpPr>
        <p:spPr/>
        <p:txBody>
          <a:bodyPr/>
          <a:lstStyle/>
          <a:p>
            <a:endParaRPr lang="fr-FR" dirty="0"/>
          </a:p>
          <a:p>
            <a:endParaRPr lang="fr-FR" dirty="0"/>
          </a:p>
          <a:p>
            <a:r>
              <a:rPr lang="fr-FR" dirty="0">
                <a:solidFill>
                  <a:schemeClr val="accent1">
                    <a:lumMod val="60000"/>
                    <a:lumOff val="40000"/>
                  </a:schemeClr>
                </a:solidFill>
              </a:rPr>
              <a:t>L’histoire d’un projet arrivant trop tôt par rapport aux cours apportés</a:t>
            </a:r>
          </a:p>
        </p:txBody>
      </p:sp>
    </p:spTree>
    <p:extLst>
      <p:ext uri="{BB962C8B-B14F-4D97-AF65-F5344CB8AC3E}">
        <p14:creationId xmlns:p14="http://schemas.microsoft.com/office/powerpoint/2010/main" val="38333206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8CB8CC9-6041-4468-AB48-193539E2CC50}"/>
              </a:ext>
            </a:extLst>
          </p:cNvPr>
          <p:cNvSpPr>
            <a:spLocks noGrp="1"/>
          </p:cNvSpPr>
          <p:nvPr>
            <p:ph type="title"/>
          </p:nvPr>
        </p:nvSpPr>
        <p:spPr/>
        <p:txBody>
          <a:bodyPr/>
          <a:lstStyle/>
          <a:p>
            <a:r>
              <a:rPr lang="fr-FR" dirty="0">
                <a:solidFill>
                  <a:schemeClr val="accent1">
                    <a:lumMod val="60000"/>
                    <a:lumOff val="40000"/>
                  </a:schemeClr>
                </a:solidFill>
              </a:rPr>
              <a:t>Objectif du Projet :</a:t>
            </a:r>
          </a:p>
        </p:txBody>
      </p:sp>
      <p:sp>
        <p:nvSpPr>
          <p:cNvPr id="3" name="Espace réservé du contenu 2">
            <a:extLst>
              <a:ext uri="{FF2B5EF4-FFF2-40B4-BE49-F238E27FC236}">
                <a16:creationId xmlns:a16="http://schemas.microsoft.com/office/drawing/2014/main" id="{9C359C4D-1C48-4BA3-A6E1-476CD4D75F65}"/>
              </a:ext>
            </a:extLst>
          </p:cNvPr>
          <p:cNvSpPr>
            <a:spLocks noGrp="1"/>
          </p:cNvSpPr>
          <p:nvPr>
            <p:ph idx="1"/>
          </p:nvPr>
        </p:nvSpPr>
        <p:spPr/>
        <p:txBody>
          <a:bodyPr/>
          <a:lstStyle/>
          <a:p>
            <a:pPr marL="0" indent="0">
              <a:buNone/>
            </a:pPr>
            <a:r>
              <a:rPr lang="fr-FR" b="1" u="sng" dirty="0"/>
              <a:t>L’objectif de ce projet était plutôt simple </a:t>
            </a:r>
            <a:r>
              <a:rPr lang="fr-FR" dirty="0"/>
              <a:t>: </a:t>
            </a:r>
          </a:p>
          <a:p>
            <a:pPr marL="0" indent="0">
              <a:buNone/>
            </a:pPr>
            <a:r>
              <a:rPr lang="fr-FR" dirty="0"/>
              <a:t>Créer un formulaire d’inscription qui ne serait accessible qu’une fois un questionnaire aurait été validé.</a:t>
            </a:r>
          </a:p>
          <a:p>
            <a:pPr marL="0" indent="0">
              <a:buNone/>
            </a:pPr>
            <a:r>
              <a:rPr lang="fr-FR" dirty="0"/>
              <a:t>Le questionnaire devait contenir X questions et l’utilisateurs ne devaient pas avoir plus de 4 réponses fausses. Chaque question s’accompagnant d’un </a:t>
            </a:r>
            <a:r>
              <a:rPr lang="fr-FR" dirty="0" err="1"/>
              <a:t>timer</a:t>
            </a:r>
            <a:r>
              <a:rPr lang="fr-FR" dirty="0"/>
              <a:t>.</a:t>
            </a:r>
          </a:p>
          <a:p>
            <a:pPr marL="0" indent="0">
              <a:buNone/>
            </a:pPr>
            <a:endParaRPr lang="fr-FR" dirty="0"/>
          </a:p>
        </p:txBody>
      </p:sp>
    </p:spTree>
    <p:extLst>
      <p:ext uri="{BB962C8B-B14F-4D97-AF65-F5344CB8AC3E}">
        <p14:creationId xmlns:p14="http://schemas.microsoft.com/office/powerpoint/2010/main" val="38355057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4D67F03-B22B-449B-99A9-920385C56E47}"/>
              </a:ext>
            </a:extLst>
          </p:cNvPr>
          <p:cNvSpPr>
            <a:spLocks noGrp="1"/>
          </p:cNvSpPr>
          <p:nvPr>
            <p:ph type="title"/>
          </p:nvPr>
        </p:nvSpPr>
        <p:spPr/>
        <p:txBody>
          <a:bodyPr/>
          <a:lstStyle/>
          <a:p>
            <a:r>
              <a:rPr lang="fr-FR" dirty="0">
                <a:solidFill>
                  <a:schemeClr val="accent1">
                    <a:lumMod val="60000"/>
                    <a:lumOff val="40000"/>
                  </a:schemeClr>
                </a:solidFill>
              </a:rPr>
              <a:t>Mise en réalisation</a:t>
            </a:r>
          </a:p>
        </p:txBody>
      </p:sp>
      <p:sp>
        <p:nvSpPr>
          <p:cNvPr id="3" name="Espace réservé du contenu 2">
            <a:extLst>
              <a:ext uri="{FF2B5EF4-FFF2-40B4-BE49-F238E27FC236}">
                <a16:creationId xmlns:a16="http://schemas.microsoft.com/office/drawing/2014/main" id="{8DEC52C6-47D6-4A29-961E-7E61028BFCCA}"/>
              </a:ext>
            </a:extLst>
          </p:cNvPr>
          <p:cNvSpPr>
            <a:spLocks noGrp="1"/>
          </p:cNvSpPr>
          <p:nvPr>
            <p:ph idx="1"/>
          </p:nvPr>
        </p:nvSpPr>
        <p:spPr/>
        <p:txBody>
          <a:bodyPr/>
          <a:lstStyle/>
          <a:p>
            <a:pPr marL="0" indent="0">
              <a:buNone/>
            </a:pPr>
            <a:r>
              <a:rPr lang="fr-FR" dirty="0"/>
              <a:t>Le projet étant vaste, nous devions mélanger plusieurs savoirs que nous avions acquis ou consolidés durant cette POEC.</a:t>
            </a:r>
          </a:p>
          <a:p>
            <a:pPr marL="0" indent="0">
              <a:buNone/>
            </a:pPr>
            <a:r>
              <a:rPr lang="fr-FR" dirty="0"/>
              <a:t>En effet, nous devions nous servir d’un serveur et de donc de SQL, faire des requêtes sur du PHP pour appeler les questions/réponses, faire du HTML et du CSS pour le formulaire et la mise en forme des pages et enfin du Javascript pour le </a:t>
            </a:r>
            <a:r>
              <a:rPr lang="fr-FR" dirty="0" err="1"/>
              <a:t>timer</a:t>
            </a:r>
            <a:r>
              <a:rPr lang="fr-FR" dirty="0"/>
              <a:t>.</a:t>
            </a:r>
          </a:p>
          <a:p>
            <a:pPr marL="0" indent="0">
              <a:buNone/>
            </a:pPr>
            <a:endParaRPr lang="fr-FR" dirty="0"/>
          </a:p>
          <a:p>
            <a:pPr marL="0" indent="0">
              <a:buNone/>
            </a:pPr>
            <a:r>
              <a:rPr lang="fr-FR" dirty="0"/>
              <a:t>Le tout devant s’accorder parfaitement.</a:t>
            </a:r>
          </a:p>
          <a:p>
            <a:pPr marL="0" indent="0">
              <a:buNone/>
            </a:pPr>
            <a:r>
              <a:rPr lang="fr-FR" dirty="0"/>
              <a:t>Nous avons fait donc 3 groupes afin de répartir la charge de travail.</a:t>
            </a:r>
          </a:p>
        </p:txBody>
      </p:sp>
    </p:spTree>
    <p:extLst>
      <p:ext uri="{BB962C8B-B14F-4D97-AF65-F5344CB8AC3E}">
        <p14:creationId xmlns:p14="http://schemas.microsoft.com/office/powerpoint/2010/main" val="13474077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7C959C3-9864-41A0-B5E5-F61E5771AA45}"/>
              </a:ext>
            </a:extLst>
          </p:cNvPr>
          <p:cNvSpPr>
            <a:spLocks noGrp="1"/>
          </p:cNvSpPr>
          <p:nvPr>
            <p:ph type="title"/>
          </p:nvPr>
        </p:nvSpPr>
        <p:spPr/>
        <p:txBody>
          <a:bodyPr/>
          <a:lstStyle/>
          <a:p>
            <a:r>
              <a:rPr lang="fr-FR" dirty="0"/>
              <a:t>Mise en réalisation suite</a:t>
            </a:r>
          </a:p>
        </p:txBody>
      </p:sp>
      <p:sp>
        <p:nvSpPr>
          <p:cNvPr id="3" name="Espace réservé du contenu 2">
            <a:extLst>
              <a:ext uri="{FF2B5EF4-FFF2-40B4-BE49-F238E27FC236}">
                <a16:creationId xmlns:a16="http://schemas.microsoft.com/office/drawing/2014/main" id="{B8692D09-D407-4A76-A426-94F5C99C2710}"/>
              </a:ext>
            </a:extLst>
          </p:cNvPr>
          <p:cNvSpPr>
            <a:spLocks noGrp="1"/>
          </p:cNvSpPr>
          <p:nvPr>
            <p:ph idx="1"/>
          </p:nvPr>
        </p:nvSpPr>
        <p:spPr/>
        <p:txBody>
          <a:bodyPr/>
          <a:lstStyle/>
          <a:p>
            <a:r>
              <a:rPr lang="fr-FR" dirty="0"/>
              <a:t>Ange Lovera</a:t>
            </a:r>
          </a:p>
          <a:p>
            <a:pPr marL="0" indent="0">
              <a:buNone/>
            </a:pPr>
            <a:r>
              <a:rPr lang="fr-FR" dirty="0"/>
              <a:t>La première répartition s’est faite sur les compétence de chacun. N’ayant pas encore eu de cours sur la BDD et le PHP, Ange a hérité dans un premier temps  de la partie la plus simple a faire : le formulaire.</a:t>
            </a:r>
          </a:p>
          <a:p>
            <a:pPr marL="0" indent="0">
              <a:buNone/>
            </a:pPr>
            <a:r>
              <a:rPr lang="fr-FR" dirty="0"/>
              <a:t>Il était en charge de la créer de A à Z de manière cohérente.</a:t>
            </a:r>
          </a:p>
          <a:p>
            <a:pPr marL="0" indent="0">
              <a:buNone/>
            </a:pPr>
            <a:r>
              <a:rPr lang="fr-FR" dirty="0"/>
              <a:t>Ce qu’il a fait comme le démontre ces images.</a:t>
            </a:r>
          </a:p>
          <a:p>
            <a:pPr marL="0" indent="0">
              <a:buNone/>
            </a:pPr>
            <a:r>
              <a:rPr lang="fr-FR" dirty="0"/>
              <a:t>Il a d’abord créer la base, et a ensuite mise en forme ce formulaire. Avec : …</a:t>
            </a:r>
          </a:p>
        </p:txBody>
      </p:sp>
    </p:spTree>
    <p:extLst>
      <p:ext uri="{BB962C8B-B14F-4D97-AF65-F5344CB8AC3E}">
        <p14:creationId xmlns:p14="http://schemas.microsoft.com/office/powerpoint/2010/main" val="42890375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E215D3-D13C-48CD-A01D-18B84FE9C78B}"/>
              </a:ext>
            </a:extLst>
          </p:cNvPr>
          <p:cNvSpPr>
            <a:spLocks noGrp="1"/>
          </p:cNvSpPr>
          <p:nvPr>
            <p:ph type="title"/>
          </p:nvPr>
        </p:nvSpPr>
        <p:spPr/>
        <p:txBody>
          <a:bodyPr/>
          <a:lstStyle/>
          <a:p>
            <a:r>
              <a:rPr lang="fr-FR" dirty="0"/>
              <a:t>Mise ne réalisation suite</a:t>
            </a:r>
          </a:p>
        </p:txBody>
      </p:sp>
      <p:sp>
        <p:nvSpPr>
          <p:cNvPr id="3" name="Espace réservé du contenu 2">
            <a:extLst>
              <a:ext uri="{FF2B5EF4-FFF2-40B4-BE49-F238E27FC236}">
                <a16:creationId xmlns:a16="http://schemas.microsoft.com/office/drawing/2014/main" id="{784D0498-371C-46D3-A60E-15FE3F98664E}"/>
              </a:ext>
            </a:extLst>
          </p:cNvPr>
          <p:cNvSpPr>
            <a:spLocks noGrp="1"/>
          </p:cNvSpPr>
          <p:nvPr>
            <p:ph idx="1"/>
          </p:nvPr>
        </p:nvSpPr>
        <p:spPr/>
        <p:txBody>
          <a:bodyPr/>
          <a:lstStyle/>
          <a:p>
            <a:r>
              <a:rPr lang="fr-FR" dirty="0"/>
              <a:t>Aurélien :</a:t>
            </a:r>
          </a:p>
          <a:p>
            <a:pPr marL="0" indent="0">
              <a:buNone/>
            </a:pPr>
            <a:r>
              <a:rPr lang="fr-FR" dirty="0"/>
              <a:t>Aurélien a tout d’abord été chargé du CSS global du projet.</a:t>
            </a:r>
          </a:p>
          <a:p>
            <a:pPr marL="0" indent="0">
              <a:buNone/>
            </a:pPr>
            <a:r>
              <a:rPr lang="fr-FR" dirty="0"/>
              <a:t>Son </a:t>
            </a:r>
            <a:r>
              <a:rPr lang="fr-FR" dirty="0" err="1"/>
              <a:t>taff</a:t>
            </a:r>
            <a:r>
              <a:rPr lang="fr-FR" dirty="0"/>
              <a:t> a donc consisté dans un premier temps a …</a:t>
            </a:r>
          </a:p>
        </p:txBody>
      </p:sp>
    </p:spTree>
    <p:extLst>
      <p:ext uri="{BB962C8B-B14F-4D97-AF65-F5344CB8AC3E}">
        <p14:creationId xmlns:p14="http://schemas.microsoft.com/office/powerpoint/2010/main" val="11844693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CF3E882-3B1F-46E0-87D9-933F182546DC}"/>
              </a:ext>
            </a:extLst>
          </p:cNvPr>
          <p:cNvSpPr>
            <a:spLocks noGrp="1"/>
          </p:cNvSpPr>
          <p:nvPr>
            <p:ph type="title"/>
          </p:nvPr>
        </p:nvSpPr>
        <p:spPr/>
        <p:txBody>
          <a:bodyPr/>
          <a:lstStyle/>
          <a:p>
            <a:r>
              <a:rPr lang="fr-FR" dirty="0"/>
              <a:t>Mise en réalisation suite</a:t>
            </a:r>
          </a:p>
        </p:txBody>
      </p:sp>
      <p:sp>
        <p:nvSpPr>
          <p:cNvPr id="3" name="Espace réservé du contenu 2">
            <a:extLst>
              <a:ext uri="{FF2B5EF4-FFF2-40B4-BE49-F238E27FC236}">
                <a16:creationId xmlns:a16="http://schemas.microsoft.com/office/drawing/2014/main" id="{2EEC0D3F-825E-465F-AA76-056C510B5E01}"/>
              </a:ext>
            </a:extLst>
          </p:cNvPr>
          <p:cNvSpPr>
            <a:spLocks noGrp="1"/>
          </p:cNvSpPr>
          <p:nvPr>
            <p:ph idx="1"/>
          </p:nvPr>
        </p:nvSpPr>
        <p:spPr/>
        <p:txBody>
          <a:bodyPr/>
          <a:lstStyle/>
          <a:p>
            <a:r>
              <a:rPr lang="fr-FR" dirty="0"/>
              <a:t>Thomas </a:t>
            </a:r>
            <a:r>
              <a:rPr lang="fr-FR" dirty="0" err="1"/>
              <a:t>Collin</a:t>
            </a:r>
            <a:r>
              <a:rPr lang="fr-FR" dirty="0"/>
              <a:t> : </a:t>
            </a:r>
          </a:p>
          <a:p>
            <a:pPr marL="0" indent="0">
              <a:buNone/>
            </a:pPr>
            <a:r>
              <a:rPr lang="fr-FR" dirty="0"/>
              <a:t>Thomas s’est occupé de la partie la plus délicate dès le </a:t>
            </a:r>
            <a:r>
              <a:rPr lang="fr-FR" dirty="0" err="1"/>
              <a:t>départ.En</a:t>
            </a:r>
            <a:r>
              <a:rPr lang="fr-FR" dirty="0"/>
              <a:t> effet, étant celui ayant le plus d’expérience il s’est occupé de …</a:t>
            </a:r>
          </a:p>
        </p:txBody>
      </p:sp>
    </p:spTree>
    <p:extLst>
      <p:ext uri="{BB962C8B-B14F-4D97-AF65-F5344CB8AC3E}">
        <p14:creationId xmlns:p14="http://schemas.microsoft.com/office/powerpoint/2010/main" val="30451903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B5C42F4-DD78-4ED9-AD8B-1A6273DB2FA1}"/>
              </a:ext>
            </a:extLst>
          </p:cNvPr>
          <p:cNvSpPr>
            <a:spLocks noGrp="1"/>
          </p:cNvSpPr>
          <p:nvPr>
            <p:ph type="title"/>
          </p:nvPr>
        </p:nvSpPr>
        <p:spPr/>
        <p:txBody>
          <a:bodyPr/>
          <a:lstStyle/>
          <a:p>
            <a:r>
              <a:rPr lang="fr-FR" dirty="0"/>
              <a:t>Mise en réalisation suite</a:t>
            </a:r>
          </a:p>
        </p:txBody>
      </p:sp>
      <p:sp>
        <p:nvSpPr>
          <p:cNvPr id="3" name="Espace réservé du contenu 2">
            <a:extLst>
              <a:ext uri="{FF2B5EF4-FFF2-40B4-BE49-F238E27FC236}">
                <a16:creationId xmlns:a16="http://schemas.microsoft.com/office/drawing/2014/main" id="{B72B533E-3AC1-4A10-9D3A-89798A30D28D}"/>
              </a:ext>
            </a:extLst>
          </p:cNvPr>
          <p:cNvSpPr>
            <a:spLocks noGrp="1"/>
          </p:cNvSpPr>
          <p:nvPr>
            <p:ph idx="1"/>
          </p:nvPr>
        </p:nvSpPr>
        <p:spPr/>
        <p:txBody>
          <a:bodyPr/>
          <a:lstStyle/>
          <a:p>
            <a:pPr marL="0" indent="0">
              <a:buNone/>
            </a:pPr>
            <a:r>
              <a:rPr lang="fr-FR" sz="2000" dirty="0"/>
              <a:t>Mais tout cela c’était avant …</a:t>
            </a:r>
            <a:br>
              <a:rPr lang="fr-FR" sz="2000" dirty="0"/>
            </a:br>
            <a:r>
              <a:rPr lang="fr-FR" sz="2000" dirty="0"/>
              <a:t>En effet, l’attribution des parties avait 2 but : dès que Aurélien et Ange aurait fini, il irait en renfort sur la BDD et les requêtes SQL pour aider Thomas, par ailleurs nous avons eu nos cours de BDD  et PHP entre temps, ce qui nous a permis de prendre un </a:t>
            </a:r>
            <a:r>
              <a:rPr lang="fr-FR" sz="2000" dirty="0" err="1"/>
              <a:t>level</a:t>
            </a:r>
            <a:r>
              <a:rPr lang="fr-FR" sz="2000" dirty="0"/>
              <a:t> bienvenu.</a:t>
            </a:r>
          </a:p>
          <a:p>
            <a:pPr marL="0" indent="0">
              <a:buNone/>
            </a:pPr>
            <a:r>
              <a:rPr lang="fr-FR" sz="2000" dirty="0"/>
              <a:t>Ceci étant nous nous sommes aperçus que la partie de Thomas était plus ardue que nous le pensions, ce dernier ayant du mal avec certaines notions.</a:t>
            </a:r>
          </a:p>
          <a:p>
            <a:pPr marL="0" indent="0">
              <a:buNone/>
            </a:pPr>
            <a:r>
              <a:rPr lang="fr-FR" sz="2000" dirty="0"/>
              <a:t>Ange est donc intervenu sur l’établissement des questions, des réponses, des « </a:t>
            </a:r>
            <a:r>
              <a:rPr lang="fr-FR" sz="2000" dirty="0" err="1"/>
              <a:t>bolean</a:t>
            </a:r>
            <a:r>
              <a:rPr lang="fr-FR" sz="2000" dirty="0"/>
              <a:t> » et le remplissage de la base de donnée. </a:t>
            </a:r>
          </a:p>
          <a:p>
            <a:pPr marL="0" indent="0">
              <a:buNone/>
            </a:pPr>
            <a:r>
              <a:rPr lang="fr-FR" sz="2000" dirty="0"/>
              <a:t>Aurélien est venu en renfort sur les requêtes SQL et la création du </a:t>
            </a:r>
            <a:r>
              <a:rPr lang="fr-FR" sz="2000" dirty="0" err="1"/>
              <a:t>timer</a:t>
            </a:r>
            <a:r>
              <a:rPr lang="fr-FR" sz="2000" dirty="0"/>
              <a:t>.</a:t>
            </a:r>
          </a:p>
          <a:p>
            <a:pPr marL="0" indent="0">
              <a:buNone/>
            </a:pPr>
            <a:r>
              <a:rPr lang="fr-FR" sz="2000" dirty="0"/>
              <a:t>Avec ces renforts Thomas a pu enfin avancé correctement sur le SQL et la BDD.</a:t>
            </a:r>
          </a:p>
          <a:p>
            <a:pPr marL="0" indent="0">
              <a:buNone/>
            </a:pPr>
            <a:r>
              <a:rPr lang="fr-FR" sz="2000" dirty="0"/>
              <a:t>Nous avons pu tester l’ensemble et tout </a:t>
            </a:r>
            <a:r>
              <a:rPr lang="fr-FR" sz="2000"/>
              <a:t>fonctionnait à merveille.</a:t>
            </a:r>
            <a:endParaRPr lang="fr-FR" sz="2000" dirty="0"/>
          </a:p>
          <a:p>
            <a:pPr marL="0" indent="0">
              <a:buNone/>
            </a:pPr>
            <a:endParaRPr lang="fr-FR" dirty="0"/>
          </a:p>
        </p:txBody>
      </p:sp>
    </p:spTree>
    <p:extLst>
      <p:ext uri="{BB962C8B-B14F-4D97-AF65-F5344CB8AC3E}">
        <p14:creationId xmlns:p14="http://schemas.microsoft.com/office/powerpoint/2010/main" val="2520179246"/>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TotalTime>
  <Words>326</Words>
  <Application>Microsoft Office PowerPoint</Application>
  <PresentationFormat>Grand écran</PresentationFormat>
  <Paragraphs>34</Paragraphs>
  <Slides>7</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7</vt:i4>
      </vt:variant>
    </vt:vector>
  </HeadingPairs>
  <TitlesOfParts>
    <vt:vector size="11" baseType="lpstr">
      <vt:lpstr>Arial</vt:lpstr>
      <vt:lpstr>Calibri</vt:lpstr>
      <vt:lpstr>Calibri Light</vt:lpstr>
      <vt:lpstr>Thème Office</vt:lpstr>
      <vt:lpstr>Projet Web</vt:lpstr>
      <vt:lpstr>Objectif du Projet :</vt:lpstr>
      <vt:lpstr>Mise en réalisation</vt:lpstr>
      <vt:lpstr>Mise en réalisation suite</vt:lpstr>
      <vt:lpstr>Mise ne réalisation suite</vt:lpstr>
      <vt:lpstr>Mise en réalisation suite</vt:lpstr>
      <vt:lpstr>Mise en réalisation suite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Web</dc:title>
  <dc:creator>ANGE LOVERA</dc:creator>
  <cp:lastModifiedBy>LOVERA ANGE</cp:lastModifiedBy>
  <cp:revision>4</cp:revision>
  <dcterms:created xsi:type="dcterms:W3CDTF">2018-01-28T12:35:33Z</dcterms:created>
  <dcterms:modified xsi:type="dcterms:W3CDTF">2018-01-28T13:13:41Z</dcterms:modified>
</cp:coreProperties>
</file>