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9439e2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9439e2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9439e28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9439e28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9439e28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9439e28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9439e2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9439e2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9439e2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9439e2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9439e2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9439e2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9439e2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9439e2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9439e2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9439e2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9439e2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9439e2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00" y="1794025"/>
            <a:ext cx="7621926" cy="22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865875" y="964400"/>
            <a:ext cx="8181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8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50">
                <a:solidFill>
                  <a:srgbClr val="202020"/>
                </a:solidFill>
                <a:highlight>
                  <a:srgbClr val="FFFFFF"/>
                </a:highlight>
              </a:rPr>
              <a:t>Détection automatisée du COVID-19 par le biais d'un réseau neuronal convolutif à l'aide d'images radiographiques thoraciques</a:t>
            </a:r>
            <a:endParaRPr b="1" sz="195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72050"/>
            <a:ext cx="7648575" cy="4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68350"/>
            <a:ext cx="75057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22950"/>
            <a:ext cx="75057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Objectif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le choix du Data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CNN c’est quoi ?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Transfer learning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Architecture de notre model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fr" sz="2100"/>
              <a:t>Démonstration 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80650" y="493025"/>
            <a:ext cx="8202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94775" y="1358475"/>
            <a:ext cx="76302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Évaluer et comparer les performances des techniques d'apprentissage en profondeur pour détecter les infections au COVID-19 à partir de l'imagerie échographique pulmonaire</a:t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400" y="2229550"/>
            <a:ext cx="4604274" cy="22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667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data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113375"/>
            <a:ext cx="75057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73" y="1607300"/>
            <a:ext cx="1394350" cy="18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523" y="1607300"/>
            <a:ext cx="1394350" cy="18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1419200"/>
            <a:ext cx="731025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675" y="1910300"/>
            <a:ext cx="439950" cy="4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625" y="1729313"/>
            <a:ext cx="525675" cy="5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25" y="1247750"/>
            <a:ext cx="731025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875" y="1567400"/>
            <a:ext cx="525675" cy="5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075" y="1815050"/>
            <a:ext cx="439950" cy="4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619250" y="3415250"/>
            <a:ext cx="2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cas normal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534025" y="3415250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641650" y="3415250"/>
            <a:ext cx="24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cas covid-19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95325" y="397925"/>
            <a:ext cx="7505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CNN c’est quoi ?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085850" y="1019225"/>
            <a:ext cx="75057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Explication de notre model 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409700"/>
            <a:ext cx="8124826" cy="30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600075" y="493175"/>
            <a:ext cx="75057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Transfer learning  </a:t>
            </a:r>
            <a:endParaRPr b="1" sz="33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00" y="1278475"/>
            <a:ext cx="7839074" cy="33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646650" y="878275"/>
            <a:ext cx="76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Dans notre cas nous avons utilisé : VGG16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481025"/>
            <a:ext cx="7786674" cy="41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657225" y="483650"/>
            <a:ext cx="7505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76525"/>
            <a:ext cx="8277226" cy="34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57225"/>
            <a:ext cx="75057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