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0896DEE-19F2-6ED2-97CF-87080728B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2E36D75A-F129-71C6-9925-A42B2C58F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BD3EC97-7CEE-7D81-811D-68C5A531D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61994E3-0AA4-B852-0EA5-8F1B1C65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029A339-2D4A-8E90-5F4B-A001483F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1808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86D09A1-2549-9196-710A-A2B3F2D5E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F04C01AC-3D4D-7E9A-FF22-EE60052DC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EACFDFB-4B64-9018-093D-BCBFE65B8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22ECE03-C6D5-66B7-85DE-1FA1BB1B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B51BD46-1807-FE72-31AC-99CFF63EE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730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EE6E573D-0000-EAD7-23DE-AA7C217BF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3BD55E2-7943-BC06-CDAA-D1DAF0622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3320739-0CE4-3F3E-BB84-0B0A6CB8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4A05E74-B6E9-A656-45A6-82FBEAFEB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919482F-36F0-DB60-C372-07BD36B91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219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EA5025-2B82-521B-8B96-6FEB902C8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4539B00-6F97-54CD-AFD8-9160BA625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20B0115-F9A7-DD26-9C7C-E8DF6E6A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0ABEC6D-2D24-DD1F-26AC-E257D2C7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C394B28-DE44-7D58-1FF3-07CB6DC48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8247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52B708-E8FB-32C7-AFD3-1163C7507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2213308-C0D7-A339-A534-DC5B06B32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6F06AFC-38F2-9199-9481-93728D16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233047C-FC29-B451-B89A-13068AA1E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8260A64-0E1C-2F04-0202-AE6651C08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17026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C7C92C4-CACE-FD21-7EDD-E227D8C9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6CC2078-D1DF-FC20-BDDB-F9C8765A5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97CEF25-21CA-9A88-5850-6FE86388B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1D7F549A-F98E-7BEE-5187-88F49809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5D12234-CA68-DA92-8645-E205C4263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8CBED09-F5F2-9707-078F-37B3818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1765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A94B70-75DC-3A1C-8B41-2A2593E50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51E1AD6-8F7E-65E2-CD47-4663447BC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FFB466F7-1B5F-4B97-47A1-18F520B3C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DC588AD9-FF0F-1363-2466-D8998F9D0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29E59B4-E660-0FFD-3C2A-C2065EEB3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68E09589-4E0D-FFCB-6851-33F073063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8EE44CF3-3112-3D3F-A6F7-336BFB6D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E087176A-B6B8-E985-6327-2C2D050D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3701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64AB1C1-A49F-B291-1936-0308719C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3DCEFC31-1E26-CD2A-BDFB-8EBC1492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9A8CB8C6-8D9D-63DD-5CCE-DA2E67B39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719D0C6-206D-9932-E9BE-4066AB07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76065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6A2C2643-0CDA-BD22-5AEC-B7EE9FC10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B995365D-659C-5D2C-626E-86ED5DD5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F9703D79-F73B-CE95-504B-165A7802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81935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CF5D1A-6249-5695-6EAB-F7D4165F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7915AA8-188C-0D32-AF46-4D5F8394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86F2CA0-6F8C-B9D7-18C2-F1E888D278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23A2E5C6-4C51-C135-C96A-92E9EBE1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1CC8AD78-2455-A15A-66BA-24D8008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365F07A0-EBE7-02F2-E27E-793CE1C8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6687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942BEBD-3C31-4D12-1AEF-C201D366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B3DD18E0-E19C-ED25-AF43-E51D35DFF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42F9B949-2393-063B-09FD-0B4406FCD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DFDE397-85BC-C35F-4B4A-7F773ED43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6722756-0A22-C936-C2CC-E57819C4A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B91E188A-60E7-C729-4000-239B87BA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404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C1F2EAF0-4311-0F12-43F4-7B686140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CD47E14-1C38-8DF2-FCEA-D45453275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87AEB3A-E0B3-8F29-9380-E480B2DD0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E5620-E5C4-4653-B044-F6DD65CF294E}" type="datetimeFigureOut">
              <a:rPr lang="el-GR" smtClean="0"/>
              <a:t>15/6/2024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3D53214-16FB-EEE2-DF2B-8837D74F73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2EB86BB-B276-C146-B43E-42B65569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ED75B-0136-4E5D-84F4-1463F011CAA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664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Ορθογώνιο: Με κορνίζα 3">
            <a:extLst>
              <a:ext uri="{FF2B5EF4-FFF2-40B4-BE49-F238E27FC236}">
                <a16:creationId xmlns:a16="http://schemas.microsoft.com/office/drawing/2014/main" id="{0D043954-D05B-FA20-D079-B4D7D3352AAD}"/>
              </a:ext>
            </a:extLst>
          </p:cNvPr>
          <p:cNvSpPr/>
          <p:nvPr/>
        </p:nvSpPr>
        <p:spPr>
          <a:xfrm>
            <a:off x="4841289" y="2195005"/>
            <a:ext cx="2991774" cy="2514600"/>
          </a:xfrm>
          <a:prstGeom prst="beve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5" name="Κύκλος: Κενός 4">
            <a:extLst>
              <a:ext uri="{FF2B5EF4-FFF2-40B4-BE49-F238E27FC236}">
                <a16:creationId xmlns:a16="http://schemas.microsoft.com/office/drawing/2014/main" id="{A66FB1D8-D9D3-71F2-33BD-E4FF53734498}"/>
              </a:ext>
            </a:extLst>
          </p:cNvPr>
          <p:cNvSpPr/>
          <p:nvPr/>
        </p:nvSpPr>
        <p:spPr>
          <a:xfrm>
            <a:off x="5566298" y="594803"/>
            <a:ext cx="1571348" cy="1562471"/>
          </a:xfrm>
          <a:prstGeom prst="donu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Γελαστό πρόσωπο 5">
            <a:extLst>
              <a:ext uri="{FF2B5EF4-FFF2-40B4-BE49-F238E27FC236}">
                <a16:creationId xmlns:a16="http://schemas.microsoft.com/office/drawing/2014/main" id="{0F3335AA-ED99-6363-8DB3-B5D186E28D21}"/>
              </a:ext>
            </a:extLst>
          </p:cNvPr>
          <p:cNvSpPr/>
          <p:nvPr/>
        </p:nvSpPr>
        <p:spPr>
          <a:xfrm>
            <a:off x="6019060" y="1047565"/>
            <a:ext cx="665825" cy="656948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Βέλος: Αριστερό-επάνω 8">
            <a:extLst>
              <a:ext uri="{FF2B5EF4-FFF2-40B4-BE49-F238E27FC236}">
                <a16:creationId xmlns:a16="http://schemas.microsoft.com/office/drawing/2014/main" id="{9B8C009F-1747-9967-B546-08E6A5C620F3}"/>
              </a:ext>
            </a:extLst>
          </p:cNvPr>
          <p:cNvSpPr/>
          <p:nvPr/>
        </p:nvSpPr>
        <p:spPr>
          <a:xfrm>
            <a:off x="7335918" y="1376039"/>
            <a:ext cx="1979721" cy="2583401"/>
          </a:xfrm>
          <a:prstGeom prst="lef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Βέλος: Οδοντωτό δεξιό 10">
            <a:extLst>
              <a:ext uri="{FF2B5EF4-FFF2-40B4-BE49-F238E27FC236}">
                <a16:creationId xmlns:a16="http://schemas.microsoft.com/office/drawing/2014/main" id="{A69B80B7-58A8-CB99-246A-66C68046451D}"/>
              </a:ext>
            </a:extLst>
          </p:cNvPr>
          <p:cNvSpPr/>
          <p:nvPr/>
        </p:nvSpPr>
        <p:spPr>
          <a:xfrm rot="5400000">
            <a:off x="4773228" y="4578659"/>
            <a:ext cx="1713390" cy="1371600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Βέλος: Οδοντωτό δεξιό 11">
            <a:extLst>
              <a:ext uri="{FF2B5EF4-FFF2-40B4-BE49-F238E27FC236}">
                <a16:creationId xmlns:a16="http://schemas.microsoft.com/office/drawing/2014/main" id="{6A4AABFF-2CE0-D8A8-EA72-09C49659AA63}"/>
              </a:ext>
            </a:extLst>
          </p:cNvPr>
          <p:cNvSpPr/>
          <p:nvPr/>
        </p:nvSpPr>
        <p:spPr>
          <a:xfrm rot="5400000">
            <a:off x="6217698" y="4578659"/>
            <a:ext cx="1713390" cy="1371600"/>
          </a:xfrm>
          <a:prstGeom prst="notched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Βέλος: Αριστερό-επάνω 12">
            <a:extLst>
              <a:ext uri="{FF2B5EF4-FFF2-40B4-BE49-F238E27FC236}">
                <a16:creationId xmlns:a16="http://schemas.microsoft.com/office/drawing/2014/main" id="{5246119E-25CB-08D6-A9B8-AF02B72C3301}"/>
              </a:ext>
            </a:extLst>
          </p:cNvPr>
          <p:cNvSpPr/>
          <p:nvPr/>
        </p:nvSpPr>
        <p:spPr>
          <a:xfrm rot="10800000">
            <a:off x="3358713" y="2450236"/>
            <a:ext cx="1979721" cy="2583401"/>
          </a:xfrm>
          <a:prstGeom prst="left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AFD85A19-B2C0-0730-5771-41B2FED5312A}"/>
              </a:ext>
            </a:extLst>
          </p:cNvPr>
          <p:cNvSpPr/>
          <p:nvPr/>
        </p:nvSpPr>
        <p:spPr>
          <a:xfrm>
            <a:off x="5235605" y="2678839"/>
            <a:ext cx="2160236" cy="15469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DA9421-3B12-719C-576A-A36BA28AA56B}"/>
              </a:ext>
            </a:extLst>
          </p:cNvPr>
          <p:cNvSpPr txBox="1"/>
          <p:nvPr/>
        </p:nvSpPr>
        <p:spPr>
          <a:xfrm>
            <a:off x="5353610" y="2702332"/>
            <a:ext cx="1871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ΠΑΡΑΔΕΙΓΜΑ:</a:t>
            </a:r>
          </a:p>
          <a:p>
            <a:r>
              <a:rPr lang="el-GR" dirty="0"/>
              <a:t>Χ+5=11</a:t>
            </a:r>
          </a:p>
          <a:p>
            <a:r>
              <a:rPr lang="el-GR" dirty="0"/>
              <a:t>Χ=11-5</a:t>
            </a:r>
          </a:p>
          <a:p>
            <a:r>
              <a:rPr lang="el-GR" dirty="0"/>
              <a:t>Χ=6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DA7A3-1711-28B8-7B5B-90AAF5EE8B60}"/>
              </a:ext>
            </a:extLst>
          </p:cNvPr>
          <p:cNvSpPr txBox="1"/>
          <p:nvPr/>
        </p:nvSpPr>
        <p:spPr>
          <a:xfrm>
            <a:off x="896645" y="417250"/>
            <a:ext cx="291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ΡΟΜΠΟΤ ΣΧΟΛΙΚΟΣ ΒΟΗΘΟΣ</a:t>
            </a:r>
          </a:p>
        </p:txBody>
      </p:sp>
    </p:spTree>
    <p:extLst>
      <p:ext uri="{BB962C8B-B14F-4D97-AF65-F5344CB8AC3E}">
        <p14:creationId xmlns:p14="http://schemas.microsoft.com/office/powerpoint/2010/main" val="3227080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D1DFA6B-D8BB-0261-EB7B-F21C9370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0265"/>
          </a:xfrm>
        </p:spPr>
        <p:txBody>
          <a:bodyPr>
            <a:normAutofit/>
          </a:bodyPr>
          <a:lstStyle/>
          <a:p>
            <a:r>
              <a:rPr lang="el-GR" dirty="0"/>
              <a:t>1.</a:t>
            </a:r>
            <a:br>
              <a:rPr lang="el-GR" dirty="0"/>
            </a:br>
            <a:r>
              <a:rPr lang="el-GR" dirty="0"/>
              <a:t>ΤΟ ΕΞΥΠΝΟ ΡΟΜΠΟΤ ΜΠΟΡΕΙ ΝΑ ΒΟΗΘΕΙΣΕΙ ΤΟΥΣ ΜΑΘΗΤΕΣ ΝΑ ΓΙΝΟΥΝ ΚΑΛΥΤΕΡΗ ΧΩΡΙΣ ΦΩΝΕΣ κλπ.</a:t>
            </a:r>
            <a:br>
              <a:rPr lang="el-GR" dirty="0"/>
            </a:br>
            <a:r>
              <a:rPr lang="el-GR" dirty="0"/>
              <a:t>ΑΥΤΌ ΒΟΗΘΑΕΙ ΣΤΗΝ ΠΟΙΟΤΙΚΗ ΕΚΠΑΙΔΕΥΣΗ.</a:t>
            </a:r>
          </a:p>
        </p:txBody>
      </p:sp>
    </p:spTree>
    <p:extLst>
      <p:ext uri="{BB962C8B-B14F-4D97-AF65-F5344CB8AC3E}">
        <p14:creationId xmlns:p14="http://schemas.microsoft.com/office/powerpoint/2010/main" val="3945217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0AC6946-73AC-777C-71C7-FBC97392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2611"/>
          </a:xfrm>
        </p:spPr>
        <p:txBody>
          <a:bodyPr/>
          <a:lstStyle/>
          <a:p>
            <a:r>
              <a:rPr lang="el-GR" dirty="0"/>
              <a:t>2.</a:t>
            </a:r>
            <a:br>
              <a:rPr lang="el-GR" dirty="0"/>
            </a:br>
            <a:r>
              <a:rPr lang="el-GR" dirty="0"/>
              <a:t>-ΔΕΙΧΝΕΙ ΠΑΡΑΔΙΓΜΑΤΑ</a:t>
            </a:r>
            <a:br>
              <a:rPr lang="el-GR" dirty="0"/>
            </a:br>
            <a:r>
              <a:rPr lang="el-GR" dirty="0"/>
              <a:t>-ΔΙΟΡΘΩΝΕΙ ΤΑ ΓΡΑΠΤΑ</a:t>
            </a:r>
            <a:br>
              <a:rPr lang="el-GR" dirty="0"/>
            </a:br>
            <a:r>
              <a:rPr lang="el-GR" dirty="0"/>
              <a:t>-ΚΑΝΕΙ ΜΑΘΗΜΑ ΜΕ ΔΙΑΣΚΕΔΑΣΤΙΚΟ ΤΡΟΠΟ</a:t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701497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6673F3-73C9-E381-8F9C-C66242CD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2106"/>
          </a:xfrm>
        </p:spPr>
        <p:txBody>
          <a:bodyPr/>
          <a:lstStyle/>
          <a:p>
            <a:r>
              <a:rPr lang="el-GR" dirty="0"/>
              <a:t>3.</a:t>
            </a:r>
            <a:br>
              <a:rPr lang="el-GR" dirty="0"/>
            </a:br>
            <a:r>
              <a:rPr lang="el-GR" dirty="0"/>
              <a:t>ΑΝ ΔΕΙ ΚΑΠΟΙ ΧΕΙΡΟΝΟΜΙΑ ΝΑ ΕΝΗΕΡΩΣΗ ΤΗΝ/ΟΝ ΚΥΡΙΑ/Ο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ΑΝ ΔΕΙ ΠΑΝΩ ΑΠΌ 30 ΛΑΘΗ ΣΤΟ ΤΕΣΤ ΝΑ ΚΑΝΕΙ ΜΙΑ ΕΠΑΝΑΛΗΨΕΙ ΤΟ ΚΕΦΑΛΙΟ ΑΥΤΟ</a:t>
            </a: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3336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5B6B3BF-FDFC-AB93-468C-2069EB035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3531"/>
          </a:xfrm>
        </p:spPr>
        <p:txBody>
          <a:bodyPr>
            <a:normAutofit fontScale="90000"/>
          </a:bodyPr>
          <a:lstStyle/>
          <a:p>
            <a:r>
              <a:rPr lang="el-GR" dirty="0"/>
              <a:t>4.</a:t>
            </a:r>
            <a:br>
              <a:rPr lang="el-GR" dirty="0"/>
            </a:br>
            <a:r>
              <a:rPr lang="el-GR" dirty="0"/>
              <a:t>ΜΑΖΕΨΕ ΤΕΣΤ : ΘΑ ΠΕΡΝΕΙ ΤΑ ΤΕΣΤ ΑΠΌ ΤΟΥΣ ΜΑΘΗΤΕΣ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ΑΝΟΙΞΕ ΥΠΟΛΟΓΙΣΤΗ: ΑΝΟΙΞΕ ΤΟΝ ΥΠΟΛΟΓΙΣΤΗ ΚΑΙ ΤΟΝ ΠΡΟΤΖΕΚΤΟΡΑ</a:t>
            </a:r>
            <a:br>
              <a:rPr lang="el-GR" dirty="0"/>
            </a:br>
            <a:br>
              <a:rPr lang="el-GR" dirty="0"/>
            </a:br>
            <a:r>
              <a:rPr lang="el-GR" dirty="0"/>
              <a:t>ΔΙΟΡΦΩΣΗ: ΔΙΟΡΦΩΣΕ ΤΑ ΓΡΑΠΤΑ ΤΩΝ ΜΑΘΗΤΩΝ</a:t>
            </a:r>
            <a:br>
              <a:rPr lang="el-GR" dirty="0"/>
            </a:br>
            <a:br>
              <a:rPr lang="el-GR" dirty="0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471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D646A3-E600-1BEB-EEC4-336C4AE9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39861"/>
          </a:xfrm>
        </p:spPr>
        <p:txBody>
          <a:bodyPr/>
          <a:lstStyle/>
          <a:p>
            <a:r>
              <a:rPr lang="el-GR" dirty="0"/>
              <a:t>5.</a:t>
            </a:r>
            <a:br>
              <a:rPr lang="el-GR" dirty="0"/>
            </a:br>
            <a:br>
              <a:rPr lang="el-GR" dirty="0"/>
            </a:br>
            <a:r>
              <a:rPr lang="el-GR" dirty="0"/>
              <a:t>1. ΑΙΣΘΗΤΗΡΕΣ</a:t>
            </a:r>
            <a:br>
              <a:rPr lang="el-GR" dirty="0"/>
            </a:br>
            <a:r>
              <a:rPr lang="el-GR" dirty="0"/>
              <a:t>2. ΑΥΤΟΜΑΤΗ ΟΜΙΛΙΑ</a:t>
            </a:r>
            <a:br>
              <a:rPr lang="el-GR" dirty="0"/>
            </a:br>
            <a:r>
              <a:rPr lang="el-GR" dirty="0"/>
              <a:t>3. </a:t>
            </a:r>
            <a:r>
              <a:rPr lang="el-GR"/>
              <a:t>ΠΕΡΠΑΤΗΜΑ</a:t>
            </a:r>
            <a:br>
              <a:rPr lang="el-GR"/>
            </a:b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223527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143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Θέμα του Office</vt:lpstr>
      <vt:lpstr>PowerPoint Presentation</vt:lpstr>
      <vt:lpstr>1. ΤΟ ΕΞΥΠΝΟ ΡΟΜΠΟΤ ΜΠΟΡΕΙ ΝΑ ΒΟΗΘΕΙΣΕΙ ΤΟΥΣ ΜΑΘΗΤΕΣ ΝΑ ΓΙΝΟΥΝ ΚΑΛΥΤΕΡΗ ΧΩΡΙΣ ΦΩΝΕΣ κλπ. ΑΥΤΌ ΒΟΗΘΑΕΙ ΣΤΗΝ ΠΟΙΟΤΙΚΗ ΕΚΠΑΙΔΕΥΣΗ.</vt:lpstr>
      <vt:lpstr>2. -ΔΕΙΧΝΕΙ ΠΑΡΑΔΙΓΜΑΤΑ -ΔΙΟΡΘΩΝΕΙ ΤΑ ΓΡΑΠΤΑ -ΚΑΝΕΙ ΜΑΘΗΜΑ ΜΕ ΔΙΑΣΚΕΔΑΣΤΙΚΟ ΤΡΟΠΟ </vt:lpstr>
      <vt:lpstr>3. ΑΝ ΔΕΙ ΚΑΠΟΙ ΧΕΙΡΟΝΟΜΙΑ ΝΑ ΕΝΗΕΡΩΣΗ ΤΗΝ/ΟΝ ΚΥΡΙΑ/Ο  ΑΝ ΔΕΙ ΠΑΝΩ ΑΠΌ 30 ΛΑΘΗ ΣΤΟ ΤΕΣΤ ΝΑ ΚΑΝΕΙ ΜΙΑ ΕΠΑΝΑΛΗΨΕΙ ΤΟ ΚΕΦΑΛΙΟ ΑΥΤΟ </vt:lpstr>
      <vt:lpstr>4. ΜΑΖΕΨΕ ΤΕΣΤ : ΘΑ ΠΕΡΝΕΙ ΤΑ ΤΕΣΤ ΑΠΌ ΤΟΥΣ ΜΑΘΗΤΕΣ  ΑΝΟΙΞΕ ΥΠΟΛΟΓΙΣΤΗ: ΑΝΟΙΞΕ ΤΟΝ ΥΠΟΛΟΓΙΣΤΗ ΚΑΙ ΤΟΝ ΠΡΟΤΖΕΚΤΟΡΑ  ΔΙΟΡΦΩΣΗ: ΔΙΟΡΦΩΣΕ ΤΑ ΓΡΑΠΤΑ ΤΩΝ ΜΑΘΗΤΩΝ  </vt:lpstr>
      <vt:lpstr>5.  1. ΑΙΣΘΗΤΗΡΕΣ 2. ΑΥΤΟΜΑΤΗ ΟΜΙΛΙΑ 3. ΠΕΡΠΑΤΗΜΑ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DIMITRA FAKLI</dc:creator>
  <cp:lastModifiedBy>Angelina Skaraki</cp:lastModifiedBy>
  <cp:revision>1</cp:revision>
  <dcterms:created xsi:type="dcterms:W3CDTF">2024-01-24T17:03:59Z</dcterms:created>
  <dcterms:modified xsi:type="dcterms:W3CDTF">2024-06-15T19:18:27Z</dcterms:modified>
</cp:coreProperties>
</file>