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3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4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16"/>
  </p:notesMasterIdLst>
  <p:sldIdLst>
    <p:sldId id="258" r:id="rId6"/>
    <p:sldId id="356" r:id="rId7"/>
    <p:sldId id="267" r:id="rId8"/>
    <p:sldId id="266" r:id="rId9"/>
    <p:sldId id="284" r:id="rId10"/>
    <p:sldId id="363" r:id="rId11"/>
    <p:sldId id="364" r:id="rId12"/>
    <p:sldId id="361" r:id="rId13"/>
    <p:sldId id="330" r:id="rId14"/>
    <p:sldId id="355" r:id="rId15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0" y="-226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74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  <p:sldLayoutId id="2147483812" r:id="rId5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75989" y="3636895"/>
            <a:ext cx="17336022" cy="1280040"/>
          </a:xfrm>
        </p:spPr>
        <p:txBody>
          <a:bodyPr/>
          <a:lstStyle/>
          <a:p>
            <a:r>
              <a:rPr kumimoji="1" lang="en-US" altLang="ja-JP" dirty="0" err="1" smtClean="0"/>
              <a:t>AviTos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200400" y="5484843"/>
            <a:ext cx="11887200" cy="747032"/>
          </a:xfrm>
        </p:spPr>
        <p:txBody>
          <a:bodyPr/>
          <a:lstStyle/>
          <a:p>
            <a:r>
              <a:rPr kumimoji="1" lang="en-US" altLang="ja-JP" sz="7200" b="1" dirty="0" smtClean="0"/>
              <a:t>MISE EN PLACE D’UNE APPLICATION DE GESTION DES AVIS</a:t>
            </a:r>
            <a:endParaRPr kumimoji="1" lang="ja-JP" altLang="en-US" sz="7200" b="1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fr-FR" altLang="ja-JP" dirty="0" smtClean="0"/>
              <a:t>DI_BOOTCAMP_HACKATHON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Merci à </a:t>
            </a:r>
            <a:r>
              <a:rPr kumimoji="1" lang="en-US" altLang="ja-JP" b="1" dirty="0" err="1" smtClean="0"/>
              <a:t>vous</a:t>
            </a:r>
            <a:endParaRPr kumimoji="1" lang="ja-JP" altLang="en-US" b="1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fr-FR" altLang="ja-JP" b="1" dirty="0" smtClean="0"/>
              <a:t>Questions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3544">
        <p15:prstTrans prst="pageCurlSingle"/>
      </p:transition>
    </mc:Choice>
    <mc:Fallback xmlns="">
      <p:transition spd="slow" advTm="1354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PRESENTATION DU GROUPE</a:t>
            </a:r>
            <a:endParaRPr lang="fr-FR" b="1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fr-FR" altLang="ja-JP" dirty="0" err="1" smtClean="0"/>
              <a:t>Avitos</a:t>
            </a:r>
            <a:endParaRPr kumimoji="1" lang="ja-JP" alt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Meme</a:t>
            </a:r>
            <a:r>
              <a:rPr lang="fr-FR" b="1" dirty="0" smtClean="0"/>
              <a:t>l </a:t>
            </a:r>
            <a:r>
              <a:rPr lang="fr-FR" b="1" dirty="0" err="1" smtClean="0"/>
              <a:t>Gnagne</a:t>
            </a:r>
            <a:endParaRPr lang="fr-FR" b="1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4914674" y="3578967"/>
            <a:ext cx="5166812" cy="747032"/>
          </a:xfrm>
        </p:spPr>
        <p:txBody>
          <a:bodyPr/>
          <a:lstStyle/>
          <a:p>
            <a:r>
              <a:rPr lang="fr-FR" b="1" dirty="0" err="1" smtClean="0"/>
              <a:t>Tia</a:t>
            </a:r>
            <a:r>
              <a:rPr lang="fr-FR" b="1" dirty="0" smtClean="0"/>
              <a:t> Ange</a:t>
            </a:r>
            <a:endParaRPr lang="fr-FR" b="1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7"/>
          </p:nvPr>
        </p:nvSpPr>
        <p:spPr>
          <a:xfrm>
            <a:off x="13323751" y="3578967"/>
            <a:ext cx="5166812" cy="747032"/>
          </a:xfrm>
        </p:spPr>
        <p:txBody>
          <a:bodyPr/>
          <a:lstStyle/>
          <a:p>
            <a:r>
              <a:rPr lang="fr-FR" b="1" dirty="0" err="1" smtClean="0"/>
              <a:t>Soro</a:t>
            </a:r>
            <a:r>
              <a:rPr lang="fr-FR" b="1" dirty="0" smtClean="0"/>
              <a:t> Seydou</a:t>
            </a:r>
            <a:endParaRPr lang="fr-FR" b="1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8019280" y="3578967"/>
            <a:ext cx="5166812" cy="747032"/>
          </a:xfrm>
        </p:spPr>
        <p:txBody>
          <a:bodyPr/>
          <a:lstStyle/>
          <a:p>
            <a:r>
              <a:rPr lang="fr-FR" b="1" dirty="0" err="1" smtClean="0"/>
              <a:t>Kouabenan</a:t>
            </a:r>
            <a:r>
              <a:rPr lang="fr-FR" b="1" dirty="0" smtClean="0"/>
              <a:t> </a:t>
            </a:r>
            <a:r>
              <a:rPr lang="fr-FR" b="1" dirty="0" err="1" smtClean="0"/>
              <a:t>Raissa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911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SOMMAIRE</a:t>
            </a:r>
            <a:endParaRPr kumimoji="1" lang="ja-JP" altLang="en-US" b="1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Contexte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fr-CI" altLang="ja-JP" dirty="0" err="1" smtClean="0"/>
              <a:t>Problematique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fr-CI" altLang="ja-JP" dirty="0" smtClean="0"/>
              <a:t>Solution 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smtClean="0"/>
              <a:t>Business Model</a:t>
            </a:r>
            <a:endParaRPr kumimoji="1" lang="ja-JP" altLang="en-US" dirty="0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0" y="6852003"/>
            <a:ext cx="3923818" cy="1479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710977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272">
        <p15:prstTrans prst="pageCurlSingle"/>
      </p:transition>
    </mc:Choice>
    <mc:Fallback xmlns="">
      <p:transition spd="slow" advTm="1227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>
          <a:xfrm>
            <a:off x="1248229" y="0"/>
            <a:ext cx="6635007" cy="10285413"/>
          </a:xfr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370959" y="3713019"/>
            <a:ext cx="6278071" cy="1991408"/>
          </a:xfrm>
        </p:spPr>
        <p:txBody>
          <a:bodyPr/>
          <a:lstStyle/>
          <a:p>
            <a:r>
              <a:rPr kumimoji="1" lang="fr-CI" altLang="ja-JP" sz="8000" b="1" dirty="0" smtClean="0"/>
              <a:t>Contexte</a:t>
            </a:r>
            <a:endParaRPr kumimoji="1" lang="ja-JP" altLang="en-US" sz="8000" b="1" dirty="0"/>
          </a:p>
          <a:p>
            <a:endParaRPr kumimoji="1" lang="ja-JP" altLang="en-US" sz="1200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556" y="4708723"/>
            <a:ext cx="8786621" cy="170702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556" y="2285357"/>
            <a:ext cx="9114310" cy="1714649"/>
          </a:xfrm>
          <a:prstGeom prst="rect">
            <a:avLst/>
          </a:prstGeom>
        </p:spPr>
      </p:pic>
      <p:sp>
        <p:nvSpPr>
          <p:cNvPr id="16" name="Arc 15"/>
          <p:cNvSpPr/>
          <p:nvPr/>
        </p:nvSpPr>
        <p:spPr>
          <a:xfrm>
            <a:off x="10532962" y="4000006"/>
            <a:ext cx="3102015" cy="18915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74">
        <p14:flip dir="r"/>
      </p:transition>
    </mc:Choice>
    <mc:Fallback xmlns="">
      <p:transition spd="slow" advTm="33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Problematique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3300845" y="3541345"/>
            <a:ext cx="12429149" cy="1225797"/>
          </a:xfrm>
        </p:spPr>
        <p:txBody>
          <a:bodyPr/>
          <a:lstStyle/>
          <a:p>
            <a:r>
              <a:rPr kumimoji="1" lang="fr-CI" altLang="ja-JP" sz="2800" dirty="0" smtClean="0"/>
              <a:t>La satisfaction clientèle n’est-elle pas la préoccupation de toute entreprise ?</a:t>
            </a:r>
            <a:endParaRPr kumimoji="1" lang="ja-JP" altLang="en-US" sz="28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fr-FR" altLang="ja-JP" sz="2800" dirty="0" smtClean="0"/>
              <a:t>Quel avantage pour une telle application ? </a:t>
            </a:r>
            <a:endParaRPr kumimoji="1" lang="ja-JP" altLang="en-US" sz="28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5"/>
          </p:nvPr>
        </p:nvSpPr>
        <p:spPr>
          <a:xfrm>
            <a:off x="3300846" y="6540303"/>
            <a:ext cx="12926860" cy="1225797"/>
          </a:xfrm>
        </p:spPr>
        <p:txBody>
          <a:bodyPr/>
          <a:lstStyle/>
          <a:p>
            <a:r>
              <a:rPr kumimoji="1" lang="fr-FR" altLang="ja-JP" sz="2800" dirty="0"/>
              <a:t>Comment l’avis des étudiants pourra impacter le rendement des enseignants</a:t>
            </a:r>
            <a:r>
              <a:rPr kumimoji="1" lang="fr-FR" altLang="ja-JP" sz="2800" dirty="0" smtClean="0"/>
              <a:t>?</a:t>
            </a:r>
            <a:endParaRPr kumimoji="1" lang="ja-JP" altLang="en-US" sz="2800" dirty="0"/>
          </a:p>
          <a:p>
            <a:endParaRPr kumimoji="1" lang="ja-JP" altLang="en-US" sz="2800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60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568">
        <p15:prstTrans prst="prestige"/>
      </p:transition>
    </mc:Choice>
    <mc:Fallback xmlns="">
      <p:transition spd="slow" advTm="45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dirty="0" smtClean="0"/>
              <a:t>Solution innovante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300845" y="3541345"/>
            <a:ext cx="13679215" cy="1225797"/>
          </a:xfrm>
        </p:spPr>
        <p:txBody>
          <a:bodyPr/>
          <a:lstStyle/>
          <a:p>
            <a:pPr algn="just"/>
            <a:r>
              <a:rPr lang="fr-CI" sz="3200" dirty="0" smtClean="0"/>
              <a:t>Une application permettant de mettre en relation l’enseignant et l’étudiant</a:t>
            </a:r>
            <a:endParaRPr lang="en-US" sz="32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>
          <a:xfrm>
            <a:off x="3300846" y="5040824"/>
            <a:ext cx="13679214" cy="1225797"/>
          </a:xfrm>
        </p:spPr>
        <p:txBody>
          <a:bodyPr/>
          <a:lstStyle/>
          <a:p>
            <a:pPr algn="just"/>
            <a:r>
              <a:rPr lang="fr-CI" sz="3200" dirty="0" smtClean="0"/>
              <a:t>Elle permet  de récolter l’avis des étudiants  dans l’objectif d’améliorer la qualité du rendement </a:t>
            </a:r>
            <a:endParaRPr lang="en-US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2071869" y="6540303"/>
            <a:ext cx="142574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Business Model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87785"/>
              </p:ext>
            </p:extLst>
          </p:nvPr>
        </p:nvGraphicFramePr>
        <p:xfrm>
          <a:off x="2052577" y="3368233"/>
          <a:ext cx="13677419" cy="409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484">
                  <a:extLst>
                    <a:ext uri="{9D8B030D-6E8A-4147-A177-3AD203B41FA5}">
                      <a16:colId xmlns:a16="http://schemas.microsoft.com/office/drawing/2014/main" val="3851676028"/>
                    </a:ext>
                  </a:extLst>
                </a:gridCol>
                <a:gridCol w="2735484">
                  <a:extLst>
                    <a:ext uri="{9D8B030D-6E8A-4147-A177-3AD203B41FA5}">
                      <a16:colId xmlns:a16="http://schemas.microsoft.com/office/drawing/2014/main" val="1599107066"/>
                    </a:ext>
                  </a:extLst>
                </a:gridCol>
                <a:gridCol w="2190382">
                  <a:extLst>
                    <a:ext uri="{9D8B030D-6E8A-4147-A177-3AD203B41FA5}">
                      <a16:colId xmlns:a16="http://schemas.microsoft.com/office/drawing/2014/main" val="799927857"/>
                    </a:ext>
                  </a:extLst>
                </a:gridCol>
                <a:gridCol w="3280585">
                  <a:extLst>
                    <a:ext uri="{9D8B030D-6E8A-4147-A177-3AD203B41FA5}">
                      <a16:colId xmlns:a16="http://schemas.microsoft.com/office/drawing/2014/main" val="1662292355"/>
                    </a:ext>
                  </a:extLst>
                </a:gridCol>
                <a:gridCol w="2735484">
                  <a:extLst>
                    <a:ext uri="{9D8B030D-6E8A-4147-A177-3AD203B41FA5}">
                      <a16:colId xmlns:a16="http://schemas.microsoft.com/office/drawing/2014/main" val="1964419535"/>
                    </a:ext>
                  </a:extLst>
                </a:gridCol>
              </a:tblGrid>
              <a:tr h="1365813">
                <a:tc>
                  <a:txBody>
                    <a:bodyPr/>
                    <a:lstStyle/>
                    <a:p>
                      <a:r>
                        <a:rPr lang="fr-CI" dirty="0" smtClean="0"/>
                        <a:t>Outils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I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I" dirty="0" smtClean="0"/>
                        <a:t>Effectif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I" dirty="0" smtClean="0"/>
                        <a:t>Prix</a:t>
                      </a:r>
                      <a:r>
                        <a:rPr lang="fr-CI" baseline="0" dirty="0" smtClean="0"/>
                        <a:t> Unitaire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I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25010"/>
                  </a:ext>
                </a:extLst>
              </a:tr>
              <a:tr h="1365813">
                <a:tc>
                  <a:txBody>
                    <a:bodyPr/>
                    <a:lstStyle/>
                    <a:p>
                      <a:r>
                        <a:rPr lang="fr-CI" dirty="0" smtClean="0"/>
                        <a:t>Ordinateur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I" dirty="0" smtClean="0"/>
                        <a:t>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I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I" dirty="0" smtClean="0"/>
                        <a:t>300,000f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I" dirty="0" smtClean="0"/>
                        <a:t>900,000f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37247"/>
                  </a:ext>
                </a:extLst>
              </a:tr>
              <a:tr h="1365813">
                <a:tc>
                  <a:txBody>
                    <a:bodyPr/>
                    <a:lstStyle/>
                    <a:p>
                      <a:r>
                        <a:rPr lang="fr-CI" dirty="0" smtClean="0"/>
                        <a:t>Développeur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I" dirty="0" smtClean="0"/>
                        <a:t>Main d’œuvre</a:t>
                      </a:r>
                      <a:r>
                        <a:rPr lang="fr-CI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I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I" dirty="0" smtClean="0"/>
                        <a:t>900,000f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I" dirty="0" smtClean="0"/>
                        <a:t>2700,000f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773416"/>
                  </a:ext>
                </a:extLst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13276161" y="7762495"/>
            <a:ext cx="21523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3,600,000 f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 flipH="1">
            <a:off x="3344502" y="8218025"/>
            <a:ext cx="58920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Cout : Abonnement  300,000f/mois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>
          <a:xfrm>
            <a:off x="10747159" y="2119016"/>
            <a:ext cx="6043865" cy="4347411"/>
          </a:xfrm>
        </p:spPr>
        <p:txBody>
          <a:bodyPr/>
          <a:lstStyle/>
          <a:p>
            <a:r>
              <a:rPr kumimoji="1" lang="fr-CI" altLang="ja-JP" sz="9600" dirty="0" smtClean="0"/>
              <a:t>DEMO</a:t>
            </a:r>
            <a:endParaRPr kumimoji="1" lang="ja-JP" altLang="en-US" sz="9600" dirty="0"/>
          </a:p>
          <a:p>
            <a:endParaRPr kumimoji="1" lang="ja-JP" altLang="en-US" sz="6600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225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76">
        <p14:flip dir="r"/>
      </p:transition>
    </mc:Choice>
    <mc:Fallback xmlns="">
      <p:transition spd="slow" advTm="337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385456" y="1925052"/>
            <a:ext cx="6263574" cy="4347411"/>
          </a:xfrm>
        </p:spPr>
        <p:txBody>
          <a:bodyPr/>
          <a:lstStyle/>
          <a:p>
            <a:r>
              <a:rPr kumimoji="1" lang="en-US" altLang="ja-JP" sz="9600" dirty="0"/>
              <a:t>Conclusion</a:t>
            </a:r>
            <a:endParaRPr kumimoji="1" lang="ja-JP" altLang="en-US" sz="9600" dirty="0"/>
          </a:p>
          <a:p>
            <a:endParaRPr kumimoji="1" lang="ja-JP" altLang="en-US" sz="4800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073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23">
        <p14:flip dir="r"/>
      </p:transition>
    </mc:Choice>
    <mc:Fallback xmlns="">
      <p:transition spd="slow" advTm="33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5688</TotalTime>
  <Words>125</Words>
  <Application>Microsoft Office PowerPoint</Application>
  <PresentationFormat>Personnalisé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10</vt:i4>
      </vt:variant>
    </vt:vector>
  </HeadingPairs>
  <TitlesOfParts>
    <vt:vector size="24" baseType="lpstr">
      <vt:lpstr>ＭＳ Ｐゴシック</vt:lpstr>
      <vt:lpstr>Arial</vt:lpstr>
      <vt:lpstr>Calibri</vt:lpstr>
      <vt:lpstr>Spica Neue P</vt:lpstr>
      <vt:lpstr>Spica Neue P Light</vt:lpstr>
      <vt:lpstr>Ubuntu</vt:lpstr>
      <vt:lpstr>Ubuntu Bold</vt:lpstr>
      <vt:lpstr>Ubuntu Medium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AviTos</vt:lpstr>
      <vt:lpstr>PRESENTATION DU GROUPE</vt:lpstr>
      <vt:lpstr>SOMMAIRE</vt:lpstr>
      <vt:lpstr>Présentation PowerPoint</vt:lpstr>
      <vt:lpstr>Problematique</vt:lpstr>
      <vt:lpstr>Solution innovante</vt:lpstr>
      <vt:lpstr>Business Model</vt:lpstr>
      <vt:lpstr>Présentation PowerPoint</vt:lpstr>
      <vt:lpstr>Présentation PowerPoint</vt:lpstr>
      <vt:lpstr>Merci à vous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SORO</cp:lastModifiedBy>
  <cp:revision>380</cp:revision>
  <dcterms:created xsi:type="dcterms:W3CDTF">2015-08-02T15:43:04Z</dcterms:created>
  <dcterms:modified xsi:type="dcterms:W3CDTF">2023-01-20T15:30:45Z</dcterms:modified>
</cp:coreProperties>
</file>