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5" r:id="rId8"/>
    <p:sldId id="264" r:id="rId9"/>
    <p:sldId id="261" r:id="rId10"/>
    <p:sldId id="266" r:id="rId11"/>
    <p:sldId id="272" r:id="rId12"/>
    <p:sldId id="270" r:id="rId13"/>
    <p:sldId id="269" r:id="rId14"/>
    <p:sldId id="273" r:id="rId15"/>
    <p:sldId id="268" r:id="rId16"/>
    <p:sldId id="271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04CD1-0996-4BC8-8B0A-F02481B30361}" v="164" dt="2022-02-07T13:16:51.657"/>
    <p1510:client id="{27560492-6531-4063-9BD5-A43467CB6095}" v="55" dt="2022-02-07T18:07:52.891"/>
    <p1510:client id="{8E621166-C5E2-4D04-96AE-1FD03E59D6F8}" v="749" dt="2022-02-04T13:46:58.298"/>
    <p1510:client id="{D4E74826-58D7-4FD5-98D8-8B1F3B252944}" v="406" dt="2022-02-07T14:24:02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-Simon Nguema Obiang" userId="5351eab25e425b1c" providerId="Windows Live" clId="Web-{27560492-6531-4063-9BD5-A43467CB6095}"/>
    <pc:docChg chg="mod addSld modSld modMainMaster">
      <pc:chgData name="Pablo-Simon Nguema Obiang" userId="5351eab25e425b1c" providerId="Windows Live" clId="Web-{27560492-6531-4063-9BD5-A43467CB6095}" dt="2022-02-07T18:07:52.891" v="46"/>
      <pc:docMkLst>
        <pc:docMk/>
      </pc:docMkLst>
      <pc:sldChg chg="addSp modSp">
        <pc:chgData name="Pablo-Simon Nguema Obiang" userId="5351eab25e425b1c" providerId="Windows Live" clId="Web-{27560492-6531-4063-9BD5-A43467CB6095}" dt="2022-02-07T15:32:11.682" v="20" actId="14100"/>
        <pc:sldMkLst>
          <pc:docMk/>
          <pc:sldMk cId="109857222" sldId="256"/>
        </pc:sldMkLst>
        <pc:spChg chg="mod">
          <ac:chgData name="Pablo-Simon Nguema Obiang" userId="5351eab25e425b1c" providerId="Windows Live" clId="Web-{27560492-6531-4063-9BD5-A43467CB6095}" dt="2022-02-07T15:32:11.682" v="20" actId="1410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109857222" sldId="256"/>
            <ac:spMk id="4" creationId="{B06E1B43-A2CD-43A7-B80B-C76E412AD188}"/>
          </ac:spMkLst>
        </pc:sp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830068363" sldId="257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830068363" sldId="257"/>
            <ac:spMk id="20" creationId="{636F56C8-AD64-48B6-B5E6-8166F0260788}"/>
          </ac:spMkLst>
        </pc:sp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2555392752" sldId="258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2555392752" sldId="258"/>
            <ac:spMk id="4" creationId="{9AA06D8D-2E9B-4B99-A06D-ED5C7A3B839A}"/>
          </ac:spMkLst>
        </pc:sp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1547614708" sldId="259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1547614708" sldId="259"/>
            <ac:spMk id="22" creationId="{67E42A81-F01C-470F-862E-43E02D44C1BA}"/>
          </ac:spMkLst>
        </pc:sp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740519919" sldId="260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740519919" sldId="260"/>
            <ac:spMk id="18" creationId="{04EA5487-31E7-41D3-9F72-539F981D14C5}"/>
          </ac:spMkLst>
        </pc:sp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1617731799" sldId="261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1617731799" sldId="261"/>
            <ac:spMk id="14" creationId="{8B0FF225-C7B7-4BEF-8F23-7B86B64D6A1A}"/>
          </ac:spMkLst>
        </pc:sp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1423947324" sldId="263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1423947324" sldId="263"/>
            <ac:spMk id="4" creationId="{40E77FE0-5F89-4BB7-B719-A60533048017}"/>
          </ac:spMkLst>
        </pc:sp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3144305351" sldId="264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3144305351" sldId="264"/>
            <ac:spMk id="4" creationId="{812E1630-AD8E-4BDD-BA41-70268D030691}"/>
          </ac:spMkLst>
        </pc:sp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1964077263" sldId="265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1964077263" sldId="265"/>
            <ac:spMk id="8" creationId="{993A456B-86B1-43D5-8447-5A8BED3CF299}"/>
          </ac:spMkLst>
        </pc:spChg>
      </pc:sldChg>
      <pc:sldChg chg="addSp delSp modSp">
        <pc:chgData name="Pablo-Simon Nguema Obiang" userId="5351eab25e425b1c" providerId="Windows Live" clId="Web-{27560492-6531-4063-9BD5-A43467CB6095}" dt="2022-02-07T18:07:52.891" v="46"/>
        <pc:sldMkLst>
          <pc:docMk/>
          <pc:sldMk cId="2310448140" sldId="266"/>
        </pc:sldMkLst>
        <pc:spChg chg="del mod">
          <ac:chgData name="Pablo-Simon Nguema Obiang" userId="5351eab25e425b1c" providerId="Windows Live" clId="Web-{27560492-6531-4063-9BD5-A43467CB6095}" dt="2022-02-07T18:07:52.891" v="46"/>
          <ac:spMkLst>
            <pc:docMk/>
            <pc:sldMk cId="2310448140" sldId="266"/>
            <ac:spMk id="3" creationId="{67FC4996-F99A-4976-A346-D5E88B471D35}"/>
          </ac:spMkLst>
        </pc:spChg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2310448140" sldId="266"/>
            <ac:spMk id="4" creationId="{B150DCEB-4F53-40DB-85DE-1E30EA264C6C}"/>
          </ac:spMkLst>
        </pc:sp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2683675768" sldId="268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2683675768" sldId="268"/>
            <ac:spMk id="4" creationId="{75053A93-9098-424C-8C23-27D43A3531E3}"/>
          </ac:spMkLst>
        </pc:spChg>
      </pc:sldChg>
      <pc:sldChg chg="addSp delSp modSp">
        <pc:chgData name="Pablo-Simon Nguema Obiang" userId="5351eab25e425b1c" providerId="Windows Live" clId="Web-{27560492-6531-4063-9BD5-A43467CB6095}" dt="2022-02-07T18:04:26.074" v="35" actId="20577"/>
        <pc:sldMkLst>
          <pc:docMk/>
          <pc:sldMk cId="2237793224" sldId="269"/>
        </pc:sldMkLst>
        <pc:spChg chg="mod">
          <ac:chgData name="Pablo-Simon Nguema Obiang" userId="5351eab25e425b1c" providerId="Windows Live" clId="Web-{27560492-6531-4063-9BD5-A43467CB6095}" dt="2022-02-07T18:04:26.074" v="35" actId="20577"/>
          <ac:spMkLst>
            <pc:docMk/>
            <pc:sldMk cId="2237793224" sldId="269"/>
            <ac:spMk id="3" creationId="{DE892653-819D-4381-8740-208C00AFD159}"/>
          </ac:spMkLst>
        </pc:spChg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2237793224" sldId="269"/>
            <ac:spMk id="5" creationId="{66CFAB92-8E74-498E-BCA3-2BFB44FE47BB}"/>
          </ac:spMkLst>
        </pc:spChg>
        <pc:picChg chg="del mod">
          <ac:chgData name="Pablo-Simon Nguema Obiang" userId="5351eab25e425b1c" providerId="Windows Live" clId="Web-{27560492-6531-4063-9BD5-A43467CB6095}" dt="2022-02-07T17:52:48.885" v="23"/>
          <ac:picMkLst>
            <pc:docMk/>
            <pc:sldMk cId="2237793224" sldId="269"/>
            <ac:picMk id="4" creationId="{744B98F2-C2C0-4681-8F63-3794FDD4BBC2}"/>
          </ac:picMkLst>
        </pc:picChg>
        <pc:picChg chg="add mod">
          <ac:chgData name="Pablo-Simon Nguema Obiang" userId="5351eab25e425b1c" providerId="Windows Live" clId="Web-{27560492-6531-4063-9BD5-A43467CB6095}" dt="2022-02-07T17:53:24.839" v="33" actId="1076"/>
          <ac:picMkLst>
            <pc:docMk/>
            <pc:sldMk cId="2237793224" sldId="269"/>
            <ac:picMk id="6" creationId="{DAD83796-F537-47F9-B7BB-12EEFA2114D7}"/>
          </ac:picMkLst>
        </pc:pic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1786713573" sldId="270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1786713573" sldId="270"/>
            <ac:spMk id="28" creationId="{E7F454AE-9C0F-41B5-A3BA-C6F8EA4DD255}"/>
          </ac:spMkLst>
        </pc:sp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813148777" sldId="271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813148777" sldId="271"/>
            <ac:spMk id="4" creationId="{BF1DAC2D-73BD-488A-976F-52D6BF6A3A53}"/>
          </ac:spMkLst>
        </pc:spChg>
      </pc:sldChg>
      <pc:sldChg chg="addSp modSp">
        <pc:chgData name="Pablo-Simon Nguema Obiang" userId="5351eab25e425b1c" providerId="Windows Live" clId="Web-{27560492-6531-4063-9BD5-A43467CB6095}" dt="2022-02-07T15:30:46.474" v="10"/>
        <pc:sldMkLst>
          <pc:docMk/>
          <pc:sldMk cId="2293284842" sldId="272"/>
        </pc:sldMkLst>
        <pc:spChg chg="add mod">
          <ac:chgData name="Pablo-Simon Nguema Obiang" userId="5351eab25e425b1c" providerId="Windows Live" clId="Web-{27560492-6531-4063-9BD5-A43467CB6095}" dt="2022-02-07T15:30:46.474" v="10"/>
          <ac:spMkLst>
            <pc:docMk/>
            <pc:sldMk cId="2293284842" sldId="272"/>
            <ac:spMk id="3" creationId="{F3407DA0-4F28-4A35-80D6-8627FBB3036C}"/>
          </ac:spMkLst>
        </pc:spChg>
      </pc:sldChg>
      <pc:sldChg chg="addSp modSp new">
        <pc:chgData name="Pablo-Simon Nguema Obiang" userId="5351eab25e425b1c" providerId="Windows Live" clId="Web-{27560492-6531-4063-9BD5-A43467CB6095}" dt="2022-02-07T15:31:16.226" v="16" actId="14100"/>
        <pc:sldMkLst>
          <pc:docMk/>
          <pc:sldMk cId="4057712751" sldId="273"/>
        </pc:sldMkLst>
        <pc:spChg chg="add mod">
          <ac:chgData name="Pablo-Simon Nguema Obiang" userId="5351eab25e425b1c" providerId="Windows Live" clId="Web-{27560492-6531-4063-9BD5-A43467CB6095}" dt="2022-02-07T15:30:39.333" v="9"/>
          <ac:spMkLst>
            <pc:docMk/>
            <pc:sldMk cId="4057712751" sldId="273"/>
            <ac:spMk id="4" creationId="{E332FEE2-04D0-424B-A2D0-E35E271FDB03}"/>
          </ac:spMkLst>
        </pc:spChg>
        <pc:picChg chg="add mod">
          <ac:chgData name="Pablo-Simon Nguema Obiang" userId="5351eab25e425b1c" providerId="Windows Live" clId="Web-{27560492-6531-4063-9BD5-A43467CB6095}" dt="2022-02-07T15:31:16.226" v="16" actId="14100"/>
          <ac:picMkLst>
            <pc:docMk/>
            <pc:sldMk cId="4057712751" sldId="273"/>
            <ac:picMk id="3" creationId="{D8B6D2AA-C042-4018-A2C7-F92EA9A5647F}"/>
          </ac:picMkLst>
        </pc:picChg>
      </pc:sldChg>
      <pc:sldMasterChg chg="mod modSldLayout">
        <pc:chgData name="Pablo-Simon Nguema Obiang" userId="5351eab25e425b1c" providerId="Windows Live" clId="Web-{27560492-6531-4063-9BD5-A43467CB6095}" dt="2022-02-07T15:31:00.225" v="14"/>
        <pc:sldMasterMkLst>
          <pc:docMk/>
          <pc:sldMasterMk cId="686048788" sldId="2147483672"/>
        </pc:sldMasterMkLst>
        <pc:sldLayoutChg chg="mod">
          <pc:chgData name="Pablo-Simon Nguema Obiang" userId="5351eab25e425b1c" providerId="Windows Live" clId="Web-{27560492-6531-4063-9BD5-A43467CB6095}" dt="2022-02-07T15:31:00.225" v="14"/>
          <pc:sldLayoutMkLst>
            <pc:docMk/>
            <pc:sldMasterMk cId="686048788" sldId="2147483672"/>
            <pc:sldLayoutMk cId="2759213505" sldId="2147483673"/>
          </pc:sldLayoutMkLst>
        </pc:sldLayoutChg>
        <pc:sldLayoutChg chg="mod">
          <pc:chgData name="Pablo-Simon Nguema Obiang" userId="5351eab25e425b1c" providerId="Windows Live" clId="Web-{27560492-6531-4063-9BD5-A43467CB6095}" dt="2022-02-07T15:31:00.225" v="14"/>
          <pc:sldLayoutMkLst>
            <pc:docMk/>
            <pc:sldMasterMk cId="686048788" sldId="2147483672"/>
            <pc:sldLayoutMk cId="2843499562" sldId="2147483674"/>
          </pc:sldLayoutMkLst>
        </pc:sldLayoutChg>
        <pc:sldLayoutChg chg="mod">
          <pc:chgData name="Pablo-Simon Nguema Obiang" userId="5351eab25e425b1c" providerId="Windows Live" clId="Web-{27560492-6531-4063-9BD5-A43467CB6095}" dt="2022-02-07T15:31:00.225" v="14"/>
          <pc:sldLayoutMkLst>
            <pc:docMk/>
            <pc:sldMasterMk cId="686048788" sldId="2147483672"/>
            <pc:sldLayoutMk cId="3337514916" sldId="2147483675"/>
          </pc:sldLayoutMkLst>
        </pc:sldLayoutChg>
        <pc:sldLayoutChg chg="mod">
          <pc:chgData name="Pablo-Simon Nguema Obiang" userId="5351eab25e425b1c" providerId="Windows Live" clId="Web-{27560492-6531-4063-9BD5-A43467CB6095}" dt="2022-02-07T15:31:00.225" v="14"/>
          <pc:sldLayoutMkLst>
            <pc:docMk/>
            <pc:sldMasterMk cId="686048788" sldId="2147483672"/>
            <pc:sldLayoutMk cId="3054442632" sldId="2147483676"/>
          </pc:sldLayoutMkLst>
        </pc:sldLayoutChg>
        <pc:sldLayoutChg chg="mod">
          <pc:chgData name="Pablo-Simon Nguema Obiang" userId="5351eab25e425b1c" providerId="Windows Live" clId="Web-{27560492-6531-4063-9BD5-A43467CB6095}" dt="2022-02-07T15:31:00.225" v="14"/>
          <pc:sldLayoutMkLst>
            <pc:docMk/>
            <pc:sldMasterMk cId="686048788" sldId="2147483672"/>
            <pc:sldLayoutMk cId="153785120" sldId="2147483677"/>
          </pc:sldLayoutMkLst>
        </pc:sldLayoutChg>
        <pc:sldLayoutChg chg="mod">
          <pc:chgData name="Pablo-Simon Nguema Obiang" userId="5351eab25e425b1c" providerId="Windows Live" clId="Web-{27560492-6531-4063-9BD5-A43467CB6095}" dt="2022-02-07T15:31:00.225" v="14"/>
          <pc:sldLayoutMkLst>
            <pc:docMk/>
            <pc:sldMasterMk cId="686048788" sldId="2147483672"/>
            <pc:sldLayoutMk cId="105246300" sldId="2147483678"/>
          </pc:sldLayoutMkLst>
        </pc:sldLayoutChg>
        <pc:sldLayoutChg chg="mod">
          <pc:chgData name="Pablo-Simon Nguema Obiang" userId="5351eab25e425b1c" providerId="Windows Live" clId="Web-{27560492-6531-4063-9BD5-A43467CB6095}" dt="2022-02-07T15:31:00.225" v="14"/>
          <pc:sldLayoutMkLst>
            <pc:docMk/>
            <pc:sldMasterMk cId="686048788" sldId="2147483672"/>
            <pc:sldLayoutMk cId="1640430601" sldId="2147483679"/>
          </pc:sldLayoutMkLst>
        </pc:sldLayoutChg>
        <pc:sldLayoutChg chg="mod">
          <pc:chgData name="Pablo-Simon Nguema Obiang" userId="5351eab25e425b1c" providerId="Windows Live" clId="Web-{27560492-6531-4063-9BD5-A43467CB6095}" dt="2022-02-07T15:31:00.225" v="14"/>
          <pc:sldLayoutMkLst>
            <pc:docMk/>
            <pc:sldMasterMk cId="686048788" sldId="2147483672"/>
            <pc:sldLayoutMk cId="3186267134" sldId="2147483680"/>
          </pc:sldLayoutMkLst>
        </pc:sldLayoutChg>
        <pc:sldLayoutChg chg="mod">
          <pc:chgData name="Pablo-Simon Nguema Obiang" userId="5351eab25e425b1c" providerId="Windows Live" clId="Web-{27560492-6531-4063-9BD5-A43467CB6095}" dt="2022-02-07T15:31:00.225" v="14"/>
          <pc:sldLayoutMkLst>
            <pc:docMk/>
            <pc:sldMasterMk cId="686048788" sldId="2147483672"/>
            <pc:sldLayoutMk cId="2016230428" sldId="2147483681"/>
          </pc:sldLayoutMkLst>
        </pc:sldLayoutChg>
        <pc:sldLayoutChg chg="mod">
          <pc:chgData name="Pablo-Simon Nguema Obiang" userId="5351eab25e425b1c" providerId="Windows Live" clId="Web-{27560492-6531-4063-9BD5-A43467CB6095}" dt="2022-02-07T15:31:00.225" v="14"/>
          <pc:sldLayoutMkLst>
            <pc:docMk/>
            <pc:sldMasterMk cId="686048788" sldId="2147483672"/>
            <pc:sldLayoutMk cId="3552761579" sldId="2147483682"/>
          </pc:sldLayoutMkLst>
        </pc:sldLayoutChg>
        <pc:sldLayoutChg chg="mod">
          <pc:chgData name="Pablo-Simon Nguema Obiang" userId="5351eab25e425b1c" providerId="Windows Live" clId="Web-{27560492-6531-4063-9BD5-A43467CB6095}" dt="2022-02-07T15:31:00.225" v="14"/>
          <pc:sldLayoutMkLst>
            <pc:docMk/>
            <pc:sldMasterMk cId="686048788" sldId="2147483672"/>
            <pc:sldLayoutMk cId="2358495242" sldId="2147483683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colab.research.google.com/drive/1sATrhdqK1Wl2BaELMJRf99Wxr8e2NEds" TargetMode="External"/><Relationship Id="rId7" Type="http://schemas.openxmlformats.org/officeDocument/2006/relationships/image" Target="../media/image27.svg"/><Relationship Id="rId2" Type="http://schemas.openxmlformats.org/officeDocument/2006/relationships/hyperlink" Target="https://colab.research.google.com/drive/1fDH1ZVpr9g-jqlp0lPEmIcJhQDepLZ0P" TargetMode="External"/><Relationship Id="rId1" Type="http://schemas.openxmlformats.org/officeDocument/2006/relationships/hyperlink" Target="https://colab.research.google.com/drive/1-smZmaJtvulbbvfRXXhR37rFpwZkeEzg" TargetMode="Externa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hyperlink" Target="https://colab.research.google.com/drive/1-smZmaJtvulbbvfRXXhR37rFpwZkeEzg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hyperlink" Target="https://colab.research.google.com/drive/1fDH1ZVpr9g-jqlp0lPEmIcJhQDepLZ0P" TargetMode="External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hyperlink" Target="https://colab.research.google.com/drive/1sATrhdqK1Wl2BaELMJRf99Wxr8e2NEd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3D706-D120-49A9-9B5B-28110D301AA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A7ABBC-91E6-4A6A-BBC4-D1F042866DA3}">
      <dgm:prSet/>
      <dgm:spPr/>
      <dgm:t>
        <a:bodyPr/>
        <a:lstStyle/>
        <a:p>
          <a:r>
            <a:rPr lang="en-GB"/>
            <a:t>The objective is to turn a list of scanned and typed document into a dataset that would be quarriable</a:t>
          </a:r>
          <a:endParaRPr lang="en-US"/>
        </a:p>
      </dgm:t>
    </dgm:pt>
    <dgm:pt modelId="{D605D4A2-635B-4732-9324-0220E9BE697A}" type="parTrans" cxnId="{874E50F7-0458-4193-BE49-7D09C3309681}">
      <dgm:prSet/>
      <dgm:spPr/>
      <dgm:t>
        <a:bodyPr/>
        <a:lstStyle/>
        <a:p>
          <a:endParaRPr lang="en-US"/>
        </a:p>
      </dgm:t>
    </dgm:pt>
    <dgm:pt modelId="{059FEFB5-5B2F-42BB-AE29-09FFDD71B2D4}" type="sibTrans" cxnId="{874E50F7-0458-4193-BE49-7D09C3309681}">
      <dgm:prSet/>
      <dgm:spPr/>
      <dgm:t>
        <a:bodyPr/>
        <a:lstStyle/>
        <a:p>
          <a:endParaRPr lang="en-US"/>
        </a:p>
      </dgm:t>
    </dgm:pt>
    <dgm:pt modelId="{5F83F884-4369-44BE-BCE8-A310523E8BC9}">
      <dgm:prSet/>
      <dgm:spPr/>
      <dgm:t>
        <a:bodyPr/>
        <a:lstStyle/>
        <a:p>
          <a:r>
            <a:rPr lang="en-GB" dirty="0"/>
            <a:t>In our case we worked with 77*5 forms (77 unique names and 5 different forms)</a:t>
          </a:r>
          <a:endParaRPr lang="en-US" dirty="0"/>
        </a:p>
      </dgm:t>
    </dgm:pt>
    <dgm:pt modelId="{96C41234-5B51-4AEC-80DE-77A980D1D6AE}" type="parTrans" cxnId="{78763C50-D396-4FE9-A54B-286E55881A1C}">
      <dgm:prSet/>
      <dgm:spPr/>
      <dgm:t>
        <a:bodyPr/>
        <a:lstStyle/>
        <a:p>
          <a:endParaRPr lang="en-US"/>
        </a:p>
      </dgm:t>
    </dgm:pt>
    <dgm:pt modelId="{2E9D1884-0074-4FDF-8C68-83898687800E}" type="sibTrans" cxnId="{78763C50-D396-4FE9-A54B-286E55881A1C}">
      <dgm:prSet/>
      <dgm:spPr/>
      <dgm:t>
        <a:bodyPr/>
        <a:lstStyle/>
        <a:p>
          <a:endParaRPr lang="en-US"/>
        </a:p>
      </dgm:t>
    </dgm:pt>
    <dgm:pt modelId="{B82D1365-5B71-4063-90DA-EFA9E89D4FC7}">
      <dgm:prSet/>
      <dgm:spPr/>
      <dgm:t>
        <a:bodyPr/>
        <a:lstStyle/>
        <a:p>
          <a:r>
            <a:rPr lang="en-GB"/>
            <a:t>Steps: </a:t>
          </a:r>
          <a:endParaRPr lang="en-US"/>
        </a:p>
      </dgm:t>
    </dgm:pt>
    <dgm:pt modelId="{2F92B14A-92A4-4295-A591-747CF1332046}" type="parTrans" cxnId="{4F87AB1B-6C24-4136-80B7-C6B17B397BAD}">
      <dgm:prSet/>
      <dgm:spPr/>
      <dgm:t>
        <a:bodyPr/>
        <a:lstStyle/>
        <a:p>
          <a:endParaRPr lang="en-US"/>
        </a:p>
      </dgm:t>
    </dgm:pt>
    <dgm:pt modelId="{C319B146-FF99-4BF3-A4FB-9C9D736D30A3}" type="sibTrans" cxnId="{4F87AB1B-6C24-4136-80B7-C6B17B397BAD}">
      <dgm:prSet/>
      <dgm:spPr/>
      <dgm:t>
        <a:bodyPr/>
        <a:lstStyle/>
        <a:p>
          <a:endParaRPr lang="en-US"/>
        </a:p>
      </dgm:t>
    </dgm:pt>
    <dgm:pt modelId="{29211A59-CD65-497B-B29A-296F8757CD3B}">
      <dgm:prSet/>
      <dgm:spPr/>
      <dgm:t>
        <a:bodyPr/>
        <a:lstStyle/>
        <a:p>
          <a:r>
            <a:rPr lang="en-GB"/>
            <a:t>Classify the different pages of the Forms where the text would be extracted</a:t>
          </a:r>
          <a:endParaRPr lang="en-US"/>
        </a:p>
      </dgm:t>
    </dgm:pt>
    <dgm:pt modelId="{C3DFA097-52BA-4DFB-8AEE-CF445481143D}" type="parTrans" cxnId="{88028561-A868-4010-840A-B971E9F326B6}">
      <dgm:prSet/>
      <dgm:spPr/>
      <dgm:t>
        <a:bodyPr/>
        <a:lstStyle/>
        <a:p>
          <a:endParaRPr lang="en-US"/>
        </a:p>
      </dgm:t>
    </dgm:pt>
    <dgm:pt modelId="{C0F9B3F1-3446-407E-9E10-C3B8BB7EF4EC}" type="sibTrans" cxnId="{88028561-A868-4010-840A-B971E9F326B6}">
      <dgm:prSet/>
      <dgm:spPr/>
      <dgm:t>
        <a:bodyPr/>
        <a:lstStyle/>
        <a:p>
          <a:endParaRPr lang="en-US"/>
        </a:p>
      </dgm:t>
    </dgm:pt>
    <dgm:pt modelId="{EA872641-CFB3-4816-B35B-3D7D1CEE12EB}">
      <dgm:prSet/>
      <dgm:spPr/>
      <dgm:t>
        <a:bodyPr/>
        <a:lstStyle/>
        <a:p>
          <a:r>
            <a:rPr lang="en-GB"/>
            <a:t>Extract the text form the classified forms and put them in a dataset</a:t>
          </a:r>
          <a:endParaRPr lang="en-US"/>
        </a:p>
      </dgm:t>
    </dgm:pt>
    <dgm:pt modelId="{730C3FE0-A8E4-485B-8B4F-C57C184CD7A8}" type="parTrans" cxnId="{102456F8-C90F-40E1-81FB-4F15A3F30F8B}">
      <dgm:prSet/>
      <dgm:spPr/>
      <dgm:t>
        <a:bodyPr/>
        <a:lstStyle/>
        <a:p>
          <a:endParaRPr lang="en-US"/>
        </a:p>
      </dgm:t>
    </dgm:pt>
    <dgm:pt modelId="{84AE4590-0D16-46B5-B9F2-774CF0B5C5BB}" type="sibTrans" cxnId="{102456F8-C90F-40E1-81FB-4F15A3F30F8B}">
      <dgm:prSet/>
      <dgm:spPr/>
      <dgm:t>
        <a:bodyPr/>
        <a:lstStyle/>
        <a:p>
          <a:endParaRPr lang="en-US"/>
        </a:p>
      </dgm:t>
    </dgm:pt>
    <dgm:pt modelId="{7763BE3B-FEA0-4C7F-ADC8-963B8384164F}" type="pres">
      <dgm:prSet presAssocID="{FF03D706-D120-49A9-9B5B-28110D301AA1}" presName="outerComposite" presStyleCnt="0">
        <dgm:presLayoutVars>
          <dgm:chMax val="5"/>
          <dgm:dir/>
          <dgm:resizeHandles val="exact"/>
        </dgm:presLayoutVars>
      </dgm:prSet>
      <dgm:spPr/>
    </dgm:pt>
    <dgm:pt modelId="{FA8F7909-8F82-4430-8C8F-280086784CCF}" type="pres">
      <dgm:prSet presAssocID="{FF03D706-D120-49A9-9B5B-28110D301AA1}" presName="dummyMaxCanvas" presStyleCnt="0">
        <dgm:presLayoutVars/>
      </dgm:prSet>
      <dgm:spPr/>
    </dgm:pt>
    <dgm:pt modelId="{4346F3F0-EA9C-43D1-A97E-37391387CCF1}" type="pres">
      <dgm:prSet presAssocID="{FF03D706-D120-49A9-9B5B-28110D301AA1}" presName="ThreeNodes_1" presStyleLbl="node1" presStyleIdx="0" presStyleCnt="3" custLinFactNeighborX="955" custLinFactNeighborY="-22353">
        <dgm:presLayoutVars>
          <dgm:bulletEnabled val="1"/>
        </dgm:presLayoutVars>
      </dgm:prSet>
      <dgm:spPr/>
    </dgm:pt>
    <dgm:pt modelId="{82E720B2-5BCB-499E-9CD4-AE184970D3D6}" type="pres">
      <dgm:prSet presAssocID="{FF03D706-D120-49A9-9B5B-28110D301AA1}" presName="ThreeNodes_2" presStyleLbl="node1" presStyleIdx="1" presStyleCnt="3">
        <dgm:presLayoutVars>
          <dgm:bulletEnabled val="1"/>
        </dgm:presLayoutVars>
      </dgm:prSet>
      <dgm:spPr/>
    </dgm:pt>
    <dgm:pt modelId="{A48B7640-E01A-4C0C-B2FC-A9F877AAF67D}" type="pres">
      <dgm:prSet presAssocID="{FF03D706-D120-49A9-9B5B-28110D301AA1}" presName="ThreeNodes_3" presStyleLbl="node1" presStyleIdx="2" presStyleCnt="3">
        <dgm:presLayoutVars>
          <dgm:bulletEnabled val="1"/>
        </dgm:presLayoutVars>
      </dgm:prSet>
      <dgm:spPr/>
    </dgm:pt>
    <dgm:pt modelId="{4C694E74-ABAF-4808-8E8D-F5B2CF1915BA}" type="pres">
      <dgm:prSet presAssocID="{FF03D706-D120-49A9-9B5B-28110D301AA1}" presName="ThreeConn_1-2" presStyleLbl="fgAccFollowNode1" presStyleIdx="0" presStyleCnt="2">
        <dgm:presLayoutVars>
          <dgm:bulletEnabled val="1"/>
        </dgm:presLayoutVars>
      </dgm:prSet>
      <dgm:spPr/>
    </dgm:pt>
    <dgm:pt modelId="{5745B147-53E3-4175-BC18-A851555C52F6}" type="pres">
      <dgm:prSet presAssocID="{FF03D706-D120-49A9-9B5B-28110D301AA1}" presName="ThreeConn_2-3" presStyleLbl="fgAccFollowNode1" presStyleIdx="1" presStyleCnt="2">
        <dgm:presLayoutVars>
          <dgm:bulletEnabled val="1"/>
        </dgm:presLayoutVars>
      </dgm:prSet>
      <dgm:spPr/>
    </dgm:pt>
    <dgm:pt modelId="{27FE29C0-2A5A-4B51-9A86-B9CAD38801FF}" type="pres">
      <dgm:prSet presAssocID="{FF03D706-D120-49A9-9B5B-28110D301AA1}" presName="ThreeNodes_1_text" presStyleLbl="node1" presStyleIdx="2" presStyleCnt="3">
        <dgm:presLayoutVars>
          <dgm:bulletEnabled val="1"/>
        </dgm:presLayoutVars>
      </dgm:prSet>
      <dgm:spPr/>
    </dgm:pt>
    <dgm:pt modelId="{9CF7932C-5F6D-49D1-9077-D0B05C6A28A7}" type="pres">
      <dgm:prSet presAssocID="{FF03D706-D120-49A9-9B5B-28110D301AA1}" presName="ThreeNodes_2_text" presStyleLbl="node1" presStyleIdx="2" presStyleCnt="3">
        <dgm:presLayoutVars>
          <dgm:bulletEnabled val="1"/>
        </dgm:presLayoutVars>
      </dgm:prSet>
      <dgm:spPr/>
    </dgm:pt>
    <dgm:pt modelId="{4729D00B-CE2F-49CD-8F22-C73D1E323828}" type="pres">
      <dgm:prSet presAssocID="{FF03D706-D120-49A9-9B5B-28110D301AA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2D4D513-EF3F-4088-BE6C-01DBDD53BB4A}" type="presOf" srcId="{5F83F884-4369-44BE-BCE8-A310523E8BC9}" destId="{9CF7932C-5F6D-49D1-9077-D0B05C6A28A7}" srcOrd="1" destOrd="0" presId="urn:microsoft.com/office/officeart/2005/8/layout/vProcess5"/>
    <dgm:cxn modelId="{4F87AB1B-6C24-4136-80B7-C6B17B397BAD}" srcId="{FF03D706-D120-49A9-9B5B-28110D301AA1}" destId="{B82D1365-5B71-4063-90DA-EFA9E89D4FC7}" srcOrd="2" destOrd="0" parTransId="{2F92B14A-92A4-4295-A591-747CF1332046}" sibTransId="{C319B146-FF99-4BF3-A4FB-9C9D736D30A3}"/>
    <dgm:cxn modelId="{DB2D9E34-18F2-4AF1-80C0-A9B8879D5904}" type="presOf" srcId="{5F83F884-4369-44BE-BCE8-A310523E8BC9}" destId="{82E720B2-5BCB-499E-9CD4-AE184970D3D6}" srcOrd="0" destOrd="0" presId="urn:microsoft.com/office/officeart/2005/8/layout/vProcess5"/>
    <dgm:cxn modelId="{87114837-8F83-43CF-ABF9-CDED84349109}" type="presOf" srcId="{B82D1365-5B71-4063-90DA-EFA9E89D4FC7}" destId="{4729D00B-CE2F-49CD-8F22-C73D1E323828}" srcOrd="1" destOrd="0" presId="urn:microsoft.com/office/officeart/2005/8/layout/vProcess5"/>
    <dgm:cxn modelId="{88028561-A868-4010-840A-B971E9F326B6}" srcId="{B82D1365-5B71-4063-90DA-EFA9E89D4FC7}" destId="{29211A59-CD65-497B-B29A-296F8757CD3B}" srcOrd="0" destOrd="0" parTransId="{C3DFA097-52BA-4DFB-8AEE-CF445481143D}" sibTransId="{C0F9B3F1-3446-407E-9E10-C3B8BB7EF4EC}"/>
    <dgm:cxn modelId="{9D9BF061-4E60-4E62-AD6D-D8792AC001FA}" type="presOf" srcId="{29211A59-CD65-497B-B29A-296F8757CD3B}" destId="{4729D00B-CE2F-49CD-8F22-C73D1E323828}" srcOrd="1" destOrd="1" presId="urn:microsoft.com/office/officeart/2005/8/layout/vProcess5"/>
    <dgm:cxn modelId="{70414769-F631-49A8-8BBF-32F2BEC4A72B}" type="presOf" srcId="{EA872641-CFB3-4816-B35B-3D7D1CEE12EB}" destId="{4729D00B-CE2F-49CD-8F22-C73D1E323828}" srcOrd="1" destOrd="2" presId="urn:microsoft.com/office/officeart/2005/8/layout/vProcess5"/>
    <dgm:cxn modelId="{29BD794E-71FF-40F0-AD42-CA2063658F0C}" type="presOf" srcId="{B82D1365-5B71-4063-90DA-EFA9E89D4FC7}" destId="{A48B7640-E01A-4C0C-B2FC-A9F877AAF67D}" srcOrd="0" destOrd="0" presId="urn:microsoft.com/office/officeart/2005/8/layout/vProcess5"/>
    <dgm:cxn modelId="{78763C50-D396-4FE9-A54B-286E55881A1C}" srcId="{FF03D706-D120-49A9-9B5B-28110D301AA1}" destId="{5F83F884-4369-44BE-BCE8-A310523E8BC9}" srcOrd="1" destOrd="0" parTransId="{96C41234-5B51-4AEC-80DE-77A980D1D6AE}" sibTransId="{2E9D1884-0074-4FDF-8C68-83898687800E}"/>
    <dgm:cxn modelId="{AC609053-AD65-4A9A-84AD-294110D27E9A}" type="presOf" srcId="{EA872641-CFB3-4816-B35B-3D7D1CEE12EB}" destId="{A48B7640-E01A-4C0C-B2FC-A9F877AAF67D}" srcOrd="0" destOrd="2" presId="urn:microsoft.com/office/officeart/2005/8/layout/vProcess5"/>
    <dgm:cxn modelId="{C3E5F687-DB6A-4FA1-881B-F8E587D53F14}" type="presOf" srcId="{059FEFB5-5B2F-42BB-AE29-09FFDD71B2D4}" destId="{4C694E74-ABAF-4808-8E8D-F5B2CF1915BA}" srcOrd="0" destOrd="0" presId="urn:microsoft.com/office/officeart/2005/8/layout/vProcess5"/>
    <dgm:cxn modelId="{F7A7FB98-FAD6-45EE-9CFE-B79E25D84BFC}" type="presOf" srcId="{FF03D706-D120-49A9-9B5B-28110D301AA1}" destId="{7763BE3B-FEA0-4C7F-ADC8-963B8384164F}" srcOrd="0" destOrd="0" presId="urn:microsoft.com/office/officeart/2005/8/layout/vProcess5"/>
    <dgm:cxn modelId="{73F86BA1-3B93-4058-9F05-909AB46FAA41}" type="presOf" srcId="{C4A7ABBC-91E6-4A6A-BBC4-D1F042866DA3}" destId="{4346F3F0-EA9C-43D1-A97E-37391387CCF1}" srcOrd="0" destOrd="0" presId="urn:microsoft.com/office/officeart/2005/8/layout/vProcess5"/>
    <dgm:cxn modelId="{7414E5A7-867E-4D42-8607-A540E7EC3F4A}" type="presOf" srcId="{2E9D1884-0074-4FDF-8C68-83898687800E}" destId="{5745B147-53E3-4175-BC18-A851555C52F6}" srcOrd="0" destOrd="0" presId="urn:microsoft.com/office/officeart/2005/8/layout/vProcess5"/>
    <dgm:cxn modelId="{BD5B1AD3-29A0-45E7-8F18-D491A153D4C5}" type="presOf" srcId="{29211A59-CD65-497B-B29A-296F8757CD3B}" destId="{A48B7640-E01A-4C0C-B2FC-A9F877AAF67D}" srcOrd="0" destOrd="1" presId="urn:microsoft.com/office/officeart/2005/8/layout/vProcess5"/>
    <dgm:cxn modelId="{019BE6E6-AC8C-4A89-94B3-556C5F04EDC7}" type="presOf" srcId="{C4A7ABBC-91E6-4A6A-BBC4-D1F042866DA3}" destId="{27FE29C0-2A5A-4B51-9A86-B9CAD38801FF}" srcOrd="1" destOrd="0" presId="urn:microsoft.com/office/officeart/2005/8/layout/vProcess5"/>
    <dgm:cxn modelId="{874E50F7-0458-4193-BE49-7D09C3309681}" srcId="{FF03D706-D120-49A9-9B5B-28110D301AA1}" destId="{C4A7ABBC-91E6-4A6A-BBC4-D1F042866DA3}" srcOrd="0" destOrd="0" parTransId="{D605D4A2-635B-4732-9324-0220E9BE697A}" sibTransId="{059FEFB5-5B2F-42BB-AE29-09FFDD71B2D4}"/>
    <dgm:cxn modelId="{102456F8-C90F-40E1-81FB-4F15A3F30F8B}" srcId="{B82D1365-5B71-4063-90DA-EFA9E89D4FC7}" destId="{EA872641-CFB3-4816-B35B-3D7D1CEE12EB}" srcOrd="1" destOrd="0" parTransId="{730C3FE0-A8E4-485B-8B4F-C57C184CD7A8}" sibTransId="{84AE4590-0D16-46B5-B9F2-774CF0B5C5BB}"/>
    <dgm:cxn modelId="{D8C717B5-324F-4F2B-BB5B-8984B55FA314}" type="presParOf" srcId="{7763BE3B-FEA0-4C7F-ADC8-963B8384164F}" destId="{FA8F7909-8F82-4430-8C8F-280086784CCF}" srcOrd="0" destOrd="0" presId="urn:microsoft.com/office/officeart/2005/8/layout/vProcess5"/>
    <dgm:cxn modelId="{C6813529-CE28-4A9B-821E-A99BB6BBFB54}" type="presParOf" srcId="{7763BE3B-FEA0-4C7F-ADC8-963B8384164F}" destId="{4346F3F0-EA9C-43D1-A97E-37391387CCF1}" srcOrd="1" destOrd="0" presId="urn:microsoft.com/office/officeart/2005/8/layout/vProcess5"/>
    <dgm:cxn modelId="{1093A18D-0EFE-4154-9E4F-E584A9DAD265}" type="presParOf" srcId="{7763BE3B-FEA0-4C7F-ADC8-963B8384164F}" destId="{82E720B2-5BCB-499E-9CD4-AE184970D3D6}" srcOrd="2" destOrd="0" presId="urn:microsoft.com/office/officeart/2005/8/layout/vProcess5"/>
    <dgm:cxn modelId="{85E7AEE6-0D28-42E4-9AC5-FEE74581C43C}" type="presParOf" srcId="{7763BE3B-FEA0-4C7F-ADC8-963B8384164F}" destId="{A48B7640-E01A-4C0C-B2FC-A9F877AAF67D}" srcOrd="3" destOrd="0" presId="urn:microsoft.com/office/officeart/2005/8/layout/vProcess5"/>
    <dgm:cxn modelId="{6806F7B3-EEB8-410D-AB56-CFF005D4C5E1}" type="presParOf" srcId="{7763BE3B-FEA0-4C7F-ADC8-963B8384164F}" destId="{4C694E74-ABAF-4808-8E8D-F5B2CF1915BA}" srcOrd="4" destOrd="0" presId="urn:microsoft.com/office/officeart/2005/8/layout/vProcess5"/>
    <dgm:cxn modelId="{99511AA1-C90D-45DB-8007-7A567CE96DA7}" type="presParOf" srcId="{7763BE3B-FEA0-4C7F-ADC8-963B8384164F}" destId="{5745B147-53E3-4175-BC18-A851555C52F6}" srcOrd="5" destOrd="0" presId="urn:microsoft.com/office/officeart/2005/8/layout/vProcess5"/>
    <dgm:cxn modelId="{03EE4602-7AC7-43F2-BB13-6872AA27267D}" type="presParOf" srcId="{7763BE3B-FEA0-4C7F-ADC8-963B8384164F}" destId="{27FE29C0-2A5A-4B51-9A86-B9CAD38801FF}" srcOrd="6" destOrd="0" presId="urn:microsoft.com/office/officeart/2005/8/layout/vProcess5"/>
    <dgm:cxn modelId="{85A5407B-6C76-4317-8BF6-17AE41D083C9}" type="presParOf" srcId="{7763BE3B-FEA0-4C7F-ADC8-963B8384164F}" destId="{9CF7932C-5F6D-49D1-9077-D0B05C6A28A7}" srcOrd="7" destOrd="0" presId="urn:microsoft.com/office/officeart/2005/8/layout/vProcess5"/>
    <dgm:cxn modelId="{F86C1A62-0AED-4D83-9ABA-AFE1C99DEC21}" type="presParOf" srcId="{7763BE3B-FEA0-4C7F-ADC8-963B8384164F}" destId="{4729D00B-CE2F-49CD-8F22-C73D1E32382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D040DB-D02B-4ADE-8E4B-60E274F614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4F4274-EC65-4D70-8CD2-5D12ABD42188}">
      <dgm:prSet/>
      <dgm:spPr/>
      <dgm:t>
        <a:bodyPr/>
        <a:lstStyle/>
        <a:p>
          <a:r>
            <a:rPr lang="en-GB"/>
            <a:t>The accuracy score of the model was 100%</a:t>
          </a:r>
          <a:endParaRPr lang="en-US"/>
        </a:p>
      </dgm:t>
    </dgm:pt>
    <dgm:pt modelId="{435CC043-570F-4C8C-904C-C617C27ACF10}" type="parTrans" cxnId="{9223F9E2-7965-4B7D-80D5-85B886E5FEF7}">
      <dgm:prSet/>
      <dgm:spPr/>
      <dgm:t>
        <a:bodyPr/>
        <a:lstStyle/>
        <a:p>
          <a:endParaRPr lang="en-US"/>
        </a:p>
      </dgm:t>
    </dgm:pt>
    <dgm:pt modelId="{829FB152-1B41-43E2-905E-99E06C8249AE}" type="sibTrans" cxnId="{9223F9E2-7965-4B7D-80D5-85B886E5FEF7}">
      <dgm:prSet/>
      <dgm:spPr/>
      <dgm:t>
        <a:bodyPr/>
        <a:lstStyle/>
        <a:p>
          <a:endParaRPr lang="en-US"/>
        </a:p>
      </dgm:t>
    </dgm:pt>
    <dgm:pt modelId="{32C4D97F-AF03-4BE1-977D-114237C122AD}">
      <dgm:prSet/>
      <dgm:spPr/>
      <dgm:t>
        <a:bodyPr/>
        <a:lstStyle/>
        <a:p>
          <a:r>
            <a:rPr lang="en-GB"/>
            <a:t>It classified each page in each pdf perfectly</a:t>
          </a:r>
          <a:endParaRPr lang="en-US"/>
        </a:p>
      </dgm:t>
    </dgm:pt>
    <dgm:pt modelId="{595CF9AB-D5F1-4321-9FA1-04AD81819DF9}" type="parTrans" cxnId="{73594407-41A4-4A4C-9152-5014794BFA69}">
      <dgm:prSet/>
      <dgm:spPr/>
      <dgm:t>
        <a:bodyPr/>
        <a:lstStyle/>
        <a:p>
          <a:endParaRPr lang="en-US"/>
        </a:p>
      </dgm:t>
    </dgm:pt>
    <dgm:pt modelId="{C16C193A-DF0F-45CB-A240-7B7C432CB65E}" type="sibTrans" cxnId="{73594407-41A4-4A4C-9152-5014794BFA69}">
      <dgm:prSet/>
      <dgm:spPr/>
      <dgm:t>
        <a:bodyPr/>
        <a:lstStyle/>
        <a:p>
          <a:endParaRPr lang="en-US"/>
        </a:p>
      </dgm:t>
    </dgm:pt>
    <dgm:pt modelId="{DF05F0EF-95A5-4914-AB80-7C341C97AE61}" type="pres">
      <dgm:prSet presAssocID="{3BD040DB-D02B-4ADE-8E4B-60E274F614FE}" presName="root" presStyleCnt="0">
        <dgm:presLayoutVars>
          <dgm:dir/>
          <dgm:resizeHandles val="exact"/>
        </dgm:presLayoutVars>
      </dgm:prSet>
      <dgm:spPr/>
    </dgm:pt>
    <dgm:pt modelId="{5ECCD940-E6B5-44F4-A2AB-F19D6FD22C52}" type="pres">
      <dgm:prSet presAssocID="{934F4274-EC65-4D70-8CD2-5D12ABD42188}" presName="compNode" presStyleCnt="0"/>
      <dgm:spPr/>
    </dgm:pt>
    <dgm:pt modelId="{5E548B08-FC0A-4CC5-9CD3-FA2ECBA52DEC}" type="pres">
      <dgm:prSet presAssocID="{934F4274-EC65-4D70-8CD2-5D12ABD42188}" presName="bgRect" presStyleLbl="bgShp" presStyleIdx="0" presStyleCnt="2"/>
      <dgm:spPr/>
    </dgm:pt>
    <dgm:pt modelId="{C19D8830-DBF9-4BDD-89D1-1D2B98952AE3}" type="pres">
      <dgm:prSet presAssocID="{934F4274-EC65-4D70-8CD2-5D12ABD421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6BC9E1B-F164-4A7F-BB89-0A65F0853EFD}" type="pres">
      <dgm:prSet presAssocID="{934F4274-EC65-4D70-8CD2-5D12ABD42188}" presName="spaceRect" presStyleCnt="0"/>
      <dgm:spPr/>
    </dgm:pt>
    <dgm:pt modelId="{E0BE5CAD-ABB7-4D81-B511-D22FF1A01BF5}" type="pres">
      <dgm:prSet presAssocID="{934F4274-EC65-4D70-8CD2-5D12ABD42188}" presName="parTx" presStyleLbl="revTx" presStyleIdx="0" presStyleCnt="2">
        <dgm:presLayoutVars>
          <dgm:chMax val="0"/>
          <dgm:chPref val="0"/>
        </dgm:presLayoutVars>
      </dgm:prSet>
      <dgm:spPr/>
    </dgm:pt>
    <dgm:pt modelId="{0E61EDFD-8F6C-43EA-98D1-7F23008E4377}" type="pres">
      <dgm:prSet presAssocID="{829FB152-1B41-43E2-905E-99E06C8249AE}" presName="sibTrans" presStyleCnt="0"/>
      <dgm:spPr/>
    </dgm:pt>
    <dgm:pt modelId="{34B2CEEC-5C5C-4FF2-BEFF-DCAA800FCAB0}" type="pres">
      <dgm:prSet presAssocID="{32C4D97F-AF03-4BE1-977D-114237C122AD}" presName="compNode" presStyleCnt="0"/>
      <dgm:spPr/>
    </dgm:pt>
    <dgm:pt modelId="{F6110A7C-219E-403C-86D8-E587C796FF48}" type="pres">
      <dgm:prSet presAssocID="{32C4D97F-AF03-4BE1-977D-114237C122AD}" presName="bgRect" presStyleLbl="bgShp" presStyleIdx="1" presStyleCnt="2"/>
      <dgm:spPr/>
    </dgm:pt>
    <dgm:pt modelId="{6531655A-6606-4354-B236-3782031964FE}" type="pres">
      <dgm:prSet presAssocID="{32C4D97F-AF03-4BE1-977D-114237C122A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8EBF15E-260D-4887-8AFA-8A670BAB3F4D}" type="pres">
      <dgm:prSet presAssocID="{32C4D97F-AF03-4BE1-977D-114237C122AD}" presName="spaceRect" presStyleCnt="0"/>
      <dgm:spPr/>
    </dgm:pt>
    <dgm:pt modelId="{7D14EF31-6E15-4EF4-ADF4-2186AFD070BA}" type="pres">
      <dgm:prSet presAssocID="{32C4D97F-AF03-4BE1-977D-114237C122A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3594407-41A4-4A4C-9152-5014794BFA69}" srcId="{3BD040DB-D02B-4ADE-8E4B-60E274F614FE}" destId="{32C4D97F-AF03-4BE1-977D-114237C122AD}" srcOrd="1" destOrd="0" parTransId="{595CF9AB-D5F1-4321-9FA1-04AD81819DF9}" sibTransId="{C16C193A-DF0F-45CB-A240-7B7C432CB65E}"/>
    <dgm:cxn modelId="{B492D63C-E6A5-45A2-A3A1-63E0DD2AE4FD}" type="presOf" srcId="{32C4D97F-AF03-4BE1-977D-114237C122AD}" destId="{7D14EF31-6E15-4EF4-ADF4-2186AFD070BA}" srcOrd="0" destOrd="0" presId="urn:microsoft.com/office/officeart/2018/2/layout/IconVerticalSolidList"/>
    <dgm:cxn modelId="{C9AE23C0-F3A1-41BA-B5AC-791B094436D4}" type="presOf" srcId="{934F4274-EC65-4D70-8CD2-5D12ABD42188}" destId="{E0BE5CAD-ABB7-4D81-B511-D22FF1A01BF5}" srcOrd="0" destOrd="0" presId="urn:microsoft.com/office/officeart/2018/2/layout/IconVerticalSolidList"/>
    <dgm:cxn modelId="{5EACF7D4-18B0-4060-A0D5-230F101A15BF}" type="presOf" srcId="{3BD040DB-D02B-4ADE-8E4B-60E274F614FE}" destId="{DF05F0EF-95A5-4914-AB80-7C341C97AE61}" srcOrd="0" destOrd="0" presId="urn:microsoft.com/office/officeart/2018/2/layout/IconVerticalSolidList"/>
    <dgm:cxn modelId="{9223F9E2-7965-4B7D-80D5-85B886E5FEF7}" srcId="{3BD040DB-D02B-4ADE-8E4B-60E274F614FE}" destId="{934F4274-EC65-4D70-8CD2-5D12ABD42188}" srcOrd="0" destOrd="0" parTransId="{435CC043-570F-4C8C-904C-C617C27ACF10}" sibTransId="{829FB152-1B41-43E2-905E-99E06C8249AE}"/>
    <dgm:cxn modelId="{FD56DE49-F1B5-4D11-80E8-43B4B24189DD}" type="presParOf" srcId="{DF05F0EF-95A5-4914-AB80-7C341C97AE61}" destId="{5ECCD940-E6B5-44F4-A2AB-F19D6FD22C52}" srcOrd="0" destOrd="0" presId="urn:microsoft.com/office/officeart/2018/2/layout/IconVerticalSolidList"/>
    <dgm:cxn modelId="{22B4F961-F625-4214-B2BB-A719EBEC721A}" type="presParOf" srcId="{5ECCD940-E6B5-44F4-A2AB-F19D6FD22C52}" destId="{5E548B08-FC0A-4CC5-9CD3-FA2ECBA52DEC}" srcOrd="0" destOrd="0" presId="urn:microsoft.com/office/officeart/2018/2/layout/IconVerticalSolidList"/>
    <dgm:cxn modelId="{E1DE7D22-CE5A-4F9B-8182-4DF5AB08CBC8}" type="presParOf" srcId="{5ECCD940-E6B5-44F4-A2AB-F19D6FD22C52}" destId="{C19D8830-DBF9-4BDD-89D1-1D2B98952AE3}" srcOrd="1" destOrd="0" presId="urn:microsoft.com/office/officeart/2018/2/layout/IconVerticalSolidList"/>
    <dgm:cxn modelId="{4EE58046-8B5A-45CD-9D3B-2F429B772120}" type="presParOf" srcId="{5ECCD940-E6B5-44F4-A2AB-F19D6FD22C52}" destId="{E6BC9E1B-F164-4A7F-BB89-0A65F0853EFD}" srcOrd="2" destOrd="0" presId="urn:microsoft.com/office/officeart/2018/2/layout/IconVerticalSolidList"/>
    <dgm:cxn modelId="{E2047F3C-11A8-46D0-99CB-EC686A7BD4B8}" type="presParOf" srcId="{5ECCD940-E6B5-44F4-A2AB-F19D6FD22C52}" destId="{E0BE5CAD-ABB7-4D81-B511-D22FF1A01BF5}" srcOrd="3" destOrd="0" presId="urn:microsoft.com/office/officeart/2018/2/layout/IconVerticalSolidList"/>
    <dgm:cxn modelId="{7C5F02E9-AE5C-4D3C-AC93-9EAE92309F16}" type="presParOf" srcId="{DF05F0EF-95A5-4914-AB80-7C341C97AE61}" destId="{0E61EDFD-8F6C-43EA-98D1-7F23008E4377}" srcOrd="1" destOrd="0" presId="urn:microsoft.com/office/officeart/2018/2/layout/IconVerticalSolidList"/>
    <dgm:cxn modelId="{5B1ECB42-CF67-4D70-AC62-D0912FEAB0A8}" type="presParOf" srcId="{DF05F0EF-95A5-4914-AB80-7C341C97AE61}" destId="{34B2CEEC-5C5C-4FF2-BEFF-DCAA800FCAB0}" srcOrd="2" destOrd="0" presId="urn:microsoft.com/office/officeart/2018/2/layout/IconVerticalSolidList"/>
    <dgm:cxn modelId="{F92223F4-C75E-4291-B416-9DDCBC1D702E}" type="presParOf" srcId="{34B2CEEC-5C5C-4FF2-BEFF-DCAA800FCAB0}" destId="{F6110A7C-219E-403C-86D8-E587C796FF48}" srcOrd="0" destOrd="0" presId="urn:microsoft.com/office/officeart/2018/2/layout/IconVerticalSolidList"/>
    <dgm:cxn modelId="{A46F023B-0E82-494E-A9A8-0A26DDC8DB6D}" type="presParOf" srcId="{34B2CEEC-5C5C-4FF2-BEFF-DCAA800FCAB0}" destId="{6531655A-6606-4354-B236-3782031964FE}" srcOrd="1" destOrd="0" presId="urn:microsoft.com/office/officeart/2018/2/layout/IconVerticalSolidList"/>
    <dgm:cxn modelId="{5AA3BFBB-EC07-4DB2-98F4-19E56D73643E}" type="presParOf" srcId="{34B2CEEC-5C5C-4FF2-BEFF-DCAA800FCAB0}" destId="{38EBF15E-260D-4887-8AFA-8A670BAB3F4D}" srcOrd="2" destOrd="0" presId="urn:microsoft.com/office/officeart/2018/2/layout/IconVerticalSolidList"/>
    <dgm:cxn modelId="{56E3CA9B-C56B-4BA2-B8A4-76D005FA069B}" type="presParOf" srcId="{34B2CEEC-5C5C-4FF2-BEFF-DCAA800FCAB0}" destId="{7D14EF31-6E15-4EF4-ADF4-2186AFD070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264B74-3812-4012-BDCC-091CB4E94F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DBA44B1-F1B0-40B1-9328-70CA1DC616C8}">
      <dgm:prSet/>
      <dgm:spPr/>
      <dgm:t>
        <a:bodyPr/>
        <a:lstStyle/>
        <a:p>
          <a:r>
            <a:rPr lang="en-GB"/>
            <a:t>Use of bounding areas where the desire text would be found</a:t>
          </a:r>
          <a:endParaRPr lang="en-US"/>
        </a:p>
      </dgm:t>
    </dgm:pt>
    <dgm:pt modelId="{CA080D05-1356-4D9D-9579-557397312C63}" type="parTrans" cxnId="{16181AC3-A4E1-4A29-A57A-15AB80072783}">
      <dgm:prSet/>
      <dgm:spPr/>
      <dgm:t>
        <a:bodyPr/>
        <a:lstStyle/>
        <a:p>
          <a:endParaRPr lang="en-US"/>
        </a:p>
      </dgm:t>
    </dgm:pt>
    <dgm:pt modelId="{E77A305C-D4B7-4C3E-A381-B8B474582E51}" type="sibTrans" cxnId="{16181AC3-A4E1-4A29-A57A-15AB80072783}">
      <dgm:prSet/>
      <dgm:spPr/>
      <dgm:t>
        <a:bodyPr/>
        <a:lstStyle/>
        <a:p>
          <a:endParaRPr lang="en-US"/>
        </a:p>
      </dgm:t>
    </dgm:pt>
    <dgm:pt modelId="{A9E33AED-8EFA-4B78-B3EC-DA0EC4F1B1D6}">
      <dgm:prSet/>
      <dgm:spPr/>
      <dgm:t>
        <a:bodyPr/>
        <a:lstStyle/>
        <a:p>
          <a:r>
            <a:rPr lang="en-GB"/>
            <a:t>The service used to OCR was AWS Extract as it allows extraction from typed and handwritten forms</a:t>
          </a:r>
          <a:endParaRPr lang="en-US"/>
        </a:p>
      </dgm:t>
    </dgm:pt>
    <dgm:pt modelId="{95F5B445-0102-4D05-9515-81D1DB8CD550}" type="parTrans" cxnId="{E7AE5EBB-4763-414E-80D5-EEA5A7597B72}">
      <dgm:prSet/>
      <dgm:spPr/>
      <dgm:t>
        <a:bodyPr/>
        <a:lstStyle/>
        <a:p>
          <a:endParaRPr lang="en-US"/>
        </a:p>
      </dgm:t>
    </dgm:pt>
    <dgm:pt modelId="{2D181D54-04F8-4E30-BE9D-A379C8A07097}" type="sibTrans" cxnId="{E7AE5EBB-4763-414E-80D5-EEA5A7597B72}">
      <dgm:prSet/>
      <dgm:spPr/>
      <dgm:t>
        <a:bodyPr/>
        <a:lstStyle/>
        <a:p>
          <a:endParaRPr lang="en-US"/>
        </a:p>
      </dgm:t>
    </dgm:pt>
    <dgm:pt modelId="{86FD0160-FB1D-4197-AF26-739B25340960}">
      <dgm:prSet/>
      <dgm:spPr/>
      <dgm:t>
        <a:bodyPr/>
        <a:lstStyle/>
        <a:p>
          <a:r>
            <a:rPr lang="en-GB"/>
            <a:t>End product was CSV data frame that has the necessary information</a:t>
          </a:r>
          <a:endParaRPr lang="en-US"/>
        </a:p>
      </dgm:t>
    </dgm:pt>
    <dgm:pt modelId="{4AF8809A-E16B-44AD-8C87-AFF63C74E6D4}" type="parTrans" cxnId="{C4DD4535-EBC1-48C4-A646-9AECD3805100}">
      <dgm:prSet/>
      <dgm:spPr/>
      <dgm:t>
        <a:bodyPr/>
        <a:lstStyle/>
        <a:p>
          <a:endParaRPr lang="en-US"/>
        </a:p>
      </dgm:t>
    </dgm:pt>
    <dgm:pt modelId="{153CEBD1-362D-4DD6-A05D-692B4CBD4FC1}" type="sibTrans" cxnId="{C4DD4535-EBC1-48C4-A646-9AECD3805100}">
      <dgm:prSet/>
      <dgm:spPr/>
      <dgm:t>
        <a:bodyPr/>
        <a:lstStyle/>
        <a:p>
          <a:endParaRPr lang="en-US"/>
        </a:p>
      </dgm:t>
    </dgm:pt>
    <dgm:pt modelId="{8DB56EA6-8415-43A5-9BDB-C349A020BC74}" type="pres">
      <dgm:prSet presAssocID="{D7264B74-3812-4012-BDCC-091CB4E94F46}" presName="root" presStyleCnt="0">
        <dgm:presLayoutVars>
          <dgm:dir/>
          <dgm:resizeHandles val="exact"/>
        </dgm:presLayoutVars>
      </dgm:prSet>
      <dgm:spPr/>
    </dgm:pt>
    <dgm:pt modelId="{BBAD8C62-51E4-4142-9008-EC3BC0F96DE5}" type="pres">
      <dgm:prSet presAssocID="{DDBA44B1-F1B0-40B1-9328-70CA1DC616C8}" presName="compNode" presStyleCnt="0"/>
      <dgm:spPr/>
    </dgm:pt>
    <dgm:pt modelId="{6A78B0AE-13E4-46D7-BF70-8DC3906874A5}" type="pres">
      <dgm:prSet presAssocID="{DDBA44B1-F1B0-40B1-9328-70CA1DC616C8}" presName="bgRect" presStyleLbl="bgShp" presStyleIdx="0" presStyleCnt="3"/>
      <dgm:spPr/>
    </dgm:pt>
    <dgm:pt modelId="{3DE3B455-8C50-4027-86DA-12E96AE368E4}" type="pres">
      <dgm:prSet presAssocID="{DDBA44B1-F1B0-40B1-9328-70CA1DC616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734B44-5499-416A-A7CE-3307E897364A}" type="pres">
      <dgm:prSet presAssocID="{DDBA44B1-F1B0-40B1-9328-70CA1DC616C8}" presName="spaceRect" presStyleCnt="0"/>
      <dgm:spPr/>
    </dgm:pt>
    <dgm:pt modelId="{AEFF5976-D0CC-416C-BF38-F99F440DE9F8}" type="pres">
      <dgm:prSet presAssocID="{DDBA44B1-F1B0-40B1-9328-70CA1DC616C8}" presName="parTx" presStyleLbl="revTx" presStyleIdx="0" presStyleCnt="3">
        <dgm:presLayoutVars>
          <dgm:chMax val="0"/>
          <dgm:chPref val="0"/>
        </dgm:presLayoutVars>
      </dgm:prSet>
      <dgm:spPr/>
    </dgm:pt>
    <dgm:pt modelId="{55CE2233-007B-4F1E-8497-9BB8873557E6}" type="pres">
      <dgm:prSet presAssocID="{E77A305C-D4B7-4C3E-A381-B8B474582E51}" presName="sibTrans" presStyleCnt="0"/>
      <dgm:spPr/>
    </dgm:pt>
    <dgm:pt modelId="{75A6DB2B-C566-40F7-BD20-7AE12A75A1D6}" type="pres">
      <dgm:prSet presAssocID="{A9E33AED-8EFA-4B78-B3EC-DA0EC4F1B1D6}" presName="compNode" presStyleCnt="0"/>
      <dgm:spPr/>
    </dgm:pt>
    <dgm:pt modelId="{94C1C0FE-A530-4321-B6B0-9CC2BFBC3AA0}" type="pres">
      <dgm:prSet presAssocID="{A9E33AED-8EFA-4B78-B3EC-DA0EC4F1B1D6}" presName="bgRect" presStyleLbl="bgShp" presStyleIdx="1" presStyleCnt="3"/>
      <dgm:spPr/>
    </dgm:pt>
    <dgm:pt modelId="{EDF5AEFD-799F-4C24-8575-45B839093BDE}" type="pres">
      <dgm:prSet presAssocID="{A9E33AED-8EFA-4B78-B3EC-DA0EC4F1B1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11A0061-3343-4762-87DD-A3BE1455FAB6}" type="pres">
      <dgm:prSet presAssocID="{A9E33AED-8EFA-4B78-B3EC-DA0EC4F1B1D6}" presName="spaceRect" presStyleCnt="0"/>
      <dgm:spPr/>
    </dgm:pt>
    <dgm:pt modelId="{61130DFD-00D5-4962-821A-A30BA0C257FD}" type="pres">
      <dgm:prSet presAssocID="{A9E33AED-8EFA-4B78-B3EC-DA0EC4F1B1D6}" presName="parTx" presStyleLbl="revTx" presStyleIdx="1" presStyleCnt="3">
        <dgm:presLayoutVars>
          <dgm:chMax val="0"/>
          <dgm:chPref val="0"/>
        </dgm:presLayoutVars>
      </dgm:prSet>
      <dgm:spPr/>
    </dgm:pt>
    <dgm:pt modelId="{D7744436-E608-400B-86BF-70FA585370D4}" type="pres">
      <dgm:prSet presAssocID="{2D181D54-04F8-4E30-BE9D-A379C8A07097}" presName="sibTrans" presStyleCnt="0"/>
      <dgm:spPr/>
    </dgm:pt>
    <dgm:pt modelId="{5398580F-DBF5-427E-9A1F-2AB9C7292E58}" type="pres">
      <dgm:prSet presAssocID="{86FD0160-FB1D-4197-AF26-739B25340960}" presName="compNode" presStyleCnt="0"/>
      <dgm:spPr/>
    </dgm:pt>
    <dgm:pt modelId="{99B4FDAC-0259-4037-B998-3E5EA98A32A8}" type="pres">
      <dgm:prSet presAssocID="{86FD0160-FB1D-4197-AF26-739B25340960}" presName="bgRect" presStyleLbl="bgShp" presStyleIdx="2" presStyleCnt="3"/>
      <dgm:spPr/>
    </dgm:pt>
    <dgm:pt modelId="{7B91E51C-ECBF-43D6-8EE9-1E0DB1130957}" type="pres">
      <dgm:prSet presAssocID="{86FD0160-FB1D-4197-AF26-739B253409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4BBDAF-AABD-4BD8-AFC0-7B7878FA07B2}" type="pres">
      <dgm:prSet presAssocID="{86FD0160-FB1D-4197-AF26-739B25340960}" presName="spaceRect" presStyleCnt="0"/>
      <dgm:spPr/>
    </dgm:pt>
    <dgm:pt modelId="{27032F53-E542-49BB-8031-FEDB54784EE1}" type="pres">
      <dgm:prSet presAssocID="{86FD0160-FB1D-4197-AF26-739B253409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8B71710-A160-47C4-A6D2-2563E5EC4D0F}" type="presOf" srcId="{A9E33AED-8EFA-4B78-B3EC-DA0EC4F1B1D6}" destId="{61130DFD-00D5-4962-821A-A30BA0C257FD}" srcOrd="0" destOrd="0" presId="urn:microsoft.com/office/officeart/2018/2/layout/IconVerticalSolidList"/>
    <dgm:cxn modelId="{C4DD4535-EBC1-48C4-A646-9AECD3805100}" srcId="{D7264B74-3812-4012-BDCC-091CB4E94F46}" destId="{86FD0160-FB1D-4197-AF26-739B25340960}" srcOrd="2" destOrd="0" parTransId="{4AF8809A-E16B-44AD-8C87-AFF63C74E6D4}" sibTransId="{153CEBD1-362D-4DD6-A05D-692B4CBD4FC1}"/>
    <dgm:cxn modelId="{96516955-6EEF-4733-9E64-2100F98B4D9E}" type="presOf" srcId="{D7264B74-3812-4012-BDCC-091CB4E94F46}" destId="{8DB56EA6-8415-43A5-9BDB-C349A020BC74}" srcOrd="0" destOrd="0" presId="urn:microsoft.com/office/officeart/2018/2/layout/IconVerticalSolidList"/>
    <dgm:cxn modelId="{C2375D8C-B76C-43B6-ACBB-422813A83606}" type="presOf" srcId="{DDBA44B1-F1B0-40B1-9328-70CA1DC616C8}" destId="{AEFF5976-D0CC-416C-BF38-F99F440DE9F8}" srcOrd="0" destOrd="0" presId="urn:microsoft.com/office/officeart/2018/2/layout/IconVerticalSolidList"/>
    <dgm:cxn modelId="{E7AE5EBB-4763-414E-80D5-EEA5A7597B72}" srcId="{D7264B74-3812-4012-BDCC-091CB4E94F46}" destId="{A9E33AED-8EFA-4B78-B3EC-DA0EC4F1B1D6}" srcOrd="1" destOrd="0" parTransId="{95F5B445-0102-4D05-9515-81D1DB8CD550}" sibTransId="{2D181D54-04F8-4E30-BE9D-A379C8A07097}"/>
    <dgm:cxn modelId="{16181AC3-A4E1-4A29-A57A-15AB80072783}" srcId="{D7264B74-3812-4012-BDCC-091CB4E94F46}" destId="{DDBA44B1-F1B0-40B1-9328-70CA1DC616C8}" srcOrd="0" destOrd="0" parTransId="{CA080D05-1356-4D9D-9579-557397312C63}" sibTransId="{E77A305C-D4B7-4C3E-A381-B8B474582E51}"/>
    <dgm:cxn modelId="{8BF0DBC7-52F8-464C-991C-4FD103CB6FA0}" type="presOf" srcId="{86FD0160-FB1D-4197-AF26-739B25340960}" destId="{27032F53-E542-49BB-8031-FEDB54784EE1}" srcOrd="0" destOrd="0" presId="urn:microsoft.com/office/officeart/2018/2/layout/IconVerticalSolidList"/>
    <dgm:cxn modelId="{4541C615-EF65-4B45-A8DA-3882D81A1209}" type="presParOf" srcId="{8DB56EA6-8415-43A5-9BDB-C349A020BC74}" destId="{BBAD8C62-51E4-4142-9008-EC3BC0F96DE5}" srcOrd="0" destOrd="0" presId="urn:microsoft.com/office/officeart/2018/2/layout/IconVerticalSolidList"/>
    <dgm:cxn modelId="{A68CA208-32CD-4202-BDAB-4CE88B5865DD}" type="presParOf" srcId="{BBAD8C62-51E4-4142-9008-EC3BC0F96DE5}" destId="{6A78B0AE-13E4-46D7-BF70-8DC3906874A5}" srcOrd="0" destOrd="0" presId="urn:microsoft.com/office/officeart/2018/2/layout/IconVerticalSolidList"/>
    <dgm:cxn modelId="{27921447-605C-47F8-AE73-C778DF241AC4}" type="presParOf" srcId="{BBAD8C62-51E4-4142-9008-EC3BC0F96DE5}" destId="{3DE3B455-8C50-4027-86DA-12E96AE368E4}" srcOrd="1" destOrd="0" presId="urn:microsoft.com/office/officeart/2018/2/layout/IconVerticalSolidList"/>
    <dgm:cxn modelId="{41A24FE6-557D-4400-AEDA-26638055E588}" type="presParOf" srcId="{BBAD8C62-51E4-4142-9008-EC3BC0F96DE5}" destId="{2A734B44-5499-416A-A7CE-3307E897364A}" srcOrd="2" destOrd="0" presId="urn:microsoft.com/office/officeart/2018/2/layout/IconVerticalSolidList"/>
    <dgm:cxn modelId="{EA4A61A7-7E7A-4348-83F2-A1562FC2E602}" type="presParOf" srcId="{BBAD8C62-51E4-4142-9008-EC3BC0F96DE5}" destId="{AEFF5976-D0CC-416C-BF38-F99F440DE9F8}" srcOrd="3" destOrd="0" presId="urn:microsoft.com/office/officeart/2018/2/layout/IconVerticalSolidList"/>
    <dgm:cxn modelId="{6D79E96D-2C7C-4AEB-891E-8A9ADE6A194A}" type="presParOf" srcId="{8DB56EA6-8415-43A5-9BDB-C349A020BC74}" destId="{55CE2233-007B-4F1E-8497-9BB8873557E6}" srcOrd="1" destOrd="0" presId="urn:microsoft.com/office/officeart/2018/2/layout/IconVerticalSolidList"/>
    <dgm:cxn modelId="{F84D889F-B167-4519-BA13-700E1CBB7F52}" type="presParOf" srcId="{8DB56EA6-8415-43A5-9BDB-C349A020BC74}" destId="{75A6DB2B-C566-40F7-BD20-7AE12A75A1D6}" srcOrd="2" destOrd="0" presId="urn:microsoft.com/office/officeart/2018/2/layout/IconVerticalSolidList"/>
    <dgm:cxn modelId="{C14FF908-6806-4741-91A4-EB0F94CC81FC}" type="presParOf" srcId="{75A6DB2B-C566-40F7-BD20-7AE12A75A1D6}" destId="{94C1C0FE-A530-4321-B6B0-9CC2BFBC3AA0}" srcOrd="0" destOrd="0" presId="urn:microsoft.com/office/officeart/2018/2/layout/IconVerticalSolidList"/>
    <dgm:cxn modelId="{F0083817-BCAB-4239-BBE7-15C83D473832}" type="presParOf" srcId="{75A6DB2B-C566-40F7-BD20-7AE12A75A1D6}" destId="{EDF5AEFD-799F-4C24-8575-45B839093BDE}" srcOrd="1" destOrd="0" presId="urn:microsoft.com/office/officeart/2018/2/layout/IconVerticalSolidList"/>
    <dgm:cxn modelId="{A28DDECF-3D63-4C2B-A242-580A8AEE79F4}" type="presParOf" srcId="{75A6DB2B-C566-40F7-BD20-7AE12A75A1D6}" destId="{A11A0061-3343-4762-87DD-A3BE1455FAB6}" srcOrd="2" destOrd="0" presId="urn:microsoft.com/office/officeart/2018/2/layout/IconVerticalSolidList"/>
    <dgm:cxn modelId="{8995FED7-5172-4648-9DF4-AB21694E3055}" type="presParOf" srcId="{75A6DB2B-C566-40F7-BD20-7AE12A75A1D6}" destId="{61130DFD-00D5-4962-821A-A30BA0C257FD}" srcOrd="3" destOrd="0" presId="urn:microsoft.com/office/officeart/2018/2/layout/IconVerticalSolidList"/>
    <dgm:cxn modelId="{82499042-5F7D-45EB-91F1-E5CF69194BB3}" type="presParOf" srcId="{8DB56EA6-8415-43A5-9BDB-C349A020BC74}" destId="{D7744436-E608-400B-86BF-70FA585370D4}" srcOrd="3" destOrd="0" presId="urn:microsoft.com/office/officeart/2018/2/layout/IconVerticalSolidList"/>
    <dgm:cxn modelId="{50C8086F-E9CC-456F-B409-30535B99E58B}" type="presParOf" srcId="{8DB56EA6-8415-43A5-9BDB-C349A020BC74}" destId="{5398580F-DBF5-427E-9A1F-2AB9C7292E58}" srcOrd="4" destOrd="0" presId="urn:microsoft.com/office/officeart/2018/2/layout/IconVerticalSolidList"/>
    <dgm:cxn modelId="{E27A4E30-7E2E-4D91-B735-067BE87A5204}" type="presParOf" srcId="{5398580F-DBF5-427E-9A1F-2AB9C7292E58}" destId="{99B4FDAC-0259-4037-B998-3E5EA98A32A8}" srcOrd="0" destOrd="0" presId="urn:microsoft.com/office/officeart/2018/2/layout/IconVerticalSolidList"/>
    <dgm:cxn modelId="{40329FB5-EBD3-4A71-BD70-A8B79D9E5275}" type="presParOf" srcId="{5398580F-DBF5-427E-9A1F-2AB9C7292E58}" destId="{7B91E51C-ECBF-43D6-8EE9-1E0DB1130957}" srcOrd="1" destOrd="0" presId="urn:microsoft.com/office/officeart/2018/2/layout/IconVerticalSolidList"/>
    <dgm:cxn modelId="{C5541597-0ABB-4CC1-B3F2-980B377D5DAA}" type="presParOf" srcId="{5398580F-DBF5-427E-9A1F-2AB9C7292E58}" destId="{AB4BBDAF-AABD-4BD8-AFC0-7B7878FA07B2}" srcOrd="2" destOrd="0" presId="urn:microsoft.com/office/officeart/2018/2/layout/IconVerticalSolidList"/>
    <dgm:cxn modelId="{DEA6617E-65B2-492F-8E20-4801935868F7}" type="presParOf" srcId="{5398580F-DBF5-427E-9A1F-2AB9C7292E58}" destId="{27032F53-E542-49BB-8031-FEDB54784E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0695C4-D6AB-4E00-A48C-E74BE3FDCBF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9314C8D-5E51-460F-9A71-DA2C549DE235}">
      <dgm:prSet/>
      <dgm:spPr/>
      <dgm:t>
        <a:bodyPr/>
        <a:lstStyle/>
        <a:p>
          <a:r>
            <a:rPr lang="en-GB"/>
            <a:t>The pipeline would be in route to deployment within 2-3 weeks as the current end product(the demo) has room for improvement</a:t>
          </a:r>
          <a:endParaRPr lang="en-US"/>
        </a:p>
      </dgm:t>
    </dgm:pt>
    <dgm:pt modelId="{752F3238-6BF5-449C-B657-5F28D4F02C1C}" type="parTrans" cxnId="{9DB0D06D-C528-415D-BEF2-8BCE05AE6D1B}">
      <dgm:prSet/>
      <dgm:spPr/>
      <dgm:t>
        <a:bodyPr/>
        <a:lstStyle/>
        <a:p>
          <a:endParaRPr lang="en-US"/>
        </a:p>
      </dgm:t>
    </dgm:pt>
    <dgm:pt modelId="{2CF8845F-815F-4CAA-82BF-0875992F0D32}" type="sibTrans" cxnId="{9DB0D06D-C528-415D-BEF2-8BCE05AE6D1B}">
      <dgm:prSet/>
      <dgm:spPr/>
      <dgm:t>
        <a:bodyPr/>
        <a:lstStyle/>
        <a:p>
          <a:endParaRPr lang="en-US"/>
        </a:p>
      </dgm:t>
    </dgm:pt>
    <dgm:pt modelId="{28CEC0AE-D738-416B-BA55-410303EA0CE9}">
      <dgm:prSet/>
      <dgm:spPr/>
      <dgm:t>
        <a:bodyPr/>
        <a:lstStyle/>
        <a:p>
          <a:r>
            <a:rPr lang="en-GB"/>
            <a:t>The next steps would be a following Flagging function that would allow automatic data cleaning</a:t>
          </a:r>
          <a:endParaRPr lang="en-US"/>
        </a:p>
      </dgm:t>
    </dgm:pt>
    <dgm:pt modelId="{E1B5EEED-2681-4FBB-8FB1-1363B128FAD5}" type="parTrans" cxnId="{73D8362B-CE42-4681-BC2F-98593B6B2DF9}">
      <dgm:prSet/>
      <dgm:spPr/>
      <dgm:t>
        <a:bodyPr/>
        <a:lstStyle/>
        <a:p>
          <a:endParaRPr lang="en-US"/>
        </a:p>
      </dgm:t>
    </dgm:pt>
    <dgm:pt modelId="{A14D5E43-C193-47BA-8251-2502887F6D8A}" type="sibTrans" cxnId="{73D8362B-CE42-4681-BC2F-98593B6B2DF9}">
      <dgm:prSet/>
      <dgm:spPr/>
      <dgm:t>
        <a:bodyPr/>
        <a:lstStyle/>
        <a:p>
          <a:endParaRPr lang="en-US"/>
        </a:p>
      </dgm:t>
    </dgm:pt>
    <dgm:pt modelId="{A3BAFA0F-D95A-4A6F-86C0-11991175DA6D}" type="pres">
      <dgm:prSet presAssocID="{BF0695C4-D6AB-4E00-A48C-E74BE3FDCBF2}" presName="root" presStyleCnt="0">
        <dgm:presLayoutVars>
          <dgm:dir/>
          <dgm:resizeHandles val="exact"/>
        </dgm:presLayoutVars>
      </dgm:prSet>
      <dgm:spPr/>
    </dgm:pt>
    <dgm:pt modelId="{A52F5169-EFF7-4AAA-ABD5-F5A6298F7533}" type="pres">
      <dgm:prSet presAssocID="{19314C8D-5E51-460F-9A71-DA2C549DE235}" presName="compNode" presStyleCnt="0"/>
      <dgm:spPr/>
    </dgm:pt>
    <dgm:pt modelId="{BD86C364-3C32-4762-8D3D-8DD51A7823CB}" type="pres">
      <dgm:prSet presAssocID="{19314C8D-5E51-460F-9A71-DA2C549DE235}" presName="bgRect" presStyleLbl="bgShp" presStyleIdx="0" presStyleCnt="2"/>
      <dgm:spPr/>
    </dgm:pt>
    <dgm:pt modelId="{5E9D73D3-EB24-407B-9F89-A1BFFBDEA290}" type="pres">
      <dgm:prSet presAssocID="{19314C8D-5E51-460F-9A71-DA2C549DE2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9CF4E3DB-4321-4571-AE92-5C506EF8BEDC}" type="pres">
      <dgm:prSet presAssocID="{19314C8D-5E51-460F-9A71-DA2C549DE235}" presName="spaceRect" presStyleCnt="0"/>
      <dgm:spPr/>
    </dgm:pt>
    <dgm:pt modelId="{26B0A0A5-129F-4FB3-8C24-E38EF6CB6287}" type="pres">
      <dgm:prSet presAssocID="{19314C8D-5E51-460F-9A71-DA2C549DE235}" presName="parTx" presStyleLbl="revTx" presStyleIdx="0" presStyleCnt="2">
        <dgm:presLayoutVars>
          <dgm:chMax val="0"/>
          <dgm:chPref val="0"/>
        </dgm:presLayoutVars>
      </dgm:prSet>
      <dgm:spPr/>
    </dgm:pt>
    <dgm:pt modelId="{025A4096-6259-4D65-A262-B87A3CF4C08A}" type="pres">
      <dgm:prSet presAssocID="{2CF8845F-815F-4CAA-82BF-0875992F0D32}" presName="sibTrans" presStyleCnt="0"/>
      <dgm:spPr/>
    </dgm:pt>
    <dgm:pt modelId="{E5296234-70FC-49CA-8B20-0459D0679671}" type="pres">
      <dgm:prSet presAssocID="{28CEC0AE-D738-416B-BA55-410303EA0CE9}" presName="compNode" presStyleCnt="0"/>
      <dgm:spPr/>
    </dgm:pt>
    <dgm:pt modelId="{7507AF6D-ABFD-4A3F-975F-30C3C9F66F82}" type="pres">
      <dgm:prSet presAssocID="{28CEC0AE-D738-416B-BA55-410303EA0CE9}" presName="bgRect" presStyleLbl="bgShp" presStyleIdx="1" presStyleCnt="2"/>
      <dgm:spPr/>
    </dgm:pt>
    <dgm:pt modelId="{65EB9930-3D7C-4629-B14A-6F031E5E546B}" type="pres">
      <dgm:prSet presAssocID="{28CEC0AE-D738-416B-BA55-410303EA0C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9EB5B4-CA91-4672-8513-77D93FECB40C}" type="pres">
      <dgm:prSet presAssocID="{28CEC0AE-D738-416B-BA55-410303EA0CE9}" presName="spaceRect" presStyleCnt="0"/>
      <dgm:spPr/>
    </dgm:pt>
    <dgm:pt modelId="{85DC5B59-2A44-446B-B8F8-EA5D8E1AD5DC}" type="pres">
      <dgm:prSet presAssocID="{28CEC0AE-D738-416B-BA55-410303EA0CE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61BC21-A94F-44B5-8FEB-C42BF4225870}" type="presOf" srcId="{28CEC0AE-D738-416B-BA55-410303EA0CE9}" destId="{85DC5B59-2A44-446B-B8F8-EA5D8E1AD5DC}" srcOrd="0" destOrd="0" presId="urn:microsoft.com/office/officeart/2018/2/layout/IconVerticalSolidList"/>
    <dgm:cxn modelId="{73D8362B-CE42-4681-BC2F-98593B6B2DF9}" srcId="{BF0695C4-D6AB-4E00-A48C-E74BE3FDCBF2}" destId="{28CEC0AE-D738-416B-BA55-410303EA0CE9}" srcOrd="1" destOrd="0" parTransId="{E1B5EEED-2681-4FBB-8FB1-1363B128FAD5}" sibTransId="{A14D5E43-C193-47BA-8251-2502887F6D8A}"/>
    <dgm:cxn modelId="{9DB0D06D-C528-415D-BEF2-8BCE05AE6D1B}" srcId="{BF0695C4-D6AB-4E00-A48C-E74BE3FDCBF2}" destId="{19314C8D-5E51-460F-9A71-DA2C549DE235}" srcOrd="0" destOrd="0" parTransId="{752F3238-6BF5-449C-B657-5F28D4F02C1C}" sibTransId="{2CF8845F-815F-4CAA-82BF-0875992F0D32}"/>
    <dgm:cxn modelId="{DEBDB4B9-835B-4680-A64A-5FB414C0D4A0}" type="presOf" srcId="{19314C8D-5E51-460F-9A71-DA2C549DE235}" destId="{26B0A0A5-129F-4FB3-8C24-E38EF6CB6287}" srcOrd="0" destOrd="0" presId="urn:microsoft.com/office/officeart/2018/2/layout/IconVerticalSolidList"/>
    <dgm:cxn modelId="{3C4C2FC3-538E-48D6-8DD6-BEA023327491}" type="presOf" srcId="{BF0695C4-D6AB-4E00-A48C-E74BE3FDCBF2}" destId="{A3BAFA0F-D95A-4A6F-86C0-11991175DA6D}" srcOrd="0" destOrd="0" presId="urn:microsoft.com/office/officeart/2018/2/layout/IconVerticalSolidList"/>
    <dgm:cxn modelId="{B15C03A1-72EE-4B98-9E5F-0593659C4FE7}" type="presParOf" srcId="{A3BAFA0F-D95A-4A6F-86C0-11991175DA6D}" destId="{A52F5169-EFF7-4AAA-ABD5-F5A6298F7533}" srcOrd="0" destOrd="0" presId="urn:microsoft.com/office/officeart/2018/2/layout/IconVerticalSolidList"/>
    <dgm:cxn modelId="{4C76285C-AD8F-4F27-B50F-8C194EB237FB}" type="presParOf" srcId="{A52F5169-EFF7-4AAA-ABD5-F5A6298F7533}" destId="{BD86C364-3C32-4762-8D3D-8DD51A7823CB}" srcOrd="0" destOrd="0" presId="urn:microsoft.com/office/officeart/2018/2/layout/IconVerticalSolidList"/>
    <dgm:cxn modelId="{F8BC27E1-9990-4E1F-8BDA-EDE41CC298E6}" type="presParOf" srcId="{A52F5169-EFF7-4AAA-ABD5-F5A6298F7533}" destId="{5E9D73D3-EB24-407B-9F89-A1BFFBDEA290}" srcOrd="1" destOrd="0" presId="urn:microsoft.com/office/officeart/2018/2/layout/IconVerticalSolidList"/>
    <dgm:cxn modelId="{6E439FA9-7324-43B1-8563-CD67A2700DEC}" type="presParOf" srcId="{A52F5169-EFF7-4AAA-ABD5-F5A6298F7533}" destId="{9CF4E3DB-4321-4571-AE92-5C506EF8BEDC}" srcOrd="2" destOrd="0" presId="urn:microsoft.com/office/officeart/2018/2/layout/IconVerticalSolidList"/>
    <dgm:cxn modelId="{8BC87471-3875-490E-9117-65C719AB1747}" type="presParOf" srcId="{A52F5169-EFF7-4AAA-ABD5-F5A6298F7533}" destId="{26B0A0A5-129F-4FB3-8C24-E38EF6CB6287}" srcOrd="3" destOrd="0" presId="urn:microsoft.com/office/officeart/2018/2/layout/IconVerticalSolidList"/>
    <dgm:cxn modelId="{5B28C694-04B5-4576-B9DF-283EA490D764}" type="presParOf" srcId="{A3BAFA0F-D95A-4A6F-86C0-11991175DA6D}" destId="{025A4096-6259-4D65-A262-B87A3CF4C08A}" srcOrd="1" destOrd="0" presId="urn:microsoft.com/office/officeart/2018/2/layout/IconVerticalSolidList"/>
    <dgm:cxn modelId="{3D4AB125-DE3D-45D8-BBFF-6C914FDA7572}" type="presParOf" srcId="{A3BAFA0F-D95A-4A6F-86C0-11991175DA6D}" destId="{E5296234-70FC-49CA-8B20-0459D0679671}" srcOrd="2" destOrd="0" presId="urn:microsoft.com/office/officeart/2018/2/layout/IconVerticalSolidList"/>
    <dgm:cxn modelId="{D742C74D-BA9E-4713-8CA3-F4F314DC06E4}" type="presParOf" srcId="{E5296234-70FC-49CA-8B20-0459D0679671}" destId="{7507AF6D-ABFD-4A3F-975F-30C3C9F66F82}" srcOrd="0" destOrd="0" presId="urn:microsoft.com/office/officeart/2018/2/layout/IconVerticalSolidList"/>
    <dgm:cxn modelId="{88E92656-BD48-424C-BF81-92083295AFA3}" type="presParOf" srcId="{E5296234-70FC-49CA-8B20-0459D0679671}" destId="{65EB9930-3D7C-4629-B14A-6F031E5E546B}" srcOrd="1" destOrd="0" presId="urn:microsoft.com/office/officeart/2018/2/layout/IconVerticalSolidList"/>
    <dgm:cxn modelId="{313F41DB-A7EC-4942-A6BB-7CF5F7F0D218}" type="presParOf" srcId="{E5296234-70FC-49CA-8B20-0459D0679671}" destId="{909EB5B4-CA91-4672-8513-77D93FECB40C}" srcOrd="2" destOrd="0" presId="urn:microsoft.com/office/officeart/2018/2/layout/IconVerticalSolidList"/>
    <dgm:cxn modelId="{D6A508E9-5F49-4E18-B0F1-3752C2548E11}" type="presParOf" srcId="{E5296234-70FC-49CA-8B20-0459D0679671}" destId="{85DC5B59-2A44-446B-B8F8-EA5D8E1AD5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E49426-DCCA-4CC4-8FCC-2F3438D17F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C09B79-6EAE-48FB-921E-4B829C5D931A}">
      <dgm:prSet/>
      <dgm:spPr/>
      <dgm:t>
        <a:bodyPr/>
        <a:lstStyle/>
        <a:p>
          <a:r>
            <a:rPr lang="en-GB"/>
            <a:t>Classification Notebook :</a:t>
          </a:r>
          <a:r>
            <a:rPr lang="en-GB">
              <a:hlinkClick xmlns:r="http://schemas.openxmlformats.org/officeDocument/2006/relationships" r:id="rId1"/>
            </a:rPr>
            <a:t>Image Classification</a:t>
          </a:r>
          <a:endParaRPr lang="en-US"/>
        </a:p>
      </dgm:t>
    </dgm:pt>
    <dgm:pt modelId="{5DE6BF4B-47DB-479D-A898-4EE39DE7C77F}" type="parTrans" cxnId="{BD471439-C42E-486C-94CF-224D3224B660}">
      <dgm:prSet/>
      <dgm:spPr/>
      <dgm:t>
        <a:bodyPr/>
        <a:lstStyle/>
        <a:p>
          <a:endParaRPr lang="en-US"/>
        </a:p>
      </dgm:t>
    </dgm:pt>
    <dgm:pt modelId="{9F2D34D7-87E0-4A0D-A438-8F187E53925F}" type="sibTrans" cxnId="{BD471439-C42E-486C-94CF-224D3224B660}">
      <dgm:prSet/>
      <dgm:spPr/>
      <dgm:t>
        <a:bodyPr/>
        <a:lstStyle/>
        <a:p>
          <a:endParaRPr lang="en-US"/>
        </a:p>
      </dgm:t>
    </dgm:pt>
    <dgm:pt modelId="{EED6FD98-B90F-4730-A665-0C7A7DEDB74C}">
      <dgm:prSet/>
      <dgm:spPr/>
      <dgm:t>
        <a:bodyPr/>
        <a:lstStyle/>
        <a:p>
          <a:r>
            <a:rPr lang="en-GB"/>
            <a:t>Test Notebook: </a:t>
          </a:r>
          <a:r>
            <a:rPr lang="en-GB">
              <a:hlinkClick xmlns:r="http://schemas.openxmlformats.org/officeDocument/2006/relationships" r:id="rId2"/>
            </a:rPr>
            <a:t>Text Extarction</a:t>
          </a:r>
          <a:endParaRPr lang="en-US"/>
        </a:p>
      </dgm:t>
    </dgm:pt>
    <dgm:pt modelId="{C766ED26-F965-48DE-BBB1-575D8EA72C51}" type="parTrans" cxnId="{39DE4D40-F1C3-436F-9709-B0F7CB597BCD}">
      <dgm:prSet/>
      <dgm:spPr/>
      <dgm:t>
        <a:bodyPr/>
        <a:lstStyle/>
        <a:p>
          <a:endParaRPr lang="en-US"/>
        </a:p>
      </dgm:t>
    </dgm:pt>
    <dgm:pt modelId="{89868CB4-061E-442E-BD64-604C9156A7F5}" type="sibTrans" cxnId="{39DE4D40-F1C3-436F-9709-B0F7CB597BCD}">
      <dgm:prSet/>
      <dgm:spPr/>
      <dgm:t>
        <a:bodyPr/>
        <a:lstStyle/>
        <a:p>
          <a:endParaRPr lang="en-US"/>
        </a:p>
      </dgm:t>
    </dgm:pt>
    <dgm:pt modelId="{84606CF6-02A0-40E1-966C-80D4A4446CD9}">
      <dgm:prSet/>
      <dgm:spPr/>
      <dgm:t>
        <a:bodyPr/>
        <a:lstStyle/>
        <a:p>
          <a:r>
            <a:rPr lang="en-GB"/>
            <a:t>Holography Notebook: </a:t>
          </a:r>
          <a:r>
            <a:rPr lang="en-GB">
              <a:hlinkClick xmlns:r="http://schemas.openxmlformats.org/officeDocument/2006/relationships" r:id="rId3"/>
            </a:rPr>
            <a:t>Homography Test</a:t>
          </a:r>
          <a:endParaRPr lang="en-US"/>
        </a:p>
      </dgm:t>
    </dgm:pt>
    <dgm:pt modelId="{EEFF6EB6-3066-43B3-AA58-6CBDCC02E884}" type="parTrans" cxnId="{B37B41C2-4A9A-42B8-8231-10AE42E44E7E}">
      <dgm:prSet/>
      <dgm:spPr/>
      <dgm:t>
        <a:bodyPr/>
        <a:lstStyle/>
        <a:p>
          <a:endParaRPr lang="en-US"/>
        </a:p>
      </dgm:t>
    </dgm:pt>
    <dgm:pt modelId="{190F06F5-3D2F-4ACB-A64F-DBBFE5A71DBF}" type="sibTrans" cxnId="{B37B41C2-4A9A-42B8-8231-10AE42E44E7E}">
      <dgm:prSet/>
      <dgm:spPr/>
      <dgm:t>
        <a:bodyPr/>
        <a:lstStyle/>
        <a:p>
          <a:endParaRPr lang="en-US"/>
        </a:p>
      </dgm:t>
    </dgm:pt>
    <dgm:pt modelId="{FB4CE226-20A6-43B9-8CE8-02AA08FBD7BE}" type="pres">
      <dgm:prSet presAssocID="{B5E49426-DCCA-4CC4-8FCC-2F3438D17F16}" presName="root" presStyleCnt="0">
        <dgm:presLayoutVars>
          <dgm:dir/>
          <dgm:resizeHandles val="exact"/>
        </dgm:presLayoutVars>
      </dgm:prSet>
      <dgm:spPr/>
    </dgm:pt>
    <dgm:pt modelId="{C9774579-9451-4445-8898-37BDA88400F5}" type="pres">
      <dgm:prSet presAssocID="{6EC09B79-6EAE-48FB-921E-4B829C5D931A}" presName="compNode" presStyleCnt="0"/>
      <dgm:spPr/>
    </dgm:pt>
    <dgm:pt modelId="{EA1CD74B-F83C-457A-9436-0F67DEB2609D}" type="pres">
      <dgm:prSet presAssocID="{6EC09B79-6EAE-48FB-921E-4B829C5D931A}" presName="bgRect" presStyleLbl="bgShp" presStyleIdx="0" presStyleCnt="3"/>
      <dgm:spPr/>
    </dgm:pt>
    <dgm:pt modelId="{48B3C444-3964-441E-A8F4-192A96C09BDA}" type="pres">
      <dgm:prSet presAssocID="{6EC09B79-6EAE-48FB-921E-4B829C5D931A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63FA84F-964A-492C-803F-7DE085A3C6A6}" type="pres">
      <dgm:prSet presAssocID="{6EC09B79-6EAE-48FB-921E-4B829C5D931A}" presName="spaceRect" presStyleCnt="0"/>
      <dgm:spPr/>
    </dgm:pt>
    <dgm:pt modelId="{4E43BAD8-EC35-41B2-A7F4-154521338D7D}" type="pres">
      <dgm:prSet presAssocID="{6EC09B79-6EAE-48FB-921E-4B829C5D931A}" presName="parTx" presStyleLbl="revTx" presStyleIdx="0" presStyleCnt="3">
        <dgm:presLayoutVars>
          <dgm:chMax val="0"/>
          <dgm:chPref val="0"/>
        </dgm:presLayoutVars>
      </dgm:prSet>
      <dgm:spPr/>
    </dgm:pt>
    <dgm:pt modelId="{E61B0D52-A7A0-42FD-9317-52D512DCEB7E}" type="pres">
      <dgm:prSet presAssocID="{9F2D34D7-87E0-4A0D-A438-8F187E53925F}" presName="sibTrans" presStyleCnt="0"/>
      <dgm:spPr/>
    </dgm:pt>
    <dgm:pt modelId="{ECC8ED58-95CF-4075-A145-14852CC982C1}" type="pres">
      <dgm:prSet presAssocID="{EED6FD98-B90F-4730-A665-0C7A7DEDB74C}" presName="compNode" presStyleCnt="0"/>
      <dgm:spPr/>
    </dgm:pt>
    <dgm:pt modelId="{6E9E8CA5-E0E0-4080-9F2A-7AFC71CB5210}" type="pres">
      <dgm:prSet presAssocID="{EED6FD98-B90F-4730-A665-0C7A7DEDB74C}" presName="bgRect" presStyleLbl="bgShp" presStyleIdx="1" presStyleCnt="3"/>
      <dgm:spPr/>
    </dgm:pt>
    <dgm:pt modelId="{8DEE60B5-5881-420D-AFDA-B7AC19B9B532}" type="pres">
      <dgm:prSet presAssocID="{EED6FD98-B90F-4730-A665-0C7A7DEDB74C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A8A11B4D-E4FD-4005-B023-08D8B5E29914}" type="pres">
      <dgm:prSet presAssocID="{EED6FD98-B90F-4730-A665-0C7A7DEDB74C}" presName="spaceRect" presStyleCnt="0"/>
      <dgm:spPr/>
    </dgm:pt>
    <dgm:pt modelId="{48A0F5EC-A53E-4BDC-999F-3C1A6CC36D3A}" type="pres">
      <dgm:prSet presAssocID="{EED6FD98-B90F-4730-A665-0C7A7DEDB74C}" presName="parTx" presStyleLbl="revTx" presStyleIdx="1" presStyleCnt="3">
        <dgm:presLayoutVars>
          <dgm:chMax val="0"/>
          <dgm:chPref val="0"/>
        </dgm:presLayoutVars>
      </dgm:prSet>
      <dgm:spPr/>
    </dgm:pt>
    <dgm:pt modelId="{DDADF267-7794-4BDC-B37A-43C45E3F9EF1}" type="pres">
      <dgm:prSet presAssocID="{89868CB4-061E-442E-BD64-604C9156A7F5}" presName="sibTrans" presStyleCnt="0"/>
      <dgm:spPr/>
    </dgm:pt>
    <dgm:pt modelId="{57D59961-0836-4BCD-B6AB-739663B14AFF}" type="pres">
      <dgm:prSet presAssocID="{84606CF6-02A0-40E1-966C-80D4A4446CD9}" presName="compNode" presStyleCnt="0"/>
      <dgm:spPr/>
    </dgm:pt>
    <dgm:pt modelId="{2EBF3CA7-BEC0-4129-BE11-02CA1CEFC1FC}" type="pres">
      <dgm:prSet presAssocID="{84606CF6-02A0-40E1-966C-80D4A4446CD9}" presName="bgRect" presStyleLbl="bgShp" presStyleIdx="2" presStyleCnt="3"/>
      <dgm:spPr/>
    </dgm:pt>
    <dgm:pt modelId="{2FEEAFBE-21FC-46F8-9DB2-24903765D591}" type="pres">
      <dgm:prSet presAssocID="{84606CF6-02A0-40E1-966C-80D4A4446CD9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F2934AD-A95B-4963-A05A-F1CB3D69D023}" type="pres">
      <dgm:prSet presAssocID="{84606CF6-02A0-40E1-966C-80D4A4446CD9}" presName="spaceRect" presStyleCnt="0"/>
      <dgm:spPr/>
    </dgm:pt>
    <dgm:pt modelId="{0E78D55A-42FA-4F7B-959B-E125B7F05D7B}" type="pres">
      <dgm:prSet presAssocID="{84606CF6-02A0-40E1-966C-80D4A4446C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471439-C42E-486C-94CF-224D3224B660}" srcId="{B5E49426-DCCA-4CC4-8FCC-2F3438D17F16}" destId="{6EC09B79-6EAE-48FB-921E-4B829C5D931A}" srcOrd="0" destOrd="0" parTransId="{5DE6BF4B-47DB-479D-A898-4EE39DE7C77F}" sibTransId="{9F2D34D7-87E0-4A0D-A438-8F187E53925F}"/>
    <dgm:cxn modelId="{39DE4D40-F1C3-436F-9709-B0F7CB597BCD}" srcId="{B5E49426-DCCA-4CC4-8FCC-2F3438D17F16}" destId="{EED6FD98-B90F-4730-A665-0C7A7DEDB74C}" srcOrd="1" destOrd="0" parTransId="{C766ED26-F965-48DE-BBB1-575D8EA72C51}" sibTransId="{89868CB4-061E-442E-BD64-604C9156A7F5}"/>
    <dgm:cxn modelId="{F0113050-A1B9-498F-860B-6E72F47D7FD6}" type="presOf" srcId="{84606CF6-02A0-40E1-966C-80D4A4446CD9}" destId="{0E78D55A-42FA-4F7B-959B-E125B7F05D7B}" srcOrd="0" destOrd="0" presId="urn:microsoft.com/office/officeart/2018/2/layout/IconVerticalSolidList"/>
    <dgm:cxn modelId="{D3BCA18D-6CED-4B78-AB5B-FFF4F97F9210}" type="presOf" srcId="{6EC09B79-6EAE-48FB-921E-4B829C5D931A}" destId="{4E43BAD8-EC35-41B2-A7F4-154521338D7D}" srcOrd="0" destOrd="0" presId="urn:microsoft.com/office/officeart/2018/2/layout/IconVerticalSolidList"/>
    <dgm:cxn modelId="{2B3B8E96-BDB3-4C5F-9C5F-031CF28E052F}" type="presOf" srcId="{B5E49426-DCCA-4CC4-8FCC-2F3438D17F16}" destId="{FB4CE226-20A6-43B9-8CE8-02AA08FBD7BE}" srcOrd="0" destOrd="0" presId="urn:microsoft.com/office/officeart/2018/2/layout/IconVerticalSolidList"/>
    <dgm:cxn modelId="{B37B41C2-4A9A-42B8-8231-10AE42E44E7E}" srcId="{B5E49426-DCCA-4CC4-8FCC-2F3438D17F16}" destId="{84606CF6-02A0-40E1-966C-80D4A4446CD9}" srcOrd="2" destOrd="0" parTransId="{EEFF6EB6-3066-43B3-AA58-6CBDCC02E884}" sibTransId="{190F06F5-3D2F-4ACB-A64F-DBBFE5A71DBF}"/>
    <dgm:cxn modelId="{479309D5-0421-48EB-A7C0-8B28AE4A8653}" type="presOf" srcId="{EED6FD98-B90F-4730-A665-0C7A7DEDB74C}" destId="{48A0F5EC-A53E-4BDC-999F-3C1A6CC36D3A}" srcOrd="0" destOrd="0" presId="urn:microsoft.com/office/officeart/2018/2/layout/IconVerticalSolidList"/>
    <dgm:cxn modelId="{EC693A7D-1BBB-45E8-A0D3-7174EF0D3D63}" type="presParOf" srcId="{FB4CE226-20A6-43B9-8CE8-02AA08FBD7BE}" destId="{C9774579-9451-4445-8898-37BDA88400F5}" srcOrd="0" destOrd="0" presId="urn:microsoft.com/office/officeart/2018/2/layout/IconVerticalSolidList"/>
    <dgm:cxn modelId="{549D5FBA-3DC9-4392-BA4D-3F698C3D1489}" type="presParOf" srcId="{C9774579-9451-4445-8898-37BDA88400F5}" destId="{EA1CD74B-F83C-457A-9436-0F67DEB2609D}" srcOrd="0" destOrd="0" presId="urn:microsoft.com/office/officeart/2018/2/layout/IconVerticalSolidList"/>
    <dgm:cxn modelId="{2ED39F10-CE5E-4574-89EA-4632C6F34C13}" type="presParOf" srcId="{C9774579-9451-4445-8898-37BDA88400F5}" destId="{48B3C444-3964-441E-A8F4-192A96C09BDA}" srcOrd="1" destOrd="0" presId="urn:microsoft.com/office/officeart/2018/2/layout/IconVerticalSolidList"/>
    <dgm:cxn modelId="{99EDEFD7-EA63-4121-84B1-4D73158CB56C}" type="presParOf" srcId="{C9774579-9451-4445-8898-37BDA88400F5}" destId="{E63FA84F-964A-492C-803F-7DE085A3C6A6}" srcOrd="2" destOrd="0" presId="urn:microsoft.com/office/officeart/2018/2/layout/IconVerticalSolidList"/>
    <dgm:cxn modelId="{FC82CD5E-0BB9-48C7-9E5D-180C18B5CEE5}" type="presParOf" srcId="{C9774579-9451-4445-8898-37BDA88400F5}" destId="{4E43BAD8-EC35-41B2-A7F4-154521338D7D}" srcOrd="3" destOrd="0" presId="urn:microsoft.com/office/officeart/2018/2/layout/IconVerticalSolidList"/>
    <dgm:cxn modelId="{DCD8E168-8A6D-4E80-B964-967B1A6A9102}" type="presParOf" srcId="{FB4CE226-20A6-43B9-8CE8-02AA08FBD7BE}" destId="{E61B0D52-A7A0-42FD-9317-52D512DCEB7E}" srcOrd="1" destOrd="0" presId="urn:microsoft.com/office/officeart/2018/2/layout/IconVerticalSolidList"/>
    <dgm:cxn modelId="{0EA52A19-1704-4484-B465-DC504C85F535}" type="presParOf" srcId="{FB4CE226-20A6-43B9-8CE8-02AA08FBD7BE}" destId="{ECC8ED58-95CF-4075-A145-14852CC982C1}" srcOrd="2" destOrd="0" presId="urn:microsoft.com/office/officeart/2018/2/layout/IconVerticalSolidList"/>
    <dgm:cxn modelId="{32F08BD1-D349-4E81-ABE4-E96D1F3BC019}" type="presParOf" srcId="{ECC8ED58-95CF-4075-A145-14852CC982C1}" destId="{6E9E8CA5-E0E0-4080-9F2A-7AFC71CB5210}" srcOrd="0" destOrd="0" presId="urn:microsoft.com/office/officeart/2018/2/layout/IconVerticalSolidList"/>
    <dgm:cxn modelId="{65619957-1D13-4AE4-BA94-B967E0B85E9F}" type="presParOf" srcId="{ECC8ED58-95CF-4075-A145-14852CC982C1}" destId="{8DEE60B5-5881-420D-AFDA-B7AC19B9B532}" srcOrd="1" destOrd="0" presId="urn:microsoft.com/office/officeart/2018/2/layout/IconVerticalSolidList"/>
    <dgm:cxn modelId="{C65E8F4F-05CD-4878-BA30-AD27F171ED28}" type="presParOf" srcId="{ECC8ED58-95CF-4075-A145-14852CC982C1}" destId="{A8A11B4D-E4FD-4005-B023-08D8B5E29914}" srcOrd="2" destOrd="0" presId="urn:microsoft.com/office/officeart/2018/2/layout/IconVerticalSolidList"/>
    <dgm:cxn modelId="{C93AD58F-C72F-4C0B-AA84-D9F4A8ECCA71}" type="presParOf" srcId="{ECC8ED58-95CF-4075-A145-14852CC982C1}" destId="{48A0F5EC-A53E-4BDC-999F-3C1A6CC36D3A}" srcOrd="3" destOrd="0" presId="urn:microsoft.com/office/officeart/2018/2/layout/IconVerticalSolidList"/>
    <dgm:cxn modelId="{4D9D5BFB-89C9-4D2C-8B0E-28F952FE8A1D}" type="presParOf" srcId="{FB4CE226-20A6-43B9-8CE8-02AA08FBD7BE}" destId="{DDADF267-7794-4BDC-B37A-43C45E3F9EF1}" srcOrd="3" destOrd="0" presId="urn:microsoft.com/office/officeart/2018/2/layout/IconVerticalSolidList"/>
    <dgm:cxn modelId="{187060F0-670A-424F-A265-CB2CCBC34215}" type="presParOf" srcId="{FB4CE226-20A6-43B9-8CE8-02AA08FBD7BE}" destId="{57D59961-0836-4BCD-B6AB-739663B14AFF}" srcOrd="4" destOrd="0" presId="urn:microsoft.com/office/officeart/2018/2/layout/IconVerticalSolidList"/>
    <dgm:cxn modelId="{65237F45-40E8-496A-A1BF-0E6638FD9116}" type="presParOf" srcId="{57D59961-0836-4BCD-B6AB-739663B14AFF}" destId="{2EBF3CA7-BEC0-4129-BE11-02CA1CEFC1FC}" srcOrd="0" destOrd="0" presId="urn:microsoft.com/office/officeart/2018/2/layout/IconVerticalSolidList"/>
    <dgm:cxn modelId="{BD25F775-21CD-4A15-B588-1E84D8F83AD6}" type="presParOf" srcId="{57D59961-0836-4BCD-B6AB-739663B14AFF}" destId="{2FEEAFBE-21FC-46F8-9DB2-24903765D591}" srcOrd="1" destOrd="0" presId="urn:microsoft.com/office/officeart/2018/2/layout/IconVerticalSolidList"/>
    <dgm:cxn modelId="{C16A0075-8086-489A-84CF-24A1C9DA6FFE}" type="presParOf" srcId="{57D59961-0836-4BCD-B6AB-739663B14AFF}" destId="{DF2934AD-A95B-4963-A05A-F1CB3D69D023}" srcOrd="2" destOrd="0" presId="urn:microsoft.com/office/officeart/2018/2/layout/IconVerticalSolidList"/>
    <dgm:cxn modelId="{FD453A87-D464-48FB-B992-A708241F1EF6}" type="presParOf" srcId="{57D59961-0836-4BCD-B6AB-739663B14AFF}" destId="{0E78D55A-42FA-4F7B-959B-E125B7F05D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6F3F0-EA9C-43D1-A97E-37391387CCF1}">
      <dsp:nvSpPr>
        <dsp:cNvPr id="0" name=""/>
        <dsp:cNvSpPr/>
      </dsp:nvSpPr>
      <dsp:spPr>
        <a:xfrm>
          <a:off x="49934" y="0"/>
          <a:ext cx="5228706" cy="17271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The objective is to turn a list of scanned and typed document into a dataset that would be quarriable</a:t>
          </a:r>
          <a:endParaRPr lang="en-US" sz="2000" kern="1200"/>
        </a:p>
      </dsp:txBody>
      <dsp:txXfrm>
        <a:off x="100521" y="50587"/>
        <a:ext cx="3364945" cy="1626005"/>
      </dsp:txXfrm>
    </dsp:sp>
    <dsp:sp modelId="{82E720B2-5BCB-499E-9CD4-AE184970D3D6}">
      <dsp:nvSpPr>
        <dsp:cNvPr id="0" name=""/>
        <dsp:cNvSpPr/>
      </dsp:nvSpPr>
      <dsp:spPr>
        <a:xfrm>
          <a:off x="461356" y="2015043"/>
          <a:ext cx="5228706" cy="17271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In our case we worked with 77*5 forms (77 unique names and 5 different forms)</a:t>
          </a:r>
          <a:endParaRPr lang="en-US" sz="2000" kern="1200" dirty="0"/>
        </a:p>
      </dsp:txBody>
      <dsp:txXfrm>
        <a:off x="511943" y="2065630"/>
        <a:ext cx="3543508" cy="1626005"/>
      </dsp:txXfrm>
    </dsp:sp>
    <dsp:sp modelId="{A48B7640-E01A-4C0C-B2FC-A9F877AAF67D}">
      <dsp:nvSpPr>
        <dsp:cNvPr id="0" name=""/>
        <dsp:cNvSpPr/>
      </dsp:nvSpPr>
      <dsp:spPr>
        <a:xfrm>
          <a:off x="922712" y="4030086"/>
          <a:ext cx="5228706" cy="17271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Steps: </a:t>
          </a:r>
          <a:endParaRPr lang="en-US" sz="20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Classify the different pages of the Forms where the text would be extracted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/>
            <a:t>Extract the text form the classified forms and put them in a dataset</a:t>
          </a:r>
          <a:endParaRPr lang="en-US" sz="1600" kern="1200"/>
        </a:p>
      </dsp:txBody>
      <dsp:txXfrm>
        <a:off x="973299" y="4080673"/>
        <a:ext cx="3543508" cy="1626005"/>
      </dsp:txXfrm>
    </dsp:sp>
    <dsp:sp modelId="{4C694E74-ABAF-4808-8E8D-F5B2CF1915BA}">
      <dsp:nvSpPr>
        <dsp:cNvPr id="0" name=""/>
        <dsp:cNvSpPr/>
      </dsp:nvSpPr>
      <dsp:spPr>
        <a:xfrm>
          <a:off x="4106039" y="1309778"/>
          <a:ext cx="1122666" cy="11226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358639" y="1309778"/>
        <a:ext cx="617466" cy="844806"/>
      </dsp:txXfrm>
    </dsp:sp>
    <dsp:sp modelId="{5745B147-53E3-4175-BC18-A851555C52F6}">
      <dsp:nvSpPr>
        <dsp:cNvPr id="0" name=""/>
        <dsp:cNvSpPr/>
      </dsp:nvSpPr>
      <dsp:spPr>
        <a:xfrm>
          <a:off x="4567395" y="3313306"/>
          <a:ext cx="1122666" cy="11226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19995" y="3313306"/>
        <a:ext cx="617466" cy="844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48B08-FC0A-4CC5-9CD3-FA2ECBA52DEC}">
      <dsp:nvSpPr>
        <dsp:cNvPr id="0" name=""/>
        <dsp:cNvSpPr/>
      </dsp:nvSpPr>
      <dsp:spPr>
        <a:xfrm>
          <a:off x="0" y="864376"/>
          <a:ext cx="5889686" cy="15957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D8830-DBF9-4BDD-89D1-1D2B98952AE3}">
      <dsp:nvSpPr>
        <dsp:cNvPr id="0" name=""/>
        <dsp:cNvSpPr/>
      </dsp:nvSpPr>
      <dsp:spPr>
        <a:xfrm>
          <a:off x="482721" y="1223425"/>
          <a:ext cx="877674" cy="877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E5CAD-ABB7-4D81-B511-D22FF1A01BF5}">
      <dsp:nvSpPr>
        <dsp:cNvPr id="0" name=""/>
        <dsp:cNvSpPr/>
      </dsp:nvSpPr>
      <dsp:spPr>
        <a:xfrm>
          <a:off x="1843117" y="864376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The accuracy score of the model was 100%</a:t>
          </a:r>
          <a:endParaRPr lang="en-US" sz="2500" kern="1200"/>
        </a:p>
      </dsp:txBody>
      <dsp:txXfrm>
        <a:off x="1843117" y="864376"/>
        <a:ext cx="4046568" cy="1595772"/>
      </dsp:txXfrm>
    </dsp:sp>
    <dsp:sp modelId="{F6110A7C-219E-403C-86D8-E587C796FF48}">
      <dsp:nvSpPr>
        <dsp:cNvPr id="0" name=""/>
        <dsp:cNvSpPr/>
      </dsp:nvSpPr>
      <dsp:spPr>
        <a:xfrm>
          <a:off x="0" y="2859092"/>
          <a:ext cx="5889686" cy="15957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1655A-6606-4354-B236-3782031964FE}">
      <dsp:nvSpPr>
        <dsp:cNvPr id="0" name=""/>
        <dsp:cNvSpPr/>
      </dsp:nvSpPr>
      <dsp:spPr>
        <a:xfrm>
          <a:off x="482721" y="3218140"/>
          <a:ext cx="877674" cy="877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4EF31-6E15-4EF4-ADF4-2186AFD070BA}">
      <dsp:nvSpPr>
        <dsp:cNvPr id="0" name=""/>
        <dsp:cNvSpPr/>
      </dsp:nvSpPr>
      <dsp:spPr>
        <a:xfrm>
          <a:off x="1843117" y="2859092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It classified each page in each pdf perfectly</a:t>
          </a:r>
          <a:endParaRPr lang="en-US" sz="2500" kern="1200"/>
        </a:p>
      </dsp:txBody>
      <dsp:txXfrm>
        <a:off x="1843117" y="2859092"/>
        <a:ext cx="4046568" cy="1595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8B0AE-13E4-46D7-BF70-8DC3906874A5}">
      <dsp:nvSpPr>
        <dsp:cNvPr id="0" name=""/>
        <dsp:cNvSpPr/>
      </dsp:nvSpPr>
      <dsp:spPr>
        <a:xfrm>
          <a:off x="0" y="649"/>
          <a:ext cx="5889686" cy="15194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3B455-8C50-4027-86DA-12E96AE368E4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F5976-D0CC-416C-BF38-F99F440DE9F8}">
      <dsp:nvSpPr>
        <dsp:cNvPr id="0" name=""/>
        <dsp:cNvSpPr/>
      </dsp:nvSpPr>
      <dsp:spPr>
        <a:xfrm>
          <a:off x="1754920" y="64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Use of bounding areas where the desire text would be found</a:t>
          </a:r>
          <a:endParaRPr lang="en-US" sz="2200" kern="1200"/>
        </a:p>
      </dsp:txBody>
      <dsp:txXfrm>
        <a:off x="1754920" y="649"/>
        <a:ext cx="4134765" cy="1519412"/>
      </dsp:txXfrm>
    </dsp:sp>
    <dsp:sp modelId="{94C1C0FE-A530-4321-B6B0-9CC2BFBC3AA0}">
      <dsp:nvSpPr>
        <dsp:cNvPr id="0" name=""/>
        <dsp:cNvSpPr/>
      </dsp:nvSpPr>
      <dsp:spPr>
        <a:xfrm>
          <a:off x="0" y="1899914"/>
          <a:ext cx="5889686" cy="15194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5AEFD-799F-4C24-8575-45B839093BDE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30DFD-00D5-4962-821A-A30BA0C257FD}">
      <dsp:nvSpPr>
        <dsp:cNvPr id="0" name=""/>
        <dsp:cNvSpPr/>
      </dsp:nvSpPr>
      <dsp:spPr>
        <a:xfrm>
          <a:off x="1754920" y="1899914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The service used to OCR was AWS Extract as it allows extraction from typed and handwritten forms</a:t>
          </a:r>
          <a:endParaRPr lang="en-US" sz="2200" kern="1200"/>
        </a:p>
      </dsp:txBody>
      <dsp:txXfrm>
        <a:off x="1754920" y="1899914"/>
        <a:ext cx="4134765" cy="1519412"/>
      </dsp:txXfrm>
    </dsp:sp>
    <dsp:sp modelId="{99B4FDAC-0259-4037-B998-3E5EA98A32A8}">
      <dsp:nvSpPr>
        <dsp:cNvPr id="0" name=""/>
        <dsp:cNvSpPr/>
      </dsp:nvSpPr>
      <dsp:spPr>
        <a:xfrm>
          <a:off x="0" y="3799179"/>
          <a:ext cx="5889686" cy="15194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1E51C-ECBF-43D6-8EE9-1E0DB1130957}">
      <dsp:nvSpPr>
        <dsp:cNvPr id="0" name=""/>
        <dsp:cNvSpPr/>
      </dsp:nvSpPr>
      <dsp:spPr>
        <a:xfrm>
          <a:off x="459622" y="4141047"/>
          <a:ext cx="835676" cy="8356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032F53-E542-49BB-8031-FEDB54784EE1}">
      <dsp:nvSpPr>
        <dsp:cNvPr id="0" name=""/>
        <dsp:cNvSpPr/>
      </dsp:nvSpPr>
      <dsp:spPr>
        <a:xfrm>
          <a:off x="1754920" y="379917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End product was CSV data frame that has the necessary information</a:t>
          </a:r>
          <a:endParaRPr lang="en-US" sz="2200" kern="1200"/>
        </a:p>
      </dsp:txBody>
      <dsp:txXfrm>
        <a:off x="1754920" y="3799179"/>
        <a:ext cx="4134765" cy="1519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86C364-3C32-4762-8D3D-8DD51A7823CB}">
      <dsp:nvSpPr>
        <dsp:cNvPr id="0" name=""/>
        <dsp:cNvSpPr/>
      </dsp:nvSpPr>
      <dsp:spPr>
        <a:xfrm>
          <a:off x="0" y="864376"/>
          <a:ext cx="5889686" cy="15957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D73D3-EB24-407B-9F89-A1BFFBDEA290}">
      <dsp:nvSpPr>
        <dsp:cNvPr id="0" name=""/>
        <dsp:cNvSpPr/>
      </dsp:nvSpPr>
      <dsp:spPr>
        <a:xfrm>
          <a:off x="482721" y="1223425"/>
          <a:ext cx="877674" cy="877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0A0A5-129F-4FB3-8C24-E38EF6CB6287}">
      <dsp:nvSpPr>
        <dsp:cNvPr id="0" name=""/>
        <dsp:cNvSpPr/>
      </dsp:nvSpPr>
      <dsp:spPr>
        <a:xfrm>
          <a:off x="1843117" y="864376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pipeline would be in route to deployment within 2-3 weeks as the current end product(the demo) has room for improvement</a:t>
          </a:r>
          <a:endParaRPr lang="en-US" sz="1900" kern="1200"/>
        </a:p>
      </dsp:txBody>
      <dsp:txXfrm>
        <a:off x="1843117" y="864376"/>
        <a:ext cx="4046568" cy="1595772"/>
      </dsp:txXfrm>
    </dsp:sp>
    <dsp:sp modelId="{7507AF6D-ABFD-4A3F-975F-30C3C9F66F82}">
      <dsp:nvSpPr>
        <dsp:cNvPr id="0" name=""/>
        <dsp:cNvSpPr/>
      </dsp:nvSpPr>
      <dsp:spPr>
        <a:xfrm>
          <a:off x="0" y="2859092"/>
          <a:ext cx="5889686" cy="15957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B9930-3D7C-4629-B14A-6F031E5E546B}">
      <dsp:nvSpPr>
        <dsp:cNvPr id="0" name=""/>
        <dsp:cNvSpPr/>
      </dsp:nvSpPr>
      <dsp:spPr>
        <a:xfrm>
          <a:off x="482721" y="3218140"/>
          <a:ext cx="877674" cy="877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C5B59-2A44-446B-B8F8-EA5D8E1AD5DC}">
      <dsp:nvSpPr>
        <dsp:cNvPr id="0" name=""/>
        <dsp:cNvSpPr/>
      </dsp:nvSpPr>
      <dsp:spPr>
        <a:xfrm>
          <a:off x="1843117" y="2859092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next steps would be a following Flagging function that would allow automatic data cleaning</a:t>
          </a:r>
          <a:endParaRPr lang="en-US" sz="1900" kern="1200"/>
        </a:p>
      </dsp:txBody>
      <dsp:txXfrm>
        <a:off x="1843117" y="2859092"/>
        <a:ext cx="4046568" cy="1595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CD74B-F83C-457A-9436-0F67DEB2609D}">
      <dsp:nvSpPr>
        <dsp:cNvPr id="0" name=""/>
        <dsp:cNvSpPr/>
      </dsp:nvSpPr>
      <dsp:spPr>
        <a:xfrm>
          <a:off x="0" y="64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3C444-3964-441E-A8F4-192A96C09BDA}">
      <dsp:nvSpPr>
        <dsp:cNvPr id="0" name=""/>
        <dsp:cNvSpPr/>
      </dsp:nvSpPr>
      <dsp:spPr>
        <a:xfrm>
          <a:off x="459622" y="342517"/>
          <a:ext cx="835676" cy="8356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3BAD8-EC35-41B2-A7F4-154521338D7D}">
      <dsp:nvSpPr>
        <dsp:cNvPr id="0" name=""/>
        <dsp:cNvSpPr/>
      </dsp:nvSpPr>
      <dsp:spPr>
        <a:xfrm>
          <a:off x="1754920" y="64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Classification Notebook :</a:t>
          </a:r>
          <a:r>
            <a:rPr lang="en-GB" sz="2500" kern="1200">
              <a:hlinkClick xmlns:r="http://schemas.openxmlformats.org/officeDocument/2006/relationships" r:id="rId3"/>
            </a:rPr>
            <a:t>Image Classification</a:t>
          </a:r>
          <a:endParaRPr lang="en-US" sz="2500" kern="1200"/>
        </a:p>
      </dsp:txBody>
      <dsp:txXfrm>
        <a:off x="1754920" y="649"/>
        <a:ext cx="4134765" cy="1519412"/>
      </dsp:txXfrm>
    </dsp:sp>
    <dsp:sp modelId="{6E9E8CA5-E0E0-4080-9F2A-7AFC71CB5210}">
      <dsp:nvSpPr>
        <dsp:cNvPr id="0" name=""/>
        <dsp:cNvSpPr/>
      </dsp:nvSpPr>
      <dsp:spPr>
        <a:xfrm>
          <a:off x="0" y="1899914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E60B5-5881-420D-AFDA-B7AC19B9B532}">
      <dsp:nvSpPr>
        <dsp:cNvPr id="0" name=""/>
        <dsp:cNvSpPr/>
      </dsp:nvSpPr>
      <dsp:spPr>
        <a:xfrm>
          <a:off x="459622" y="2241782"/>
          <a:ext cx="835676" cy="83567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A0F5EC-A53E-4BDC-999F-3C1A6CC36D3A}">
      <dsp:nvSpPr>
        <dsp:cNvPr id="0" name=""/>
        <dsp:cNvSpPr/>
      </dsp:nvSpPr>
      <dsp:spPr>
        <a:xfrm>
          <a:off x="1754920" y="1899914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Test Notebook: </a:t>
          </a:r>
          <a:r>
            <a:rPr lang="en-GB" sz="2500" kern="1200">
              <a:hlinkClick xmlns:r="http://schemas.openxmlformats.org/officeDocument/2006/relationships" r:id="rId6"/>
            </a:rPr>
            <a:t>Text Extarction</a:t>
          </a:r>
          <a:endParaRPr lang="en-US" sz="2500" kern="1200"/>
        </a:p>
      </dsp:txBody>
      <dsp:txXfrm>
        <a:off x="1754920" y="1899914"/>
        <a:ext cx="4134765" cy="1519412"/>
      </dsp:txXfrm>
    </dsp:sp>
    <dsp:sp modelId="{2EBF3CA7-BEC0-4129-BE11-02CA1CEFC1FC}">
      <dsp:nvSpPr>
        <dsp:cNvPr id="0" name=""/>
        <dsp:cNvSpPr/>
      </dsp:nvSpPr>
      <dsp:spPr>
        <a:xfrm>
          <a:off x="0" y="3799179"/>
          <a:ext cx="5889686" cy="1519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EAFBE-21FC-46F8-9DB2-24903765D591}">
      <dsp:nvSpPr>
        <dsp:cNvPr id="0" name=""/>
        <dsp:cNvSpPr/>
      </dsp:nvSpPr>
      <dsp:spPr>
        <a:xfrm>
          <a:off x="459622" y="4141047"/>
          <a:ext cx="835676" cy="8356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8D55A-42FA-4F7B-959B-E125B7F05D7B}">
      <dsp:nvSpPr>
        <dsp:cNvPr id="0" name=""/>
        <dsp:cNvSpPr/>
      </dsp:nvSpPr>
      <dsp:spPr>
        <a:xfrm>
          <a:off x="1754920" y="3799179"/>
          <a:ext cx="4134765" cy="1519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04" tIns="160804" rIns="160804" bIns="16080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Holography Notebook: </a:t>
          </a:r>
          <a:r>
            <a:rPr lang="en-GB" sz="2500" kern="1200">
              <a:hlinkClick xmlns:r="http://schemas.openxmlformats.org/officeDocument/2006/relationships" r:id="rId9"/>
            </a:rPr>
            <a:t>Homography Test</a:t>
          </a:r>
          <a:endParaRPr lang="en-US" sz="2500" kern="1200"/>
        </a:p>
      </dsp:txBody>
      <dsp:txXfrm>
        <a:off x="1754920" y="3799179"/>
        <a:ext cx="4134765" cy="1519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135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15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9524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4995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1491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426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12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4630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060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6713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304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6048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covermesongs.com/category/q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neurohive.io/en/popular-networks/vgg16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textract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omography_(computer_vision)" TargetMode="External"/><Relationship Id="rId4" Type="http://schemas.openxmlformats.org/officeDocument/2006/relationships/hyperlink" Target="https://en.wikipedia.org/wiki/Homograph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lab.research.google.com/drive/1sATrhdqK1Wl2BaELMJRf99Wxr8e2NEds#scrollTo=3W1D7-sqs7tf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rive.google.com/file/d/1xxHV0PuPOkDUXOEtEHnDOHl5z7nQbCaj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brant multicolour checkered floor design">
            <a:extLst>
              <a:ext uri="{FF2B5EF4-FFF2-40B4-BE49-F238E27FC236}">
                <a16:creationId xmlns:a16="http://schemas.microsoft.com/office/drawing/2014/main" id="{D5D0E8DC-B377-4146-BD8D-41F2D908BE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665" r="-1" b="-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E95E2F-46AB-4CC1-B3EC-E895B8364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8DAB23-6C4D-4138-8D67-DC09574BC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F7FCF9-9DC8-4809-ABA1-9E838A2C2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DABCB5-7B43-4F1E-A92D-40B7FC42C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68540E-7885-4861-BD0F-31569004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4040" y="3428998"/>
            <a:ext cx="4128142" cy="2268559"/>
          </a:xfrm>
        </p:spPr>
        <p:txBody>
          <a:bodyPr>
            <a:normAutofit/>
          </a:bodyPr>
          <a:lstStyle/>
          <a:p>
            <a:r>
              <a:rPr lang="en-GB" sz="5600">
                <a:cs typeface="Arial"/>
              </a:rPr>
              <a:t>From Forms to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4907" y="1469916"/>
            <a:ext cx="3967275" cy="1959083"/>
          </a:xfrm>
        </p:spPr>
        <p:txBody>
          <a:bodyPr vert="horz" lIns="91440" tIns="0" rIns="91440" bIns="45720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GB" sz="1200" dirty="0">
                <a:cs typeface="Arial"/>
              </a:rPr>
              <a:t>Pablo Nguema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cs typeface="Arial"/>
              </a:rPr>
              <a:t>Thomas Childers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cs typeface="Arial"/>
              </a:rPr>
              <a:t>Siva Venna</a:t>
            </a:r>
          </a:p>
          <a:p>
            <a:pPr>
              <a:lnSpc>
                <a:spcPct val="110000"/>
              </a:lnSpc>
            </a:pPr>
            <a:r>
              <a:rPr lang="en-GB" sz="1200" dirty="0">
                <a:cs typeface="Arial"/>
              </a:rPr>
              <a:t>Hamza Mahmood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3A8740-FDD5-4A54-851E-CEC119ED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742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E1B43-A2CD-43A7-B80B-C76E412AD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  <a:solidFill>
            <a:srgbClr val="775551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DE1F04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picture containing text, toaster, indoor, kitchen appliance&#10;&#10;Description automatically generated">
            <a:extLst>
              <a:ext uri="{FF2B5EF4-FFF2-40B4-BE49-F238E27FC236}">
                <a16:creationId xmlns:a16="http://schemas.microsoft.com/office/drawing/2014/main" id="{6A9BB4BE-92F0-482D-AD16-E5F711B21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0DCEB-4F53-40DB-85DE-1E30EA26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44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2282700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D8390-36CE-45E4-801B-0A7B88A51B19}"/>
              </a:ext>
            </a:extLst>
          </p:cNvPr>
          <p:cNvSpPr txBox="1"/>
          <p:nvPr/>
        </p:nvSpPr>
        <p:spPr>
          <a:xfrm>
            <a:off x="2193167" y="2590984"/>
            <a:ext cx="7369642" cy="3608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>
                <a:latin typeface="+mj-lt"/>
                <a:ea typeface="+mj-ea"/>
                <a:cs typeface="+mj-cs"/>
              </a:rPr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407DA0-4F28-4A35-80D6-8627FBB3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8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A832B-8A44-410B-8D2A-AB96E041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  <a:cs typeface="Arial"/>
              </a:rPr>
              <a:t>Notebooks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4342CD-D7CE-48B8-8EB5-8750EA61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6490756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E7F454AE-9C0F-41B5-A3BA-C6F8EA4D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1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2568D-E68F-431D-A8DF-C74E70C5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GB">
                <a:cs typeface="Arial"/>
              </a:rPr>
              <a:t>VGG16. Definition and Structure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2653-819D-4381-8740-208C00AF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4359020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GB" b="1" dirty="0">
                <a:ea typeface="+mn-lt"/>
                <a:cs typeface="+mn-lt"/>
              </a:rPr>
              <a:t>VGG16</a:t>
            </a:r>
            <a:r>
              <a:rPr lang="en-GB" dirty="0">
                <a:ea typeface="+mn-lt"/>
                <a:cs typeface="+mn-lt"/>
              </a:rPr>
              <a:t> is a convolutional neural network model proposed by K. Simonyan and A. Zisserman from the University of Oxford in the paper “Very Deep Convolutional Networks for Large-Scale Image Recognition”.</a:t>
            </a:r>
            <a:endParaRPr lang="en-GB" dirty="0">
              <a:ea typeface="+mn-lt"/>
              <a:cs typeface="Arial"/>
            </a:endParaRPr>
          </a:p>
          <a:p>
            <a:pPr marL="344170" indent="-344170"/>
            <a:r>
              <a:rPr lang="en-GB" dirty="0">
                <a:cs typeface="Arial"/>
                <a:hlinkClick r:id="rId2"/>
              </a:rPr>
              <a:t>VGG16 Explination</a:t>
            </a:r>
            <a:endParaRPr lang="en-GB" dirty="0"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FAB92-8E74-498E-BCA3-2BFB44FE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13</a:t>
            </a:fld>
            <a:endParaRPr lang="en-GB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DAD83796-F537-47F9-B7BB-12EEFA211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505493" y="2115993"/>
            <a:ext cx="5187348" cy="36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93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55FD-92B0-407F-B115-0FB094C6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D8B6D2AA-C042-4018-A2C7-F92EA9A56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09" y="-966"/>
            <a:ext cx="11167635" cy="685993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2FEE2-04D0-424B-A2D0-E35E271F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71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1900C-265D-4146-A578-477541E3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F94F98-3A57-49AA-838E-91AAF600B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78519" y="-1660968"/>
            <a:ext cx="5838229" cy="11188733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000">
                <a:schemeClr val="accent1">
                  <a:alpha val="0"/>
                </a:schemeClr>
              </a:gs>
              <a:gs pos="100000">
                <a:schemeClr val="accent1">
                  <a:alpha val="7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F8C064-2DC5-4758-B49C-76BFF6405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tx2">
              <a:lumMod val="1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7875912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15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7567" y="421698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8CB8A-F3DF-4B46-BB28-01145F54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8901" y="808056"/>
            <a:ext cx="8381238" cy="1077229"/>
          </a:xfrm>
        </p:spPr>
        <p:txBody>
          <a:bodyPr>
            <a:normAutofit/>
          </a:bodyPr>
          <a:lstStyle/>
          <a:p>
            <a:pPr algn="l"/>
            <a:r>
              <a:rPr lang="en-GB" sz="4800">
                <a:cs typeface="Arial"/>
              </a:rPr>
              <a:t>AWS Textract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148F-3040-417A-ABFA-957049BA2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2052116"/>
            <a:ext cx="6572814" cy="3997828"/>
          </a:xfrm>
        </p:spPr>
        <p:txBody>
          <a:bodyPr anchor="t">
            <a:normAutofit/>
          </a:bodyPr>
          <a:lstStyle/>
          <a:p>
            <a:pPr marL="344170" indent="-344170"/>
            <a:r>
              <a:rPr lang="en-GB" sz="1800">
                <a:ea typeface="+mn-lt"/>
                <a:cs typeface="+mn-lt"/>
              </a:rPr>
              <a:t>Amazon Textract is </a:t>
            </a:r>
            <a:r>
              <a:rPr lang="en-GB" sz="1800" b="1">
                <a:ea typeface="+mn-lt"/>
                <a:cs typeface="+mn-lt"/>
              </a:rPr>
              <a:t>a machine learning (ML) service that automatically extracts text, handwriting, and data from scanned documents</a:t>
            </a:r>
            <a:r>
              <a:rPr lang="en-GB" sz="1800">
                <a:ea typeface="+mn-lt"/>
                <a:cs typeface="+mn-lt"/>
              </a:rPr>
              <a:t>. It goes beyond simple optical character recognition (OCR) to identify, understand, and extract data from forms and tables.</a:t>
            </a:r>
          </a:p>
          <a:p>
            <a:pPr marL="344170" indent="-344170"/>
            <a:r>
              <a:rPr lang="en-GB" sz="1800">
                <a:cs typeface="Arial" panose="020B0604020202020204"/>
              </a:rPr>
              <a:t>Extracts text in blocks which is seen as a list of dictionaries</a:t>
            </a:r>
          </a:p>
          <a:p>
            <a:pPr marL="344170" indent="-344170"/>
            <a:r>
              <a:rPr lang="en-GB" sz="1800">
                <a:cs typeface="Arial" panose="020B0604020202020204"/>
                <a:hlinkClick r:id="rId5"/>
              </a:rPr>
              <a:t>AWS Textract Link</a:t>
            </a:r>
            <a:endParaRPr lang="en-GB" sz="1800">
              <a:cs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53A93-9098-424C-8C23-27D43A35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675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3CF990-ACB8-443A-BB74-D36EC8A00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B98862-BEE1-44FB-A335-A1B9106B4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" y="-5487"/>
            <a:ext cx="12189867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BD68200-BC03-4015-860B-CD5C30CD7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910" y="0"/>
            <a:ext cx="7869544" cy="6858000"/>
          </a:xfrm>
          <a:custGeom>
            <a:avLst/>
            <a:gdLst>
              <a:gd name="connsiteX0" fmla="*/ 0 w 7821919"/>
              <a:gd name="connsiteY0" fmla="*/ 0 h 6858000"/>
              <a:gd name="connsiteX1" fmla="*/ 6983367 w 7821919"/>
              <a:gd name="connsiteY1" fmla="*/ 0 h 6858000"/>
              <a:gd name="connsiteX2" fmla="*/ 6982269 w 7821919"/>
              <a:gd name="connsiteY2" fmla="*/ 1331 h 6858000"/>
              <a:gd name="connsiteX3" fmla="*/ 6833782 w 7821919"/>
              <a:gd name="connsiteY3" fmla="*/ 487443 h 6858000"/>
              <a:gd name="connsiteX4" fmla="*/ 6851446 w 7821919"/>
              <a:gd name="connsiteY4" fmla="*/ 662666 h 6858000"/>
              <a:gd name="connsiteX5" fmla="*/ 6857532 w 7821919"/>
              <a:gd name="connsiteY5" fmla="*/ 686333 h 6858000"/>
              <a:gd name="connsiteX6" fmla="*/ 6806927 w 7821919"/>
              <a:gd name="connsiteY6" fmla="*/ 699345 h 6858000"/>
              <a:gd name="connsiteX7" fmla="*/ 5555365 w 7821919"/>
              <a:gd name="connsiteY7" fmla="*/ 2400515 h 6858000"/>
              <a:gd name="connsiteX8" fmla="*/ 7336617 w 7821919"/>
              <a:gd name="connsiteY8" fmla="*/ 4181767 h 6858000"/>
              <a:gd name="connsiteX9" fmla="*/ 7452815 w 7821919"/>
              <a:gd name="connsiteY9" fmla="*/ 4175900 h 6858000"/>
              <a:gd name="connsiteX10" fmla="*/ 7437456 w 7821919"/>
              <a:gd name="connsiteY10" fmla="*/ 4225378 h 6858000"/>
              <a:gd name="connsiteX11" fmla="*/ 7428275 w 7821919"/>
              <a:gd name="connsiteY11" fmla="*/ 4316448 h 6858000"/>
              <a:gd name="connsiteX12" fmla="*/ 7789089 w 7821919"/>
              <a:gd name="connsiteY12" fmla="*/ 4759152 h 6858000"/>
              <a:gd name="connsiteX13" fmla="*/ 7821919 w 7821919"/>
              <a:gd name="connsiteY13" fmla="*/ 4762461 h 6858000"/>
              <a:gd name="connsiteX14" fmla="*/ 7809638 w 7821919"/>
              <a:gd name="connsiteY14" fmla="*/ 4785088 h 6858000"/>
              <a:gd name="connsiteX15" fmla="*/ 7794661 w 7821919"/>
              <a:gd name="connsiteY15" fmla="*/ 4833335 h 6858000"/>
              <a:gd name="connsiteX16" fmla="*/ 7524776 w 7821919"/>
              <a:gd name="connsiteY16" fmla="*/ 4917113 h 6858000"/>
              <a:gd name="connsiteX17" fmla="*/ 6642110 w 7821919"/>
              <a:gd name="connsiteY17" fmla="*/ 6248746 h 6858000"/>
              <a:gd name="connsiteX18" fmla="*/ 6755682 w 7821919"/>
              <a:gd name="connsiteY18" fmla="*/ 6811285 h 6858000"/>
              <a:gd name="connsiteX19" fmla="*/ 6778185 w 7821919"/>
              <a:gd name="connsiteY19" fmla="*/ 6858000 h 6858000"/>
              <a:gd name="connsiteX20" fmla="*/ 0 w 7821919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821919" h="6858000">
                <a:moveTo>
                  <a:pt x="0" y="0"/>
                </a:moveTo>
                <a:lnTo>
                  <a:pt x="6983367" y="0"/>
                </a:lnTo>
                <a:lnTo>
                  <a:pt x="6982269" y="1331"/>
                </a:lnTo>
                <a:cubicBezTo>
                  <a:pt x="6888522" y="140095"/>
                  <a:pt x="6833782" y="307376"/>
                  <a:pt x="6833782" y="487443"/>
                </a:cubicBezTo>
                <a:cubicBezTo>
                  <a:pt x="6833782" y="547466"/>
                  <a:pt x="6839864" y="606067"/>
                  <a:pt x="6851446" y="662666"/>
                </a:cubicBezTo>
                <a:lnTo>
                  <a:pt x="6857532" y="686333"/>
                </a:lnTo>
                <a:lnTo>
                  <a:pt x="6806927" y="699345"/>
                </a:lnTo>
                <a:cubicBezTo>
                  <a:pt x="6081835" y="924872"/>
                  <a:pt x="5555365" y="1601212"/>
                  <a:pt x="5555365" y="2400515"/>
                </a:cubicBezTo>
                <a:cubicBezTo>
                  <a:pt x="5555365" y="3384273"/>
                  <a:pt x="6352859" y="4181767"/>
                  <a:pt x="7336617" y="4181767"/>
                </a:cubicBezTo>
                <a:lnTo>
                  <a:pt x="7452815" y="4175900"/>
                </a:lnTo>
                <a:lnTo>
                  <a:pt x="7437456" y="4225378"/>
                </a:lnTo>
                <a:cubicBezTo>
                  <a:pt x="7431436" y="4254794"/>
                  <a:pt x="7428275" y="4285252"/>
                  <a:pt x="7428275" y="4316448"/>
                </a:cubicBezTo>
                <a:cubicBezTo>
                  <a:pt x="7428275" y="4534821"/>
                  <a:pt x="7583172" y="4717015"/>
                  <a:pt x="7789089" y="4759152"/>
                </a:cubicBezTo>
                <a:lnTo>
                  <a:pt x="7821919" y="4762461"/>
                </a:lnTo>
                <a:lnTo>
                  <a:pt x="7809638" y="4785088"/>
                </a:lnTo>
                <a:lnTo>
                  <a:pt x="7794661" y="4833335"/>
                </a:lnTo>
                <a:lnTo>
                  <a:pt x="7524776" y="4917113"/>
                </a:lnTo>
                <a:cubicBezTo>
                  <a:pt x="7006070" y="5136507"/>
                  <a:pt x="6642110" y="5650122"/>
                  <a:pt x="6642110" y="6248746"/>
                </a:cubicBezTo>
                <a:cubicBezTo>
                  <a:pt x="6642110" y="6448287"/>
                  <a:pt x="6682550" y="6638383"/>
                  <a:pt x="6755682" y="6811285"/>
                </a:cubicBezTo>
                <a:lnTo>
                  <a:pt x="6778185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25996">
                <a:srgbClr val="1F2D29">
                  <a:alpha val="4000"/>
                </a:srgbClr>
              </a:gs>
              <a:gs pos="2000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2A6F87-AC28-4AA8-B8A6-AEBC67BD0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960" y="764389"/>
            <a:ext cx="967148" cy="967148"/>
          </a:xfrm>
          <a:prstGeom prst="ellipse">
            <a:avLst/>
          </a:prstGeom>
          <a:gradFill>
            <a:gsLst>
              <a:gs pos="0">
                <a:schemeClr val="bg2">
                  <a:alpha val="0"/>
                </a:schemeClr>
              </a:gs>
              <a:gs pos="100000">
                <a:schemeClr val="accent1">
                  <a:alpha val="21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4E51A-34C4-4DB6-8CCE-79A53EBA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530542"/>
          </a:xfrm>
        </p:spPr>
        <p:txBody>
          <a:bodyPr>
            <a:normAutofit/>
          </a:bodyPr>
          <a:lstStyle/>
          <a:p>
            <a:pPr algn="l"/>
            <a:r>
              <a:rPr lang="en-GB" sz="4800">
                <a:cs typeface="Arial"/>
              </a:rPr>
              <a:t>Homography</a:t>
            </a:r>
            <a:endParaRPr lang="en-GB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EFC9-A2C7-4A79-84CA-07A8DDAFD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874" y="2662280"/>
            <a:ext cx="8207265" cy="3387664"/>
          </a:xfrm>
        </p:spPr>
        <p:txBody>
          <a:bodyPr anchor="t">
            <a:normAutofit/>
          </a:bodyPr>
          <a:lstStyle/>
          <a:p>
            <a:pPr marL="344170" indent="-344170">
              <a:lnSpc>
                <a:spcPct val="110000"/>
              </a:lnSpc>
            </a:pPr>
            <a:r>
              <a:rPr lang="en-GB" sz="1700">
                <a:ea typeface="+mn-lt"/>
                <a:cs typeface="+mn-lt"/>
              </a:rPr>
              <a:t> </a:t>
            </a:r>
            <a:r>
              <a:rPr lang="en-GB" sz="1700" b="1" err="1">
                <a:ea typeface="+mn-lt"/>
                <a:cs typeface="+mn-lt"/>
              </a:rPr>
              <a:t>homography</a:t>
            </a:r>
            <a:r>
              <a:rPr lang="en-GB" sz="1700">
                <a:ea typeface="+mn-lt"/>
                <a:cs typeface="+mn-lt"/>
              </a:rPr>
              <a:t> is an isomorphism of projective spaces, induced by an isomorphism of the vector spaces from which the projective spaces derive. </a:t>
            </a:r>
            <a:r>
              <a:rPr lang="en-GB" sz="1700">
                <a:ea typeface="+mn-lt"/>
                <a:cs typeface="+mn-lt"/>
                <a:hlinkClick r:id="rId4"/>
              </a:rPr>
              <a:t>Homography Link</a:t>
            </a:r>
            <a:endParaRPr lang="en-GB" sz="1700">
              <a:ea typeface="+mn-lt"/>
              <a:cs typeface="+mn-lt"/>
            </a:endParaRPr>
          </a:p>
          <a:p>
            <a:pPr marL="344170" indent="-344170">
              <a:lnSpc>
                <a:spcPct val="110000"/>
              </a:lnSpc>
            </a:pPr>
            <a:r>
              <a:rPr lang="en-GB" sz="1700">
                <a:ea typeface="+mn-lt"/>
                <a:cs typeface="+mn-lt"/>
              </a:rPr>
              <a:t>In the field of computer vision, any two images of the same planar surface in space are related by a </a:t>
            </a:r>
            <a:r>
              <a:rPr lang="en-GB" sz="1700" b="1" err="1">
                <a:ea typeface="+mn-lt"/>
                <a:cs typeface="+mn-lt"/>
              </a:rPr>
              <a:t>homography</a:t>
            </a:r>
            <a:r>
              <a:rPr lang="en-GB" sz="1700">
                <a:ea typeface="+mn-lt"/>
                <a:cs typeface="+mn-lt"/>
              </a:rPr>
              <a:t> (assuming a pinhole camera model). This has many practical applications, such as image rectification, image registration, or camera motion—rotation and translation—between two images. Once camera </a:t>
            </a:r>
            <a:r>
              <a:rPr lang="en-GB" sz="1700" err="1">
                <a:ea typeface="+mn-lt"/>
                <a:cs typeface="+mn-lt"/>
              </a:rPr>
              <a:t>resectioning</a:t>
            </a:r>
            <a:r>
              <a:rPr lang="en-GB" sz="1700">
                <a:ea typeface="+mn-lt"/>
                <a:cs typeface="+mn-lt"/>
              </a:rPr>
              <a:t> has been done from an estimated </a:t>
            </a:r>
            <a:r>
              <a:rPr lang="en-GB" sz="1700" err="1">
                <a:ea typeface="+mn-lt"/>
                <a:cs typeface="+mn-lt"/>
              </a:rPr>
              <a:t>homography</a:t>
            </a:r>
            <a:r>
              <a:rPr lang="en-GB" sz="1700">
                <a:ea typeface="+mn-lt"/>
                <a:cs typeface="+mn-lt"/>
              </a:rPr>
              <a:t> matrix, this information may be used for navigation, or to insert models of 3D objects into an image or video. </a:t>
            </a:r>
            <a:r>
              <a:rPr lang="en-GB" sz="1700">
                <a:ea typeface="+mn-lt"/>
                <a:cs typeface="+mn-lt"/>
                <a:hlinkClick r:id="rId5"/>
              </a:rPr>
              <a:t>Homography in CV</a:t>
            </a:r>
            <a:endParaRPr lang="en-GB" sz="1700">
              <a:cs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DAC2D-73BD-488A-976F-52D6BF6A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4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9E8C9-B819-46A3-81D8-65906FAD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  <a:cs typeface="Arial"/>
              </a:rPr>
              <a:t>Outline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86E0EC-EAD7-4C1B-AB46-AB86A8962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112363"/>
              </p:ext>
            </p:extLst>
          </p:nvPr>
        </p:nvGraphicFramePr>
        <p:xfrm>
          <a:off x="5507181" y="897534"/>
          <a:ext cx="6151419" cy="5757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636F56C8-AD64-48B6-B5E6-8166F0260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06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8EFF83CF-7317-4245-B9C3-0B5AF2D818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8534" r="-1" b="-1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961842-09E2-4951-BCE8-1BD6ED90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GB">
                <a:cs typeface="Arial"/>
              </a:rPr>
              <a:t>Form Classification</a:t>
            </a:r>
            <a:endParaRPr lang="en-GB" err="1"/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19A0-BE6B-46EF-9F19-66846982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>
            <a:normAutofit/>
          </a:bodyPr>
          <a:lstStyle/>
          <a:p>
            <a:pPr marL="344170" indent="-344170"/>
            <a:r>
              <a:rPr lang="en-GB" dirty="0">
                <a:cs typeface="Arial"/>
              </a:rPr>
              <a:t>The objective of the step is to train a model that would be as accurate as possible when classifying.</a:t>
            </a:r>
          </a:p>
          <a:p>
            <a:pPr marL="344170" indent="-344170"/>
            <a:r>
              <a:rPr lang="en-GB" dirty="0">
                <a:cs typeface="Arial"/>
              </a:rPr>
              <a:t>Using TensorFlow and </a:t>
            </a:r>
            <a:r>
              <a:rPr lang="en-GB" dirty="0" err="1">
                <a:cs typeface="Arial"/>
              </a:rPr>
              <a:t>Keras</a:t>
            </a:r>
            <a:endParaRPr lang="en-GB" dirty="0">
              <a:cs typeface="Arial"/>
            </a:endParaRPr>
          </a:p>
          <a:p>
            <a:pPr marL="344170" indent="-344170"/>
            <a:r>
              <a:rPr lang="en-GB" dirty="0">
                <a:cs typeface="Arial"/>
              </a:rPr>
              <a:t>The model picked was VGG16,since it was the model with the highest accuracy </a:t>
            </a:r>
          </a:p>
          <a:p>
            <a:pPr marL="0" indent="0">
              <a:buNone/>
            </a:pPr>
            <a:endParaRPr lang="en-GB" dirty="0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06D8D-2E9B-4B99-A06D-ED5C7A3B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9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7" name="Picture 9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8" name="Rectangle 11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15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3" name="Rectangle 21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23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5" name="Picture 25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6" name="Rectangle 27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9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1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BBD81-38DA-4303-8A83-D582E86C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Confusion Matrix</a:t>
            </a:r>
          </a:p>
        </p:txBody>
      </p:sp>
      <p:sp>
        <p:nvSpPr>
          <p:cNvPr id="49" name="Rectangle 33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2A512AB-E4FF-4D25-976B-3E2F6455D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2125"/>
              </p:ext>
            </p:extLst>
          </p:nvPr>
        </p:nvGraphicFramePr>
        <p:xfrm>
          <a:off x="5444747" y="1750022"/>
          <a:ext cx="5297325" cy="335862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39350">
                  <a:extLst>
                    <a:ext uri="{9D8B030D-6E8A-4147-A177-3AD203B41FA5}">
                      <a16:colId xmlns:a16="http://schemas.microsoft.com/office/drawing/2014/main" val="4000915754"/>
                    </a:ext>
                  </a:extLst>
                </a:gridCol>
                <a:gridCol w="791595">
                  <a:extLst>
                    <a:ext uri="{9D8B030D-6E8A-4147-A177-3AD203B41FA5}">
                      <a16:colId xmlns:a16="http://schemas.microsoft.com/office/drawing/2014/main" val="1163997018"/>
                    </a:ext>
                  </a:extLst>
                </a:gridCol>
                <a:gridCol w="791595">
                  <a:extLst>
                    <a:ext uri="{9D8B030D-6E8A-4147-A177-3AD203B41FA5}">
                      <a16:colId xmlns:a16="http://schemas.microsoft.com/office/drawing/2014/main" val="1172701292"/>
                    </a:ext>
                  </a:extLst>
                </a:gridCol>
                <a:gridCol w="791595">
                  <a:extLst>
                    <a:ext uri="{9D8B030D-6E8A-4147-A177-3AD203B41FA5}">
                      <a16:colId xmlns:a16="http://schemas.microsoft.com/office/drawing/2014/main" val="1625966556"/>
                    </a:ext>
                  </a:extLst>
                </a:gridCol>
                <a:gridCol w="791595">
                  <a:extLst>
                    <a:ext uri="{9D8B030D-6E8A-4147-A177-3AD203B41FA5}">
                      <a16:colId xmlns:a16="http://schemas.microsoft.com/office/drawing/2014/main" val="3944231794"/>
                    </a:ext>
                  </a:extLst>
                </a:gridCol>
                <a:gridCol w="791595">
                  <a:extLst>
                    <a:ext uri="{9D8B030D-6E8A-4147-A177-3AD203B41FA5}">
                      <a16:colId xmlns:a16="http://schemas.microsoft.com/office/drawing/2014/main" val="1365809143"/>
                    </a:ext>
                  </a:extLst>
                </a:gridCol>
              </a:tblGrid>
              <a:tr h="559771">
                <a:tc>
                  <a:txBody>
                    <a:bodyPr/>
                    <a:lstStyle/>
                    <a:p>
                      <a:r>
                        <a:rPr lang="en-GB" sz="2500"/>
                        <a:t>Forms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A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B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C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D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E</a:t>
                      </a:r>
                    </a:p>
                  </a:txBody>
                  <a:tcPr marL="127221" marR="127221" marT="63610" marB="63610"/>
                </a:tc>
                <a:extLst>
                  <a:ext uri="{0D108BD9-81ED-4DB2-BD59-A6C34878D82A}">
                    <a16:rowId xmlns:a16="http://schemas.microsoft.com/office/drawing/2014/main" val="1530025449"/>
                  </a:ext>
                </a:extLst>
              </a:tr>
              <a:tr h="559771">
                <a:tc>
                  <a:txBody>
                    <a:bodyPr/>
                    <a:lstStyle/>
                    <a:p>
                      <a:r>
                        <a:rPr lang="en-GB" sz="2500" b="1"/>
                        <a:t>A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77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extLst>
                  <a:ext uri="{0D108BD9-81ED-4DB2-BD59-A6C34878D82A}">
                    <a16:rowId xmlns:a16="http://schemas.microsoft.com/office/drawing/2014/main" val="1686321681"/>
                  </a:ext>
                </a:extLst>
              </a:tr>
              <a:tr h="559771">
                <a:tc>
                  <a:txBody>
                    <a:bodyPr/>
                    <a:lstStyle/>
                    <a:p>
                      <a:r>
                        <a:rPr lang="en-GB" sz="2500" b="1"/>
                        <a:t>B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77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extLst>
                  <a:ext uri="{0D108BD9-81ED-4DB2-BD59-A6C34878D82A}">
                    <a16:rowId xmlns:a16="http://schemas.microsoft.com/office/drawing/2014/main" val="2365277158"/>
                  </a:ext>
                </a:extLst>
              </a:tr>
              <a:tr h="559771">
                <a:tc>
                  <a:txBody>
                    <a:bodyPr/>
                    <a:lstStyle/>
                    <a:p>
                      <a:r>
                        <a:rPr lang="en-GB" sz="2500" b="1"/>
                        <a:t>C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77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extLst>
                  <a:ext uri="{0D108BD9-81ED-4DB2-BD59-A6C34878D82A}">
                    <a16:rowId xmlns:a16="http://schemas.microsoft.com/office/drawing/2014/main" val="3984349151"/>
                  </a:ext>
                </a:extLst>
              </a:tr>
              <a:tr h="559771">
                <a:tc>
                  <a:txBody>
                    <a:bodyPr/>
                    <a:lstStyle/>
                    <a:p>
                      <a:r>
                        <a:rPr lang="en-GB" sz="2500" b="1"/>
                        <a:t>D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endParaRPr lang="en-GB" sz="2500"/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77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extLst>
                  <a:ext uri="{0D108BD9-81ED-4DB2-BD59-A6C34878D82A}">
                    <a16:rowId xmlns:a16="http://schemas.microsoft.com/office/drawing/2014/main" val="2471775905"/>
                  </a:ext>
                </a:extLst>
              </a:tr>
              <a:tr h="559771">
                <a:tc>
                  <a:txBody>
                    <a:bodyPr/>
                    <a:lstStyle/>
                    <a:p>
                      <a:r>
                        <a:rPr lang="en-GB" sz="2500" b="1"/>
                        <a:t>E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0</a:t>
                      </a:r>
                    </a:p>
                  </a:txBody>
                  <a:tcPr marL="127221" marR="127221" marT="63610" marB="63610"/>
                </a:tc>
                <a:tc>
                  <a:txBody>
                    <a:bodyPr/>
                    <a:lstStyle/>
                    <a:p>
                      <a:r>
                        <a:rPr lang="en-GB" sz="2500"/>
                        <a:t>77</a:t>
                      </a:r>
                    </a:p>
                  </a:txBody>
                  <a:tcPr marL="127221" marR="127221" marT="63610" marB="63610"/>
                </a:tc>
                <a:extLst>
                  <a:ext uri="{0D108BD9-81ED-4DB2-BD59-A6C34878D82A}">
                    <a16:rowId xmlns:a16="http://schemas.microsoft.com/office/drawing/2014/main" val="32029270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77FE0-5F89-4BB7-B719-A6053304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94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4D83A-51ED-41A6-BD09-AE0F5256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  <a:cs typeface="Arial"/>
              </a:rPr>
              <a:t>Results of the Classification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AA78232-A113-4C0C-A9EC-4EC9C580B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167932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7E42A81-F01C-470F-862E-43E02D44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14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FE100-0B00-4959-85E5-30E389E0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  <a:cs typeface="Arial"/>
              </a:rPr>
              <a:t>Text Extraction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76683E-1689-4942-9AD7-705761C51E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615933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4EA5487-31E7-41D3-9F72-539F981D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519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4DA31-9C54-46AB-968B-2355DB9B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Bounding Boxes(Examples)</a:t>
            </a:r>
            <a:endParaRPr lang="en-GB"/>
          </a:p>
        </p:txBody>
      </p:sp>
      <p:pic>
        <p:nvPicPr>
          <p:cNvPr id="3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5DB306B-D765-414B-89C3-B40D88656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28" y="3201085"/>
            <a:ext cx="2755490" cy="1099564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3EAB060-C8C1-488D-B60B-2A8EDDED0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52" y="1467948"/>
            <a:ext cx="2743200" cy="109533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79A9695-6BF2-4C42-9538-679D31F66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9117" y="3275360"/>
            <a:ext cx="2743200" cy="1026147"/>
          </a:xfrm>
          <a:prstGeom prst="rect">
            <a:avLst/>
          </a:prstGeom>
        </p:spPr>
      </p:pic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99449089-B87C-4B20-BE8F-2ECFDFD1E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1465" y="1578858"/>
            <a:ext cx="2743200" cy="923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49A3F-6199-43B6-9805-CF6818FB38AE}"/>
              </a:ext>
            </a:extLst>
          </p:cNvPr>
          <p:cNvSpPr txBox="1"/>
          <p:nvPr/>
        </p:nvSpPr>
        <p:spPr>
          <a:xfrm>
            <a:off x="2122098" y="5069457"/>
            <a:ext cx="85516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cs typeface="Arial"/>
                <a:hlinkClick r:id="rId6"/>
              </a:rPr>
              <a:t>Bouding Boxes Display</a:t>
            </a:r>
            <a:endParaRPr lang="en-GB">
              <a:cs typeface="Arial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3A456B-86B1-43D5-8447-5A8BED3C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07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705E-895C-4240-9EDD-A875C785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Dataset Demo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3280-12DD-419E-820F-7620489A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2179" y="2052116"/>
            <a:ext cx="2437960" cy="3997828"/>
          </a:xfrm>
        </p:spPr>
        <p:txBody>
          <a:bodyPr/>
          <a:lstStyle/>
          <a:p>
            <a:pPr marL="344170" indent="-344170"/>
            <a:r>
              <a:rPr lang="en-GB">
                <a:cs typeface="Arial" panose="020B0604020202020204"/>
                <a:hlinkClick r:id="rId2"/>
              </a:rPr>
              <a:t>Full Table Link</a:t>
            </a:r>
            <a:endParaRPr lang="en-GB">
              <a:cs typeface="Arial" panose="020B0604020202020204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30E450E-6B05-4E97-B3A3-CA5FD82F0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263" y="366740"/>
            <a:ext cx="6479458" cy="55804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E1630-AD8E-4BDD-BA41-70268D03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30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4B3CF-BAFA-46CC-82F5-140707AAC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chemeClr val="bg1"/>
                </a:solidFill>
                <a:cs typeface="Arial"/>
              </a:rPr>
              <a:t>Conclusion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B74865-BFCC-4B9F-8FBA-CD00266EE9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5971386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B0FF225-C7B7-4BEF-8F23-7B86B64D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31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521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Madison</vt:lpstr>
      <vt:lpstr>From Forms to Dataset</vt:lpstr>
      <vt:lpstr>Outline</vt:lpstr>
      <vt:lpstr>Form Classification</vt:lpstr>
      <vt:lpstr>Confusion Matrix</vt:lpstr>
      <vt:lpstr>Results of the Classification</vt:lpstr>
      <vt:lpstr>Text Extraction</vt:lpstr>
      <vt:lpstr>Bounding Boxes(Examples)</vt:lpstr>
      <vt:lpstr>Dataset Demo</vt:lpstr>
      <vt:lpstr>Conclusion</vt:lpstr>
      <vt:lpstr>PowerPoint Presentation</vt:lpstr>
      <vt:lpstr>PowerPoint Presentation</vt:lpstr>
      <vt:lpstr>Notebooks</vt:lpstr>
      <vt:lpstr>VGG16. Definition and Structure</vt:lpstr>
      <vt:lpstr>PowerPoint Presentation</vt:lpstr>
      <vt:lpstr>AWS Textract</vt:lpstr>
      <vt:lpstr>Homography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Venna</dc:creator>
  <cp:lastModifiedBy>Siva Rama Krishna VENNA</cp:lastModifiedBy>
  <cp:revision>85</cp:revision>
  <dcterms:created xsi:type="dcterms:W3CDTF">2022-02-04T13:24:38Z</dcterms:created>
  <dcterms:modified xsi:type="dcterms:W3CDTF">2022-02-07T18:07:58Z</dcterms:modified>
</cp:coreProperties>
</file>