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2484049" y="3242671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 S.ANGEL		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312213443,UNM1455312213443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4322D93E44136FEB9E742C7B217C64ABCOLLEGE             COLLEGE	:  TAGORE 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vaishnavidevarajvaishnavi@gmail.com</cp:lastModifiedBy>
  <cp:revision>6</cp:revision>
  <dcterms:created xsi:type="dcterms:W3CDTF">2024-03-29T15:07:22Z</dcterms:created>
  <dcterms:modified xsi:type="dcterms:W3CDTF">2024-10-24T05:41:57Z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