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5EFCD-EF43-4A1D-B9C5-49B5F75B66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4B2698D-5D2B-4022-93F5-111D2296418C}">
      <dgm:prSet/>
      <dgm:spPr/>
      <dgm:t>
        <a:bodyPr/>
        <a:lstStyle/>
        <a:p>
          <a:r>
            <a:rPr lang="fr-FR"/>
            <a:t>Durée: 4 semaines</a:t>
          </a:r>
          <a:endParaRPr lang="en-US"/>
        </a:p>
      </dgm:t>
    </dgm:pt>
    <dgm:pt modelId="{F054C6E4-AA9E-4371-BBDF-8C55FA4FDE4E}" type="parTrans" cxnId="{252B2721-B074-4275-9E23-BCEC31EEC41C}">
      <dgm:prSet/>
      <dgm:spPr/>
      <dgm:t>
        <a:bodyPr/>
        <a:lstStyle/>
        <a:p>
          <a:endParaRPr lang="en-US"/>
        </a:p>
      </dgm:t>
    </dgm:pt>
    <dgm:pt modelId="{C15C4B3F-59E3-4967-9A82-F1347F230F8A}" type="sibTrans" cxnId="{252B2721-B074-4275-9E23-BCEC31EEC41C}">
      <dgm:prSet/>
      <dgm:spPr/>
      <dgm:t>
        <a:bodyPr/>
        <a:lstStyle/>
        <a:p>
          <a:endParaRPr lang="en-US"/>
        </a:p>
      </dgm:t>
    </dgm:pt>
    <dgm:pt modelId="{099971DA-DD78-4440-9500-B1B4CE4E8A39}">
      <dgm:prSet/>
      <dgm:spPr/>
      <dgm:t>
        <a:bodyPr/>
        <a:lstStyle/>
        <a:p>
          <a:r>
            <a:rPr lang="fr-FR"/>
            <a:t>Equipe: 4 personnes</a:t>
          </a:r>
          <a:endParaRPr lang="en-US"/>
        </a:p>
      </dgm:t>
    </dgm:pt>
    <dgm:pt modelId="{6B05D364-5257-4663-94E6-ED55860D9D8E}" type="parTrans" cxnId="{08E6D7BB-9C58-46DD-BD0A-AB694C814EA8}">
      <dgm:prSet/>
      <dgm:spPr/>
      <dgm:t>
        <a:bodyPr/>
        <a:lstStyle/>
        <a:p>
          <a:endParaRPr lang="en-US"/>
        </a:p>
      </dgm:t>
    </dgm:pt>
    <dgm:pt modelId="{78D5186D-6B96-475D-A037-9BA798363B0C}" type="sibTrans" cxnId="{08E6D7BB-9C58-46DD-BD0A-AB694C814EA8}">
      <dgm:prSet/>
      <dgm:spPr/>
      <dgm:t>
        <a:bodyPr/>
        <a:lstStyle/>
        <a:p>
          <a:endParaRPr lang="en-US"/>
        </a:p>
      </dgm:t>
    </dgm:pt>
    <dgm:pt modelId="{E9C5188C-1A09-4A94-8830-4BC0267CEBCC}" type="pres">
      <dgm:prSet presAssocID="{6395EFCD-EF43-4A1D-B9C5-49B5F75B662D}" presName="root" presStyleCnt="0">
        <dgm:presLayoutVars>
          <dgm:dir/>
          <dgm:resizeHandles val="exact"/>
        </dgm:presLayoutVars>
      </dgm:prSet>
      <dgm:spPr/>
    </dgm:pt>
    <dgm:pt modelId="{8949B6F1-F29D-4853-8A9C-67D25624EB28}" type="pres">
      <dgm:prSet presAssocID="{E4B2698D-5D2B-4022-93F5-111D2296418C}" presName="compNode" presStyleCnt="0"/>
      <dgm:spPr/>
    </dgm:pt>
    <dgm:pt modelId="{0735A714-E6AD-4B23-A40F-5C190EC049A2}" type="pres">
      <dgm:prSet presAssocID="{E4B2698D-5D2B-4022-93F5-111D2296418C}" presName="bgRect" presStyleLbl="bgShp" presStyleIdx="0" presStyleCnt="2"/>
      <dgm:spPr/>
    </dgm:pt>
    <dgm:pt modelId="{815FAEF5-3EFF-4742-B031-9363E076676C}" type="pres">
      <dgm:prSet presAssocID="{E4B2698D-5D2B-4022-93F5-111D229641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52108964-3967-4557-9661-32026AEE414E}" type="pres">
      <dgm:prSet presAssocID="{E4B2698D-5D2B-4022-93F5-111D2296418C}" presName="spaceRect" presStyleCnt="0"/>
      <dgm:spPr/>
    </dgm:pt>
    <dgm:pt modelId="{28F44125-627F-4D5C-96D4-665A00166520}" type="pres">
      <dgm:prSet presAssocID="{E4B2698D-5D2B-4022-93F5-111D2296418C}" presName="parTx" presStyleLbl="revTx" presStyleIdx="0" presStyleCnt="2">
        <dgm:presLayoutVars>
          <dgm:chMax val="0"/>
          <dgm:chPref val="0"/>
        </dgm:presLayoutVars>
      </dgm:prSet>
      <dgm:spPr/>
    </dgm:pt>
    <dgm:pt modelId="{4851DEAE-5F82-45BF-AB68-FA4BA12D0CC2}" type="pres">
      <dgm:prSet presAssocID="{C15C4B3F-59E3-4967-9A82-F1347F230F8A}" presName="sibTrans" presStyleCnt="0"/>
      <dgm:spPr/>
    </dgm:pt>
    <dgm:pt modelId="{9FFAB3E4-9F2F-4ACD-BB37-165EBC4E944B}" type="pres">
      <dgm:prSet presAssocID="{099971DA-DD78-4440-9500-B1B4CE4E8A39}" presName="compNode" presStyleCnt="0"/>
      <dgm:spPr/>
    </dgm:pt>
    <dgm:pt modelId="{BA32EC1D-CB64-4B9C-9E54-56A5739C1FB4}" type="pres">
      <dgm:prSet presAssocID="{099971DA-DD78-4440-9500-B1B4CE4E8A39}" presName="bgRect" presStyleLbl="bgShp" presStyleIdx="1" presStyleCnt="2"/>
      <dgm:spPr/>
    </dgm:pt>
    <dgm:pt modelId="{463082D4-3D4C-40E8-8138-F27CFB3E2A96}" type="pres">
      <dgm:prSet presAssocID="{099971DA-DD78-4440-9500-B1B4CE4E8A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5363451E-E19F-4D86-B116-589EE9AFDEE8}" type="pres">
      <dgm:prSet presAssocID="{099971DA-DD78-4440-9500-B1B4CE4E8A39}" presName="spaceRect" presStyleCnt="0"/>
      <dgm:spPr/>
    </dgm:pt>
    <dgm:pt modelId="{CDFC4D74-9257-42E1-8719-00336584ED85}" type="pres">
      <dgm:prSet presAssocID="{099971DA-DD78-4440-9500-B1B4CE4E8A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52B2721-B074-4275-9E23-BCEC31EEC41C}" srcId="{6395EFCD-EF43-4A1D-B9C5-49B5F75B662D}" destId="{E4B2698D-5D2B-4022-93F5-111D2296418C}" srcOrd="0" destOrd="0" parTransId="{F054C6E4-AA9E-4371-BBDF-8C55FA4FDE4E}" sibTransId="{C15C4B3F-59E3-4967-9A82-F1347F230F8A}"/>
    <dgm:cxn modelId="{86F8CE28-7C3F-4991-8AD3-5F5079F1B335}" type="presOf" srcId="{E4B2698D-5D2B-4022-93F5-111D2296418C}" destId="{28F44125-627F-4D5C-96D4-665A00166520}" srcOrd="0" destOrd="0" presId="urn:microsoft.com/office/officeart/2018/2/layout/IconVerticalSolidList"/>
    <dgm:cxn modelId="{A2052D38-BB91-4CB4-98EC-4FBE665C753C}" type="presOf" srcId="{6395EFCD-EF43-4A1D-B9C5-49B5F75B662D}" destId="{E9C5188C-1A09-4A94-8830-4BC0267CEBCC}" srcOrd="0" destOrd="0" presId="urn:microsoft.com/office/officeart/2018/2/layout/IconVerticalSolidList"/>
    <dgm:cxn modelId="{2156C276-173D-41F9-A176-F8EBE5AE0D0B}" type="presOf" srcId="{099971DA-DD78-4440-9500-B1B4CE4E8A39}" destId="{CDFC4D74-9257-42E1-8719-00336584ED85}" srcOrd="0" destOrd="0" presId="urn:microsoft.com/office/officeart/2018/2/layout/IconVerticalSolidList"/>
    <dgm:cxn modelId="{08E6D7BB-9C58-46DD-BD0A-AB694C814EA8}" srcId="{6395EFCD-EF43-4A1D-B9C5-49B5F75B662D}" destId="{099971DA-DD78-4440-9500-B1B4CE4E8A39}" srcOrd="1" destOrd="0" parTransId="{6B05D364-5257-4663-94E6-ED55860D9D8E}" sibTransId="{78D5186D-6B96-475D-A037-9BA798363B0C}"/>
    <dgm:cxn modelId="{5347BA6C-992B-4C6B-A39E-D858C004B480}" type="presParOf" srcId="{E9C5188C-1A09-4A94-8830-4BC0267CEBCC}" destId="{8949B6F1-F29D-4853-8A9C-67D25624EB28}" srcOrd="0" destOrd="0" presId="urn:microsoft.com/office/officeart/2018/2/layout/IconVerticalSolidList"/>
    <dgm:cxn modelId="{417A66FA-D1F0-46D2-B4D7-84207B16BCBD}" type="presParOf" srcId="{8949B6F1-F29D-4853-8A9C-67D25624EB28}" destId="{0735A714-E6AD-4B23-A40F-5C190EC049A2}" srcOrd="0" destOrd="0" presId="urn:microsoft.com/office/officeart/2018/2/layout/IconVerticalSolidList"/>
    <dgm:cxn modelId="{38677471-39F1-4FA5-98E3-BE68080288BA}" type="presParOf" srcId="{8949B6F1-F29D-4853-8A9C-67D25624EB28}" destId="{815FAEF5-3EFF-4742-B031-9363E076676C}" srcOrd="1" destOrd="0" presId="urn:microsoft.com/office/officeart/2018/2/layout/IconVerticalSolidList"/>
    <dgm:cxn modelId="{3A7C785E-EC10-4FFB-89D7-0EE7882FD79F}" type="presParOf" srcId="{8949B6F1-F29D-4853-8A9C-67D25624EB28}" destId="{52108964-3967-4557-9661-32026AEE414E}" srcOrd="2" destOrd="0" presId="urn:microsoft.com/office/officeart/2018/2/layout/IconVerticalSolidList"/>
    <dgm:cxn modelId="{BD6B8195-B6A3-4B01-881C-FC28C0935623}" type="presParOf" srcId="{8949B6F1-F29D-4853-8A9C-67D25624EB28}" destId="{28F44125-627F-4D5C-96D4-665A00166520}" srcOrd="3" destOrd="0" presId="urn:microsoft.com/office/officeart/2018/2/layout/IconVerticalSolidList"/>
    <dgm:cxn modelId="{08BBBAAD-0591-4153-AB97-7A56098D09F6}" type="presParOf" srcId="{E9C5188C-1A09-4A94-8830-4BC0267CEBCC}" destId="{4851DEAE-5F82-45BF-AB68-FA4BA12D0CC2}" srcOrd="1" destOrd="0" presId="urn:microsoft.com/office/officeart/2018/2/layout/IconVerticalSolidList"/>
    <dgm:cxn modelId="{12D2F930-B9B9-4AD0-8F6B-1C1745679130}" type="presParOf" srcId="{E9C5188C-1A09-4A94-8830-4BC0267CEBCC}" destId="{9FFAB3E4-9F2F-4ACD-BB37-165EBC4E944B}" srcOrd="2" destOrd="0" presId="urn:microsoft.com/office/officeart/2018/2/layout/IconVerticalSolidList"/>
    <dgm:cxn modelId="{C4567D1D-3407-46F7-B599-F00505C9D834}" type="presParOf" srcId="{9FFAB3E4-9F2F-4ACD-BB37-165EBC4E944B}" destId="{BA32EC1D-CB64-4B9C-9E54-56A5739C1FB4}" srcOrd="0" destOrd="0" presId="urn:microsoft.com/office/officeart/2018/2/layout/IconVerticalSolidList"/>
    <dgm:cxn modelId="{F2481A01-DE3D-4FC0-BECF-78106EAE9491}" type="presParOf" srcId="{9FFAB3E4-9F2F-4ACD-BB37-165EBC4E944B}" destId="{463082D4-3D4C-40E8-8138-F27CFB3E2A96}" srcOrd="1" destOrd="0" presId="urn:microsoft.com/office/officeart/2018/2/layout/IconVerticalSolidList"/>
    <dgm:cxn modelId="{4BC7BCFC-685A-4E03-A318-1F629223C992}" type="presParOf" srcId="{9FFAB3E4-9F2F-4ACD-BB37-165EBC4E944B}" destId="{5363451E-E19F-4D86-B116-589EE9AFDEE8}" srcOrd="2" destOrd="0" presId="urn:microsoft.com/office/officeart/2018/2/layout/IconVerticalSolidList"/>
    <dgm:cxn modelId="{E74B85BD-0FA0-4E7F-A4FF-A3BC395A988D}" type="presParOf" srcId="{9FFAB3E4-9F2F-4ACD-BB37-165EBC4E944B}" destId="{CDFC4D74-9257-42E1-8719-00336584E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5A714-E6AD-4B23-A40F-5C190EC049A2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FAEF5-3EFF-4742-B031-9363E076676C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44125-627F-4D5C-96D4-665A00166520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Durée: 4 semaines</a:t>
          </a:r>
          <a:endParaRPr lang="en-US" sz="2500" kern="1200"/>
        </a:p>
      </dsp:txBody>
      <dsp:txXfrm>
        <a:off x="2043221" y="958220"/>
        <a:ext cx="4545469" cy="1769022"/>
      </dsp:txXfrm>
    </dsp:sp>
    <dsp:sp modelId="{BA32EC1D-CB64-4B9C-9E54-56A5739C1FB4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082D4-3D4C-40E8-8138-F27CFB3E2A96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C4D74-9257-42E1-8719-00336584ED8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Equipe: 4 personnes</a:t>
          </a:r>
          <a:endParaRPr lang="en-US" sz="2500" kern="120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58DA-EA66-4AC3-B082-F88688C8A64F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C5E8-8379-486C-9FD5-03F03F0E6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20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0C5E8-8379-486C-9FD5-03F03F0E6F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3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ABB59-DA4E-3ECC-B3B0-73472D86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74C58D-218D-BBAB-300B-57C6DA9C3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AD486-DFBA-3CBC-C8CF-0542220C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BD9AE-8998-49D1-EC55-1040C415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ABA0D3-5A7D-B0A5-AD27-409355CB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E3F36-6E4C-B141-9A49-61B89F14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02F317-057F-B46E-FEAF-EA11706A8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E93B8-83E4-6059-7680-11DDEF27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B3629-CBBE-1DA8-F186-845585F5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EE1D8-E50C-2D00-CBCF-67C30E6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26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1B51F1-51D4-FCF1-716D-324AF11D4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1678F-06CA-C607-1D3F-E5B365E9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844E47-38BF-9A1F-BBB4-F9CAC347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D5FA6B-7CEF-1FCF-34AC-8FF20C8E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A35A2-FFD1-B556-0A55-EA73861D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5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89035-3BA3-424F-C1DE-08C31187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20F55-FC8F-DAC5-1294-2960F2C9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EADA-7DB8-8483-398A-0E44D773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13B22-4CE7-617A-D6A2-180F7957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9B531-1BED-E09B-0F21-832C89C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9B114-9BBF-E4DD-2941-7425E4C6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9B3E8-1FC8-9DDF-6C6D-EE4143BD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18933D-C60E-29DA-50DB-65A1A73A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B84B1-76C4-24BA-EB13-EC364DD7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10B679-A371-E97F-11A4-D4CB4AD5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9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6FA61-F959-51D5-F9EB-3E1187F9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82C84-9BF0-8EE5-42D8-CF86D5C52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0E8846-8CB2-1543-6424-39227658C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D02F91-AFED-EC09-FED0-E08047FB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2CDA4D-FFE3-755D-644B-E5EE724B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B4590-8434-34B2-70A0-40320858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48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AEF4C-553B-05D3-9C41-23D135BD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7336B5-526A-44FA-F622-5CCED2BC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2BF7B8-55A5-874B-E171-2AF66AA2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D16EB0-3423-2D9C-8038-5A4F2C2FA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6372D2-E656-33A0-4583-55F1F701B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FCF025-5273-92D2-2F12-8F53FAE5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155858-B76B-4CBB-1DA9-9B89A017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A7801B-E014-5475-0CA8-849D0F8D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6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E42D2-3927-29B9-A3F6-49A95F7D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AAA665-8497-ACD5-BB22-D6E88F64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208E9E-C4B1-1491-A333-88053F87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6C90C6-026A-9B4B-AA5E-B42327C0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37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BCC01B-4594-0B0B-68E7-46CC4C74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F1E3A1-6F88-2B09-4904-3F46AEB5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48F98E-2E7A-9D95-2768-97F04F3B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9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FFF04-4A5A-805D-CD4E-23A8E2BF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30B1B-CF94-0B4E-213A-2A90F1EC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83D1C-09B6-D836-B490-ED64AC009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518D0-FEBF-C1CA-7558-F9588A9F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5219BC-EDF3-4BCE-4652-F54DAE4B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9942A-8D13-3B6D-766C-3C5FA6AF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06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211AF-9DB9-5119-41BD-7B54DC4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54A955-8AE2-7D13-219C-A47CEFD03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9B3AE6-B58E-60E9-3F86-CD079FB8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90FAF5-5045-A3C7-0FB9-7D8689DC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A47EBC-63B1-AB34-5D77-C520CC7A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9E9223-C24A-9720-9219-3E4726CA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37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5DA888-69FB-403B-6916-DDC2ABE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E77764-680C-34F0-CB4D-837F0ACA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A89AFB-1FE9-C749-0055-4C9629400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2204-4D1A-49EC-8EC6-47C04F309122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3D2A0-B960-300C-3289-58219E6D1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AE605-CD7F-E3E3-D871-7A6C13CF5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BCED-47AD-4A28-B898-F2F15C8660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4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7F27A5-B510-77C2-047E-531B3047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 err="1">
                <a:solidFill>
                  <a:schemeClr val="bg1"/>
                </a:solidFill>
              </a:rPr>
              <a:t>PortalGL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oys standing in front of a whiteboard&#10;&#10;Description automatically generated with medium confidence">
            <a:extLst>
              <a:ext uri="{FF2B5EF4-FFF2-40B4-BE49-F238E27FC236}">
                <a16:creationId xmlns:a16="http://schemas.microsoft.com/office/drawing/2014/main" id="{C4722790-33A1-3145-3BE3-59A836E59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312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E172ED-61C2-D93D-9C5B-33BC5AEC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Gameplay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B3799F3-32D3-D36C-32C3-2F44A18DF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5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4DD157-C5E9-1C24-4AAA-47D3607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D02268-843C-5F8A-2AFD-0D7F9FE0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 questions 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Graphic 6" descr="Décision solide">
            <a:extLst>
              <a:ext uri="{FF2B5EF4-FFF2-40B4-BE49-F238E27FC236}">
                <a16:creationId xmlns:a16="http://schemas.microsoft.com/office/drawing/2014/main" id="{12AFA43F-10FE-C836-29A3-37DB14782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1DC861C-5230-56BC-EE1B-AAA8F1CE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La Team: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D8CC9-AABE-C238-C0F4-E98F673C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Aymeric : Moteur de rendu 3D</a:t>
            </a:r>
          </a:p>
          <a:p>
            <a:r>
              <a:rPr lang="fr-FR" sz="1800">
                <a:solidFill>
                  <a:schemeClr val="tx2"/>
                </a:solidFill>
              </a:rPr>
              <a:t>Swann: ImGui et interface de jeux</a:t>
            </a:r>
          </a:p>
          <a:p>
            <a:r>
              <a:rPr lang="fr-FR" sz="1800">
                <a:solidFill>
                  <a:schemeClr val="tx2"/>
                </a:solidFill>
              </a:rPr>
              <a:t>Marc: Programmation des mechanique de jeux (Portails, tourelles, etc…)</a:t>
            </a:r>
          </a:p>
          <a:p>
            <a:r>
              <a:rPr lang="fr-FR" sz="1800">
                <a:solidFill>
                  <a:schemeClr val="tx2"/>
                </a:solidFill>
              </a:rPr>
              <a:t>Angel: Lead et Implementation de la Physique avec Bullet</a:t>
            </a:r>
          </a:p>
        </p:txBody>
      </p:sp>
    </p:spTree>
    <p:extLst>
      <p:ext uri="{BB962C8B-B14F-4D97-AF65-F5344CB8AC3E}">
        <p14:creationId xmlns:p14="http://schemas.microsoft.com/office/powerpoint/2010/main" val="14177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54C21A-CD07-BA28-FE36-EABA7DE7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Présentation: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E140415-CF1E-D429-FC6C-57A5E6B26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55183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68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24EB7-FD28-911F-FEF9-A27719E3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Le Jeux D’origine: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E6ACA-2703-64CE-FDCC-DB235CA3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fr-FR" sz="2200" dirty="0"/>
              <a:t>Portal est un jeux d’énigme basé sur le concept de sortir d’une salle de test a l’aide d’un pistolet a portail capable de crée 2 portails de couleur bleu et orange, le joueur est ainsi invité a traverser ses portails et les placer de manière a être capable d’arrivé a la fin du niveau puis ultimement de s’échapper du complexe de test dans lequel nous sommes enfermé.</a:t>
            </a:r>
          </a:p>
          <a:p>
            <a:endParaRPr lang="fr-FR" sz="2200" dirty="0"/>
          </a:p>
        </p:txBody>
      </p:sp>
      <p:pic>
        <p:nvPicPr>
          <p:cNvPr id="4" name="Image 3" descr="Une image contenant vélo, extérieur&#10;&#10;Description générée automatiquement">
            <a:extLst>
              <a:ext uri="{FF2B5EF4-FFF2-40B4-BE49-F238E27FC236}">
                <a16:creationId xmlns:a16="http://schemas.microsoft.com/office/drawing/2014/main" id="{6061976E-F127-77CC-6A7D-D822EE50D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216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705E25F-3C40-85A6-912E-AD48EEFA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Contexte Technologique: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89AAD-8D0D-DBCC-CB9A-6838DFF8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Moteur de jeux: Angel</a:t>
            </a:r>
          </a:p>
          <a:p>
            <a:r>
              <a:rPr lang="fr-FR" sz="1800" dirty="0">
                <a:solidFill>
                  <a:schemeClr val="tx2"/>
                </a:solidFill>
              </a:rPr>
              <a:t>Outils: Trello, Git, Visual Studio 2019</a:t>
            </a:r>
          </a:p>
          <a:p>
            <a:r>
              <a:rPr lang="fr-FR" sz="1800" dirty="0">
                <a:solidFill>
                  <a:schemeClr val="tx2"/>
                </a:solidFill>
              </a:rPr>
              <a:t>Platform: PC</a:t>
            </a:r>
          </a:p>
          <a:p>
            <a:r>
              <a:rPr lang="fr-FR" sz="1800" dirty="0">
                <a:solidFill>
                  <a:schemeClr val="tx2"/>
                </a:solidFill>
              </a:rPr>
              <a:t>Technologie tierce: Bullet (Physique), OpenGL Modern (Pipeline Graphique), GLFW (Fenêtre), </a:t>
            </a:r>
            <a:r>
              <a:rPr lang="fr-FR" sz="1800" dirty="0" err="1">
                <a:solidFill>
                  <a:schemeClr val="tx2"/>
                </a:solidFill>
              </a:rPr>
              <a:t>IrrKlang</a:t>
            </a:r>
            <a:r>
              <a:rPr lang="fr-FR" sz="1800" dirty="0">
                <a:solidFill>
                  <a:schemeClr val="tx2"/>
                </a:solidFill>
              </a:rPr>
              <a:t> (Sons), </a:t>
            </a:r>
            <a:r>
              <a:rPr lang="fr-FR" sz="1800" dirty="0" err="1">
                <a:solidFill>
                  <a:schemeClr val="tx2"/>
                </a:solidFill>
              </a:rPr>
              <a:t>ImGui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</a:p>
          <a:p>
            <a:r>
              <a:rPr lang="fr-FR" sz="1800" dirty="0" err="1">
                <a:solidFill>
                  <a:schemeClr val="tx2"/>
                </a:solidFill>
              </a:rPr>
              <a:t>Shader</a:t>
            </a:r>
            <a:r>
              <a:rPr lang="fr-FR" sz="1800" dirty="0">
                <a:solidFill>
                  <a:schemeClr val="tx2"/>
                </a:solidFill>
              </a:rPr>
              <a:t>: codé a la main </a:t>
            </a:r>
            <a:r>
              <a:rPr lang="fr-FR" sz="1800" dirty="0">
                <a:solidFill>
                  <a:schemeClr val="tx2"/>
                </a:solidFill>
                <a:sym typeface="Wingdings" panose="05000000000000000000" pitchFamily="2" charset="2"/>
              </a:rPr>
              <a:t>:)</a:t>
            </a:r>
            <a:endParaRPr lang="fr-F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9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40;p1"/>
          <p:cNvSpPr txBox="1"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5400"/>
              <a:t>Analyse Technique: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oogle Shape;41;p1"/>
          <p:cNvSpPr txBox="1"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200"/>
              <a:t>Bullet: Moteur de physique </a:t>
            </a:r>
          </a:p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200"/>
          </a:p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200"/>
              <a:t>But: recrée une physique proche de celle du jeux original.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200"/>
          </a:p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200"/>
              <a:t>Problème principal:adaptabilité </a:t>
            </a:r>
          </a:p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200"/>
          </a:p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200"/>
              <a:t>Ce qu'il faut améliorer : le pick-up (6dofConstraint), un system de bouton. </a:t>
            </a:r>
          </a:p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200"/>
          </a:p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200"/>
          </a:p>
          <a:p>
            <a:pPr marL="228600" lvl="0" indent="-50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200"/>
          </a:p>
        </p:txBody>
      </p:sp>
      <p:pic>
        <p:nvPicPr>
          <p:cNvPr id="42" name="Google Shape;42;p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63840" y="4354404"/>
            <a:ext cx="3995928" cy="162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EBFE99-5960-DA2A-BC57-2F0583CC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Analyse Technique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E2E2C-59BC-26A0-0475-FA5CB6A8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900" dirty="0"/>
              <a:t>Gameplay Programmer</a:t>
            </a:r>
          </a:p>
          <a:p>
            <a:r>
              <a:rPr lang="fr-FR" sz="1900" dirty="0"/>
              <a:t>But:</a:t>
            </a:r>
          </a:p>
          <a:p>
            <a:pPr marL="0" indent="0">
              <a:buNone/>
            </a:pPr>
            <a:r>
              <a:rPr lang="fr-FR" sz="1900" dirty="0"/>
              <a:t>Système des Portails: Placer des portails(</a:t>
            </a:r>
            <a:r>
              <a:rPr lang="fr-FR" sz="1900" dirty="0" err="1"/>
              <a:t>Raycast</a:t>
            </a:r>
            <a:r>
              <a:rPr lang="fr-FR" sz="1900" dirty="0"/>
              <a:t>), téléportation.</a:t>
            </a:r>
          </a:p>
          <a:p>
            <a:r>
              <a:rPr lang="fr-FR" sz="1900" dirty="0"/>
              <a:t>IA Tourelle: Regarde le joueur , lui tire dessus, lui fais perdre de la vie.</a:t>
            </a:r>
          </a:p>
          <a:p>
            <a:r>
              <a:rPr lang="fr-FR" sz="1900" dirty="0"/>
              <a:t>Problème majeur: Difficultés a s’adapter au code</a:t>
            </a:r>
          </a:p>
          <a:p>
            <a:r>
              <a:rPr lang="fr-FR" sz="1900" dirty="0"/>
              <a:t>Ce qu’il faut améliorer: Placer portails sur le sol et le plafond.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B8E185-F21B-E6BD-7E05-5796C1A22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1" r="1661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125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3A8A3-1B50-3BDD-E736-3F4906D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Analyse Technique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A15B9-C3B9-DB3D-6B1D-7370DFA3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fr-FR" sz="2000"/>
              <a:t>ImGUI: interface Editeur</a:t>
            </a:r>
          </a:p>
          <a:p>
            <a:endParaRPr lang="fr-FR" sz="2000"/>
          </a:p>
          <a:p>
            <a:r>
              <a:rPr lang="fr-FR" sz="2000"/>
              <a:t>But: crée un mode éditeur pour faciliter le level design et ouvrir la possibilité d’un créateur de level</a:t>
            </a:r>
          </a:p>
          <a:p>
            <a:endParaRPr lang="fr-FR" sz="2000"/>
          </a:p>
          <a:p>
            <a:r>
              <a:rPr lang="fr-FR" sz="2000"/>
              <a:t>Difficulté principal: très peu de documentations </a:t>
            </a:r>
          </a:p>
          <a:p>
            <a:endParaRPr lang="fr-FR" sz="2000"/>
          </a:p>
          <a:p>
            <a:r>
              <a:rPr lang="fr-FR" sz="2000"/>
              <a:t>Ce qu’il faut améliorer: changer les valeur des components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0803DB-F8B6-7754-F3E1-1A39A7E3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602636"/>
            <a:ext cx="4014216" cy="28830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F91CC0-F0A4-E4D2-1DB5-9AD45BC2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02" y="4269023"/>
            <a:ext cx="5648940" cy="9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3A8A3-1B50-3BDD-E736-3F4906D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411437"/>
          </a:xfrm>
        </p:spPr>
        <p:txBody>
          <a:bodyPr anchor="b">
            <a:normAutofit/>
          </a:bodyPr>
          <a:lstStyle/>
          <a:p>
            <a:r>
              <a:rPr lang="fr-FR" sz="5400" dirty="0"/>
              <a:t>Analyse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A15B9-C3B9-DB3D-6B1D-7370DFA3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57" y="2102409"/>
            <a:ext cx="6894576" cy="4317052"/>
          </a:xfrm>
        </p:spPr>
        <p:txBody>
          <a:bodyPr>
            <a:normAutofit/>
          </a:bodyPr>
          <a:lstStyle/>
          <a:p>
            <a:r>
              <a:rPr lang="fr-FR" sz="3200" dirty="0"/>
              <a:t>La classe </a:t>
            </a:r>
            <a:r>
              <a:rPr lang="fr-FR" sz="3200" dirty="0" err="1"/>
              <a:t>GameObject</a:t>
            </a:r>
            <a:endParaRPr lang="fr-FR" sz="3200" dirty="0"/>
          </a:p>
          <a:p>
            <a:r>
              <a:rPr lang="fr-FR" sz="3200" dirty="0"/>
              <a:t>Relation parents - enfants</a:t>
            </a:r>
          </a:p>
          <a:p>
            <a:r>
              <a:rPr lang="fr-FR" sz="3200" dirty="0"/>
              <a:t>Local et World </a:t>
            </a:r>
            <a:r>
              <a:rPr lang="fr-FR" sz="3200" dirty="0" err="1"/>
              <a:t>Transform</a:t>
            </a:r>
            <a:endParaRPr lang="fr-FR" sz="3200" dirty="0"/>
          </a:p>
          <a:p>
            <a:r>
              <a:rPr lang="fr-FR" sz="3200" dirty="0"/>
              <a:t>Système de Components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r>
              <a:rPr lang="fr-FR" sz="3200" dirty="0" err="1"/>
              <a:t>Load</a:t>
            </a:r>
            <a:r>
              <a:rPr lang="fr-FR" sz="3200" dirty="0"/>
              <a:t> et Save en </a:t>
            </a:r>
            <a:r>
              <a:rPr lang="fr-FR" sz="3200" dirty="0" err="1"/>
              <a:t>Json</a:t>
            </a:r>
            <a:endParaRPr lang="fr-FR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C994C0-9368-A5C0-1448-000B617E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78" y="5333773"/>
            <a:ext cx="2657475" cy="723900"/>
          </a:xfrm>
          <a:prstGeom prst="rect">
            <a:avLst/>
          </a:prstGeom>
        </p:spPr>
      </p:pic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65C676BA-E2C6-C3F8-CF56-44649AD6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1" y="1919149"/>
            <a:ext cx="22193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onent icons in Unity Hierarchy (editor extension) : r/Unity3D">
            <a:extLst>
              <a:ext uri="{FF2B5EF4-FFF2-40B4-BE49-F238E27FC236}">
                <a16:creationId xmlns:a16="http://schemas.microsoft.com/office/drawing/2014/main" id="{475A78CE-898A-6C65-C5D1-23ED3330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201" y="2102409"/>
            <a:ext cx="4064208" cy="28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29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341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PortalGL </vt:lpstr>
      <vt:lpstr>La Team:</vt:lpstr>
      <vt:lpstr>Présentation:</vt:lpstr>
      <vt:lpstr>Le Jeux D’origine:</vt:lpstr>
      <vt:lpstr>Contexte Technologique:</vt:lpstr>
      <vt:lpstr>Analyse Technique:</vt:lpstr>
      <vt:lpstr>Analyse Technique</vt:lpstr>
      <vt:lpstr>Analyse Technique</vt:lpstr>
      <vt:lpstr>Analyse Technique</vt:lpstr>
      <vt:lpstr>Gameplay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PortalGL </dc:title>
  <cp:lastModifiedBy>Angel GIMER</cp:lastModifiedBy>
  <cp:revision>10</cp:revision>
  <dcterms:modified xsi:type="dcterms:W3CDTF">2022-06-15T16:50:07Z</dcterms:modified>
</cp:coreProperties>
</file>