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6" r:id="rId3"/>
    <p:sldId id="268" r:id="rId4"/>
    <p:sldId id="267" r:id="rId5"/>
    <p:sldId id="269" r:id="rId6"/>
    <p:sldId id="271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66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9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06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3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34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5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1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8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2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3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4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BAB1-575E-414D-9442-95B99FF57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54AD8-7D74-4469-87BA-7F6EF31F9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DB791-9FE5-47D5-BF2F-7CAC35CD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7" y="1044250"/>
            <a:ext cx="9841575" cy="264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358822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3" cy="6214534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75043-7063-42D8-A8DF-1075EA3E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6537-EA2E-4F3B-8F2E-11A4E925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4707" cy="374473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031F-A71E-4B4A-B469-441DFD3F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C2943-6C6A-4E03-8BCB-B9023EB2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3" cy="6214534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75043-7063-42D8-A8DF-1075EA3E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6537-EA2E-4F3B-8F2E-11A4E925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4707" cy="374473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A393-3454-4A2E-ADC9-A188AC6A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6B22-09DA-406D-9451-C052CAA8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3" cy="6214534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75043-7063-42D8-A8DF-1075EA3E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6537-EA2E-4F3B-8F2E-11A4E925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4707" cy="374473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90C3-3C1E-4FA7-976F-27C72DD2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49F6-11D4-42FF-9AC4-AF34EA27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11548533" cy="6214534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75043-7063-42D8-A8DF-1075EA3E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6537-EA2E-4F3B-8F2E-11A4E925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6"/>
            <a:ext cx="10394707" cy="3744737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D67-36E4-454E-BA18-30DCAB76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0F0C-2B60-4F5E-A2B6-A95A6429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Hollie Ali (Student)</dc:creator>
  <cp:lastModifiedBy>angel Ali</cp:lastModifiedBy>
  <cp:revision>1</cp:revision>
  <dcterms:created xsi:type="dcterms:W3CDTF">2021-10-05T10:57:34Z</dcterms:created>
  <dcterms:modified xsi:type="dcterms:W3CDTF">2021-10-05T11:13:13Z</dcterms:modified>
</cp:coreProperties>
</file>