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Proyecto Final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POO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Ángel Ávila is697755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10186" l="0" r="507" t="7859"/>
          <a:stretch/>
        </p:blipFill>
        <p:spPr>
          <a:xfrm>
            <a:off x="0" y="405424"/>
            <a:ext cx="9097601" cy="4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4987200" y="3358175"/>
            <a:ext cx="622499" cy="1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29829" l="12743" r="58780" t="28900"/>
          <a:stretch/>
        </p:blipFill>
        <p:spPr>
          <a:xfrm>
            <a:off x="7447350" y="3235975"/>
            <a:ext cx="1696650" cy="138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7700625" y="3639150"/>
            <a:ext cx="352199" cy="62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19444" l="17108" r="17036" t="17749"/>
          <a:stretch/>
        </p:blipFill>
        <p:spPr>
          <a:xfrm>
            <a:off x="0" y="120025"/>
            <a:ext cx="9144000" cy="490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