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0688638" cy="7562850"/>
  <p:notesSz cx="6797675" cy="9926638"/>
  <p:defaultTextStyle>
    <a:defPPr>
      <a:defRPr lang="en-US"/>
    </a:defPPr>
    <a:lvl1pPr marL="0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799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7597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1393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5190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8989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02787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6584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70382" algn="l" defTabSz="583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 SIN FOTO" id="{4D690893-5187-EA43-92D0-E2AF6CC114C2}">
          <p14:sldIdLst/>
        </p14:section>
        <p14:section name="Portada CON FOTO" id="{C8569363-1884-6F45-91BE-A07789070736}">
          <p14:sldIdLst/>
        </p14:section>
        <p14:section name="Cabecera_1" id="{2A101A79-C253-2D47-B050-C72992168E68}">
          <p14:sldIdLst/>
        </p14:section>
        <p14:section name="Cabecera_2" id="{842856C9-4D66-F048-A61F-CBD5E8D155C7}">
          <p14:sldIdLst>
            <p14:sldId id="261"/>
          </p14:sldIdLst>
        </p14:section>
        <p14:section name="Formato Contenidos" id="{4E17597C-6D7E-1148-995E-89E7E2F400BA}">
          <p14:sldIdLst/>
        </p14:section>
        <p14:section name="Recursos gráficos" id="{84A1850E-8763-2440-8A8F-25F8F07FC117}">
          <p14:sldIdLst/>
        </p14:section>
        <p14:section name="Cierre SIN FOTO" id="{70CA2267-1886-9F48-AF47-F807B64D4A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97"/>
    <a:srgbClr val="007FC6"/>
    <a:srgbClr val="0072CE"/>
    <a:srgbClr val="FFFFFF"/>
    <a:srgbClr val="C8C8BC"/>
    <a:srgbClr val="000000"/>
    <a:srgbClr val="A5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Grid="0" snapToObjects="1">
      <p:cViewPr varScale="1">
        <p:scale>
          <a:sx n="98" d="100"/>
          <a:sy n="98" d="100"/>
        </p:scale>
        <p:origin x="1500" y="7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5111-E8D5-4F4A-B303-5B55D4F7203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2BB9-E48F-FA40-9E67-89E9BFB439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78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D78E3-D5B8-B146-B5C8-6194B9416B3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4538"/>
            <a:ext cx="52609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C4AAD-739D-4A49-A76D-AEB5B5280E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8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3799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67597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1393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35190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18989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02787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86584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70382" algn="l" defTabSz="58379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7"/>
            <a:ext cx="9085342" cy="162111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9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3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1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35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1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02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8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70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054-A54C-0943-A534-E97C59FFD352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AA64-EB29-3249-B9EC-CE55E76333AD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74"/>
            <a:ext cx="2404944" cy="6452932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4" y="302874"/>
            <a:ext cx="7036687" cy="6452932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59D-EE01-CD46-A808-DA1A97DA4DC9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F530-6A1F-324F-9FEE-CAF8A0891AC6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6"/>
            <a:ext cx="9085342" cy="1502066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2"/>
            <a:ext cx="9085342" cy="1654373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8379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759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13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3351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9189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5027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40865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6703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73F2-40A9-8C4B-AFBA-5B96F3F684F1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73"/>
            <a:ext cx="4720815" cy="499113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73"/>
            <a:ext cx="4720815" cy="499113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358-4DD3-4047-9329-8B207D0E48B2}" type="datetime1">
              <a:rPr lang="ca-E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96"/>
            <a:ext cx="4722671" cy="705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3799" indent="0">
              <a:buNone/>
              <a:defRPr sz="2500" b="1"/>
            </a:lvl2pPr>
            <a:lvl3pPr marL="1167597" indent="0">
              <a:buNone/>
              <a:defRPr sz="2300" b="1"/>
            </a:lvl3pPr>
            <a:lvl4pPr marL="1751393" indent="0">
              <a:buNone/>
              <a:defRPr sz="2100" b="1"/>
            </a:lvl4pPr>
            <a:lvl5pPr marL="2335190" indent="0">
              <a:buNone/>
              <a:defRPr sz="2100" b="1"/>
            </a:lvl5pPr>
            <a:lvl6pPr marL="2918989" indent="0">
              <a:buNone/>
              <a:defRPr sz="2100" b="1"/>
            </a:lvl6pPr>
            <a:lvl7pPr marL="3502787" indent="0">
              <a:buNone/>
              <a:defRPr sz="2100" b="1"/>
            </a:lvl7pPr>
            <a:lvl8pPr marL="4086584" indent="0">
              <a:buNone/>
              <a:defRPr sz="2100" b="1"/>
            </a:lvl8pPr>
            <a:lvl9pPr marL="4670382" indent="0">
              <a:buNone/>
              <a:defRPr sz="21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7"/>
            <a:ext cx="4722671" cy="435739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7" y="1692896"/>
            <a:ext cx="4724526" cy="705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3799" indent="0">
              <a:buNone/>
              <a:defRPr sz="2500" b="1"/>
            </a:lvl2pPr>
            <a:lvl3pPr marL="1167597" indent="0">
              <a:buNone/>
              <a:defRPr sz="2300" b="1"/>
            </a:lvl3pPr>
            <a:lvl4pPr marL="1751393" indent="0">
              <a:buNone/>
              <a:defRPr sz="2100" b="1"/>
            </a:lvl4pPr>
            <a:lvl5pPr marL="2335190" indent="0">
              <a:buNone/>
              <a:defRPr sz="2100" b="1"/>
            </a:lvl5pPr>
            <a:lvl6pPr marL="2918989" indent="0">
              <a:buNone/>
              <a:defRPr sz="2100" b="1"/>
            </a:lvl6pPr>
            <a:lvl7pPr marL="3502787" indent="0">
              <a:buNone/>
              <a:defRPr sz="2100" b="1"/>
            </a:lvl7pPr>
            <a:lvl8pPr marL="4086584" indent="0">
              <a:buNone/>
              <a:defRPr sz="2100" b="1"/>
            </a:lvl8pPr>
            <a:lvl9pPr marL="4670382" indent="0">
              <a:buNone/>
              <a:defRPr sz="21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7" y="2398407"/>
            <a:ext cx="4724526" cy="435739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A0F6-5FDD-864D-8288-B76D182DB30F}" type="datetime1">
              <a:rPr lang="ca-E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786-5E9A-9F4A-82BF-27099EE80F23}" type="datetime1">
              <a:rPr lang="ca-E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D2C-9629-D64A-8C8A-DE221118A2CF}" type="datetime1">
              <a:rPr lang="ca-E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9" y="301116"/>
            <a:ext cx="3516489" cy="128148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5"/>
            <a:ext cx="5975246" cy="6454683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9" y="1582601"/>
            <a:ext cx="3516489" cy="5173200"/>
          </a:xfrm>
        </p:spPr>
        <p:txBody>
          <a:bodyPr/>
          <a:lstStyle>
            <a:lvl1pPr marL="0" indent="0">
              <a:buNone/>
              <a:defRPr sz="1700"/>
            </a:lvl1pPr>
            <a:lvl2pPr marL="583799" indent="0">
              <a:buNone/>
              <a:defRPr sz="1500"/>
            </a:lvl2pPr>
            <a:lvl3pPr marL="1167597" indent="0">
              <a:buNone/>
              <a:defRPr sz="1300"/>
            </a:lvl3pPr>
            <a:lvl4pPr marL="1751393" indent="0">
              <a:buNone/>
              <a:defRPr sz="1300"/>
            </a:lvl4pPr>
            <a:lvl5pPr marL="2335190" indent="0">
              <a:buNone/>
              <a:defRPr sz="1300"/>
            </a:lvl5pPr>
            <a:lvl6pPr marL="2918989" indent="0">
              <a:buNone/>
              <a:defRPr sz="1300"/>
            </a:lvl6pPr>
            <a:lvl7pPr marL="3502787" indent="0">
              <a:buNone/>
              <a:defRPr sz="1300"/>
            </a:lvl7pPr>
            <a:lvl8pPr marL="4086584" indent="0">
              <a:buNone/>
              <a:defRPr sz="1300"/>
            </a:lvl8pPr>
            <a:lvl9pPr marL="4670382" indent="0">
              <a:buNone/>
              <a:defRPr sz="13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6BC-7DCF-C344-9ED3-099FDEEEF014}" type="datetime1">
              <a:rPr lang="ca-E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5294003"/>
            <a:ext cx="6413183" cy="62498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75755"/>
            <a:ext cx="6413183" cy="4537710"/>
          </a:xfrm>
        </p:spPr>
        <p:txBody>
          <a:bodyPr/>
          <a:lstStyle>
            <a:lvl1pPr marL="0" indent="0">
              <a:buNone/>
              <a:defRPr sz="4100"/>
            </a:lvl1pPr>
            <a:lvl2pPr marL="583799" indent="0">
              <a:buNone/>
              <a:defRPr sz="3600"/>
            </a:lvl2pPr>
            <a:lvl3pPr marL="1167597" indent="0">
              <a:buNone/>
              <a:defRPr sz="3000"/>
            </a:lvl3pPr>
            <a:lvl4pPr marL="1751393" indent="0">
              <a:buNone/>
              <a:defRPr sz="2500"/>
            </a:lvl4pPr>
            <a:lvl5pPr marL="2335190" indent="0">
              <a:buNone/>
              <a:defRPr sz="2500"/>
            </a:lvl5pPr>
            <a:lvl6pPr marL="2918989" indent="0">
              <a:buNone/>
              <a:defRPr sz="2500"/>
            </a:lvl6pPr>
            <a:lvl7pPr marL="3502787" indent="0">
              <a:buNone/>
              <a:defRPr sz="2500"/>
            </a:lvl7pPr>
            <a:lvl8pPr marL="4086584" indent="0">
              <a:buNone/>
              <a:defRPr sz="2500"/>
            </a:lvl8pPr>
            <a:lvl9pPr marL="4670382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918989"/>
            <a:ext cx="6413183" cy="887585"/>
          </a:xfrm>
        </p:spPr>
        <p:txBody>
          <a:bodyPr/>
          <a:lstStyle>
            <a:lvl1pPr marL="0" indent="0">
              <a:buNone/>
              <a:defRPr sz="1700"/>
            </a:lvl1pPr>
            <a:lvl2pPr marL="583799" indent="0">
              <a:buNone/>
              <a:defRPr sz="1500"/>
            </a:lvl2pPr>
            <a:lvl3pPr marL="1167597" indent="0">
              <a:buNone/>
              <a:defRPr sz="1300"/>
            </a:lvl3pPr>
            <a:lvl4pPr marL="1751393" indent="0">
              <a:buNone/>
              <a:defRPr sz="1300"/>
            </a:lvl4pPr>
            <a:lvl5pPr marL="2335190" indent="0">
              <a:buNone/>
              <a:defRPr sz="1300"/>
            </a:lvl5pPr>
            <a:lvl6pPr marL="2918989" indent="0">
              <a:buNone/>
              <a:defRPr sz="1300"/>
            </a:lvl6pPr>
            <a:lvl7pPr marL="3502787" indent="0">
              <a:buNone/>
              <a:defRPr sz="1300"/>
            </a:lvl7pPr>
            <a:lvl8pPr marL="4086584" indent="0">
              <a:buNone/>
              <a:defRPr sz="1300"/>
            </a:lvl8pPr>
            <a:lvl9pPr marL="4670382" indent="0">
              <a:buNone/>
              <a:defRPr sz="13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290-06D9-1645-887F-D082502B3770}" type="datetime1">
              <a:rPr lang="ca-E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8"/>
            <a:ext cx="9619774" cy="1260475"/>
          </a:xfrm>
          <a:prstGeom prst="rect">
            <a:avLst/>
          </a:prstGeom>
        </p:spPr>
        <p:txBody>
          <a:bodyPr vert="horz" lIns="116760" tIns="58380" rIns="116760" bIns="5838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73"/>
            <a:ext cx="9619774" cy="4991131"/>
          </a:xfrm>
          <a:prstGeom prst="rect">
            <a:avLst/>
          </a:prstGeom>
        </p:spPr>
        <p:txBody>
          <a:bodyPr vert="horz" lIns="116760" tIns="58380" rIns="116760" bIns="5838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7"/>
            <a:ext cx="2494016" cy="402652"/>
          </a:xfrm>
          <a:prstGeom prst="rect">
            <a:avLst/>
          </a:prstGeom>
        </p:spPr>
        <p:txBody>
          <a:bodyPr vert="horz" lIns="116760" tIns="58380" rIns="116760" bIns="5838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4F50-BE81-C847-9F33-243D145B183D}" type="datetime1">
              <a:rPr lang="ca-E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5" y="7009647"/>
            <a:ext cx="3384735" cy="402652"/>
          </a:xfrm>
          <a:prstGeom prst="rect">
            <a:avLst/>
          </a:prstGeom>
        </p:spPr>
        <p:txBody>
          <a:bodyPr vert="horz" lIns="116760" tIns="58380" rIns="116760" bIns="5838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7"/>
            <a:ext cx="2494016" cy="402652"/>
          </a:xfrm>
          <a:prstGeom prst="rect">
            <a:avLst/>
          </a:prstGeom>
        </p:spPr>
        <p:txBody>
          <a:bodyPr vert="horz" lIns="116760" tIns="58380" rIns="116760" bIns="5838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E10B-0097-C64C-B503-BA1FB39A81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83799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7849" indent="-437849" algn="l" defTabSz="583799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8670" indent="-364873" algn="l" defTabSz="583799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9496" indent="-291898" algn="l" defTabSz="58379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43295" indent="-291898" algn="l" defTabSz="58379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27089" indent="-291898" algn="l" defTabSz="583799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10888" indent="-291898" algn="l" defTabSz="5837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4685" indent="-291898" algn="l" defTabSz="5837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78483" indent="-291898" algn="l" defTabSz="5837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62280" indent="-291898" algn="l" defTabSz="5837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799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597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1393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5190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8989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02787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6584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70382" algn="l" defTabSz="58379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0D2C94-5BDA-45C5-A3CC-0738E2EC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27" y="1093590"/>
            <a:ext cx="6525536" cy="5239481"/>
          </a:xfrm>
          <a:prstGeom prst="rect">
            <a:avLst/>
          </a:prstGeom>
        </p:spPr>
      </p:pic>
      <p:sp>
        <p:nvSpPr>
          <p:cNvPr id="17" name="Slide Number Placeholder 10"/>
          <p:cNvSpPr txBox="1">
            <a:spLocks/>
          </p:cNvSpPr>
          <p:nvPr/>
        </p:nvSpPr>
        <p:spPr>
          <a:xfrm>
            <a:off x="9410780" y="7193679"/>
            <a:ext cx="1075765" cy="358773"/>
          </a:xfrm>
          <a:prstGeom prst="rect">
            <a:avLst/>
          </a:prstGeom>
        </p:spPr>
        <p:txBody>
          <a:bodyPr vert="horz" lIns="116760" tIns="58380" rIns="116760" bIns="58380" rtlCol="0" anchor="ctr"/>
          <a:lstStyle>
            <a:defPPr>
              <a:defRPr lang="en-US"/>
            </a:defPPr>
            <a:lvl1pPr marL="0" algn="r" defTabSz="583799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3799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7597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1393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5190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18989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2787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6584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70382" algn="l" defTabSz="583799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3E10B-0097-C64C-B503-BA1FB39A81C3}" type="slidenum">
              <a:rPr lang="en-US" smtClean="0">
                <a:solidFill>
                  <a:srgbClr val="0072CE"/>
                </a:solidFill>
                <a:latin typeface="AE Radar Bold"/>
                <a:cs typeface="AE Radar Bold"/>
              </a:rPr>
              <a:pPr/>
              <a:t>1</a:t>
            </a:fld>
            <a:endParaRPr lang="en-US" dirty="0">
              <a:solidFill>
                <a:srgbClr val="0072CE"/>
              </a:solidFill>
              <a:latin typeface="AE Radar Bold"/>
              <a:cs typeface="AE Radar 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B54A40-34BE-4D34-B6A0-B363F7017704}"/>
              </a:ext>
            </a:extLst>
          </p:cNvPr>
          <p:cNvSpPr/>
          <p:nvPr/>
        </p:nvSpPr>
        <p:spPr>
          <a:xfrm>
            <a:off x="3301510" y="3159615"/>
            <a:ext cx="408561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i="1" spc="50" dirty="0">
                <a:ln w="3175" cmpd="sng">
                  <a:noFill/>
                  <a:prstDash val="solid"/>
                </a:ln>
                <a:solidFill>
                  <a:srgbClr val="130997"/>
                </a:solidFill>
                <a:effectLst/>
                <a:latin typeface="Arial Nova" panose="020B0604020202020204" pitchFamily="34" charset="0"/>
                <a:cs typeface="Times New Roman" panose="02020603050405020304" pitchFamily="18" charset="0"/>
              </a:rPr>
              <a:t>SDR</a:t>
            </a:r>
            <a:endParaRPr lang="es-ES" sz="13800" b="1" i="1" cap="none" spc="0" dirty="0">
              <a:ln w="3175" cmpd="sng">
                <a:noFill/>
                <a:prstDash val="solid"/>
              </a:ln>
              <a:solidFill>
                <a:srgbClr val="130997"/>
              </a:solidFill>
              <a:effectLst/>
              <a:latin typeface="Arial Nov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5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>
        <a:spAutoFit/>
      </a:bodyPr>
      <a:lstStyle>
        <a:defPPr>
          <a:lnSpc>
            <a:spcPct val="120000"/>
          </a:lnSpc>
          <a:defRPr sz="2000" dirty="0" smtClean="0">
            <a:solidFill>
              <a:srgbClr val="0072CE"/>
            </a:solidFill>
            <a:latin typeface="AE Radar Bold"/>
            <a:cs typeface="AE Radar Bold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0D453E5C3434F8902575047784B0E" ma:contentTypeVersion="14" ma:contentTypeDescription="Create a new document." ma:contentTypeScope="" ma:versionID="6d76a2bca99e372e53820ea9caa8c1f0">
  <xsd:schema xmlns:xsd="http://www.w3.org/2001/XMLSchema" xmlns:xs="http://www.w3.org/2001/XMLSchema" xmlns:p="http://schemas.microsoft.com/office/2006/metadata/properties" xmlns:ns1="http://schemas.microsoft.com/sharepoint/v3" xmlns:ns2="0d6edf70-b95a-4b05-b997-7020b8de4101" xmlns:ns3="000973f4-7ce2-42cc-9e4d-2111dbf22d6a" targetNamespace="http://schemas.microsoft.com/office/2006/metadata/properties" ma:root="true" ma:fieldsID="b05b71869394c6b96fcc617dc0e3ee06" ns1:_="" ns2:_="" ns3:_="">
    <xsd:import namespace="http://schemas.microsoft.com/sharepoint/v3"/>
    <xsd:import namespace="0d6edf70-b95a-4b05-b997-7020b8de4101"/>
    <xsd:import namespace="000973f4-7ce2-42cc-9e4d-2111dbf22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edf70-b95a-4b05-b997-7020b8de4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973f4-7ce2-42cc-9e4d-2111dbf22d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845182D-61E5-459D-8C4D-23A35CFF7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6edf70-b95a-4b05-b997-7020b8de4101"/>
    <ds:schemaRef ds:uri="000973f4-7ce2-42cc-9e4d-2111dbf22d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377D2-2CE0-4A03-9534-426985CBE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70855-3F7A-4F79-9585-20DD7B3C45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AE Radar Bold</vt:lpstr>
      <vt:lpstr>Arial</vt:lpstr>
      <vt:lpstr>Arial Nova</vt:lpstr>
      <vt:lpstr>Calibri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</dc:creator>
  <cp:lastModifiedBy>Angel Burgos</cp:lastModifiedBy>
  <cp:revision>192</cp:revision>
  <cp:lastPrinted>2016-02-01T14:02:06Z</cp:lastPrinted>
  <dcterms:created xsi:type="dcterms:W3CDTF">2015-11-01T18:07:29Z</dcterms:created>
  <dcterms:modified xsi:type="dcterms:W3CDTF">2020-11-01T22:47:16Z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0x0101009800D453E5C3434F8902575047784B0E</vt:lpwstr>
  </property>
</Properties>
</file>