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61" r:id="rId8"/>
    <p:sldId id="259" r:id="rId9"/>
    <p:sldId id="258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CB546-75AF-4B5C-905E-36E6D8B5F4EE}" v="1579" dt="2022-10-01T20:33:33.329"/>
    <p1510:client id="{6C4A50A3-F371-1D88-B0AC-0B2589B457F1}" v="1005" dt="2022-10-01T20:07:10.242"/>
    <p1510:client id="{6FC91FDC-2715-7084-09D4-9121FAA3542C}" v="355" dt="2022-10-01T22:47:14.597"/>
    <p1510:client id="{8EB9AEE8-A43B-B0FD-75BF-238A310E0C72}" v="1542" dt="2022-10-01T22:37:13.164"/>
    <p1510:client id="{B62C2CEE-EF9B-15D3-E0ED-C60826FFA12D}" v="4458" dt="2022-10-01T19:48:32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8355-B766-50CF-D3E4-E78FFB8CF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5A064-C831-E046-821E-C6173DC42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003AB-A7E5-6BB7-2A41-8A09C17E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BAEE-24D5-4C81-B0EA-AC438DFA87F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7C719-ACA5-EDBE-2570-46482C41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D6FDE-33C4-CAE8-70B9-D5218C33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A56-217F-4101-A3C6-6342B509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7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FCE9-CCEA-F566-129D-ADE3895C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0D71D-993A-02B0-5BBE-906413054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B0258-8813-B951-7843-73E7A926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BAEE-24D5-4C81-B0EA-AC438DFA87F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EB93-082D-77E4-BAC3-B9585582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1757-81D7-5988-F8E3-F819ADBC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A56-217F-4101-A3C6-6342B509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4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F3AEB-99EB-777D-EC9C-185876040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FE462-F059-B3C6-327F-9FDEBB965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7616-9D77-4409-802E-9B5EA455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BAEE-24D5-4C81-B0EA-AC438DFA87F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85CAB-8437-4019-5EFA-534D1251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D612B-E296-B830-5B9A-B3A3B8BD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A56-217F-4101-A3C6-6342B509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6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A74E-F037-966B-7D3C-762B06ED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12ED4-1C96-FCE3-FC3C-BAB016B18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7232C-8978-8942-4AF5-A675B017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BAEE-24D5-4C81-B0EA-AC438DFA87F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7B31C-A0D9-EBFA-641C-2BE28EA1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93416-B70D-1524-40A3-B81C81E3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A56-217F-4101-A3C6-6342B509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2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22B7-D381-8AEF-7035-7CD144A3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76698-A8D1-A63D-402E-7BB2ADC78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65597-3EC3-50A7-88EF-65E0E8F6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BAEE-24D5-4C81-B0EA-AC438DFA87F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F7DA6-7E9A-14AD-EAB4-4901DB36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4B54-C5D3-A82F-7994-123A69FD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A56-217F-4101-A3C6-6342B509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4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609A-F6A9-0394-667F-F306E74B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2EB6-7117-E84E-B170-1D259EA6E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1001D-AD6B-72F7-6322-AA72D7D9F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FB886-0808-1578-D5BE-AD4E18E4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BAEE-24D5-4C81-B0EA-AC438DFA87F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1B6E7-D586-CD57-9189-C39F257D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9D075-E7E0-4F7E-7BD2-486B791B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A56-217F-4101-A3C6-6342B509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6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10F4-64B2-C0CD-1A7A-AC88F611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976EE-77D9-5D67-4C3A-24E26D491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D0565-060F-F599-1728-E9AE6D54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315B6-477E-3BDE-528A-768089C62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4E75A-323C-6574-8539-D7E2925D2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ED3C4-5062-CE5A-CFDD-1D8FA37A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BAEE-24D5-4C81-B0EA-AC438DFA87F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953AF-8C50-5D4B-8CE3-42151D68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A7400-B7B7-C3C6-4463-468CA572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A56-217F-4101-A3C6-6342B509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2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5CBC-F526-38A6-CD3E-F605B446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34FAB-9F81-3153-24D0-EB398C06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BAEE-24D5-4C81-B0EA-AC438DFA87F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428C3-9133-DD61-EFAB-F33AAE62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3EA18-8651-7408-EC87-AD49089C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A56-217F-4101-A3C6-6342B509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8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C45D8-7A46-1132-192B-1A308946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BAEE-24D5-4C81-B0EA-AC438DFA87F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95D6C-D702-27CE-6D82-1F4F0019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B17DA-014D-C8E6-7341-20E2802D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A56-217F-4101-A3C6-6342B509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9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8918-0C30-8873-E848-2D24FDDA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75984-C914-61F1-9104-8BC4365BD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9E02E-FDEB-95F4-00AC-69D45D965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33608-CF53-6919-C558-7A86C9C9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BAEE-24D5-4C81-B0EA-AC438DFA87F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7AFEF-D671-4CFC-118D-66651321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80E62-A165-195E-54C7-EF1AF4DA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A56-217F-4101-A3C6-6342B509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3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AC0A-7938-0762-88FF-741D2EFC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A2E66-364A-6AF0-FCA9-E96F2B1CF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365ED-4D98-9A32-E1A4-1A9DE1E8A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6E21D-200D-B137-D570-0D545DA7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BAEE-24D5-4C81-B0EA-AC438DFA87F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D2038-056A-1A35-FA47-EB07CADB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9028F-2266-6449-46A7-9A778C7A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A56-217F-4101-A3C6-6342B509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7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04544-A18A-2331-36AA-C1072559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BBA58-BF06-1E5D-9C0E-48AB44B03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C348E-6286-27AE-AA4D-853A08391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0BAEE-24D5-4C81-B0EA-AC438DFA87F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2CD09-08B7-5B4A-E3DB-19B4F4E7A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291C4-B850-BC90-1A49-31192CCEC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40A56-217F-4101-A3C6-6342B509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3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529A-AD60-4838-4551-52AE39F1C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913" y="0"/>
            <a:ext cx="9144000" cy="2387600"/>
          </a:xfrm>
        </p:spPr>
        <p:txBody>
          <a:bodyPr/>
          <a:lstStyle/>
          <a:p>
            <a:r>
              <a:rPr lang="en-US"/>
              <a:t>Study-Buddy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888A4-070F-6695-4834-81BF7927A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867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 Andrew, Derek, Angel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EE7CAC-D689-30B5-D97D-378F13C47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2859984"/>
            <a:ext cx="27241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1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person in white shoes standing on gray concrete road">
            <a:extLst>
              <a:ext uri="{FF2B5EF4-FFF2-40B4-BE49-F238E27FC236}">
                <a16:creationId xmlns:a16="http://schemas.microsoft.com/office/drawing/2014/main" id="{76BBB7A0-39A0-8781-F66D-9A3C866D8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99" r="2" b="15667"/>
          <a:stretch/>
        </p:blipFill>
        <p:spPr bwMode="auto">
          <a:xfrm>
            <a:off x="3136389" y="10"/>
            <a:ext cx="4979304" cy="3401558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ree person pointing the silver laptop computer">
            <a:extLst>
              <a:ext uri="{FF2B5EF4-FFF2-40B4-BE49-F238E27FC236}">
                <a16:creationId xmlns:a16="http://schemas.microsoft.com/office/drawing/2014/main" id="{0576DC80-BF38-53D0-4E88-8C3EC5F14E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6"/>
          <a:stretch/>
        </p:blipFill>
        <p:spPr bwMode="auto">
          <a:xfrm>
            <a:off x="7381690" y="3456433"/>
            <a:ext cx="4810310" cy="3401568"/>
          </a:xfrm>
          <a:custGeom>
            <a:avLst/>
            <a:gdLst/>
            <a:ahLst/>
            <a:cxnLst/>
            <a:rect l="l" t="t" r="r" b="b"/>
            <a:pathLst>
              <a:path w="4810310" h="3401568">
                <a:moveTo>
                  <a:pt x="781270" y="0"/>
                </a:moveTo>
                <a:lnTo>
                  <a:pt x="4810310" y="0"/>
                </a:lnTo>
                <a:lnTo>
                  <a:pt x="4810310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ound black and white analog alarm clock">
            <a:extLst>
              <a:ext uri="{FF2B5EF4-FFF2-40B4-BE49-F238E27FC236}">
                <a16:creationId xmlns:a16="http://schemas.microsoft.com/office/drawing/2014/main" id="{67032D30-CAA0-699B-0256-A6D97D10D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" r="615"/>
          <a:stretch/>
        </p:blipFill>
        <p:spPr bwMode="auto">
          <a:xfrm>
            <a:off x="3189428" y="3456432"/>
            <a:ext cx="4925479" cy="3401568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61" name="Freeform: Shape 2060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3" name="Freeform: Shape 2062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22C1B-9D6D-D710-5B85-BADDC201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5800"/>
            <a:ext cx="280720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latin typeface="+mj-lt"/>
                <a:ea typeface="+mj-ea"/>
                <a:cs typeface="+mj-cs"/>
              </a:rPr>
              <a:t>What does the </a:t>
            </a:r>
            <a:r>
              <a:rPr lang="en-US" sz="2800"/>
              <a:t>Study-Buddy</a:t>
            </a:r>
            <a:r>
              <a:rPr lang="en-US" sz="2800" kern="1200">
                <a:latin typeface="+mj-lt"/>
                <a:ea typeface="+mj-ea"/>
                <a:cs typeface="+mj-cs"/>
              </a:rPr>
              <a:t> </a:t>
            </a:r>
            <a:r>
              <a:rPr lang="en-US" sz="2800"/>
              <a:t>solve</a:t>
            </a:r>
            <a:r>
              <a:rPr lang="en-US" sz="2800" kern="120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FB7E9-5B34-E830-23AB-3F5A63C572AC}"/>
              </a:ext>
            </a:extLst>
          </p:cNvPr>
          <p:cNvSpPr txBox="1"/>
          <p:nvPr/>
        </p:nvSpPr>
        <p:spPr>
          <a:xfrm>
            <a:off x="448056" y="2258568"/>
            <a:ext cx="2807208" cy="39227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You don’t have to study alone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You can study with students that are taking the same class or have already taken the class</a:t>
            </a:r>
            <a:endParaRPr lang="en-US" sz="16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Find study buddies that match your classes and personality</a:t>
            </a:r>
            <a:endParaRPr lang="en-US" sz="16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Improve work output by building a commitment to work and study with others</a:t>
            </a:r>
            <a:endParaRPr lang="en-US" sz="16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</p:txBody>
      </p:sp>
      <p:pic>
        <p:nvPicPr>
          <p:cNvPr id="5" name="Picture 4" descr="A person looking out a window&#10;&#10;Description automatically generated with medium confidence">
            <a:extLst>
              <a:ext uri="{FF2B5EF4-FFF2-40B4-BE49-F238E27FC236}">
                <a16:creationId xmlns:a16="http://schemas.microsoft.com/office/drawing/2014/main" id="{A8A27676-EADF-50AF-A0E3-878E35DB05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r="4176" b="1"/>
          <a:stretch/>
        </p:blipFill>
        <p:spPr>
          <a:xfrm>
            <a:off x="7404372" y="10"/>
            <a:ext cx="4787628" cy="3401558"/>
          </a:xfrm>
          <a:custGeom>
            <a:avLst/>
            <a:gdLst/>
            <a:ahLst/>
            <a:cxnLst/>
            <a:rect l="l" t="t" r="r" b="b"/>
            <a:pathLst>
              <a:path w="4787628" h="3401568">
                <a:moveTo>
                  <a:pt x="0" y="0"/>
                </a:moveTo>
                <a:lnTo>
                  <a:pt x="4787628" y="0"/>
                </a:lnTo>
                <a:lnTo>
                  <a:pt x="4787628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7518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B6D4-022A-A251-34A9-C1AD546B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does it personally improve ourselves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D8735-7AE7-C8B9-FA37-E7D393730122}"/>
              </a:ext>
            </a:extLst>
          </p:cNvPr>
          <p:cNvSpPr txBox="1"/>
          <p:nvPr/>
        </p:nvSpPr>
        <p:spPr>
          <a:xfrm>
            <a:off x="832757" y="1551214"/>
            <a:ext cx="8196942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cs typeface="Calibri" panose="020F0502020204030204"/>
              </a:rPr>
              <a:t>Allow us to find collaborative help on homework</a:t>
            </a:r>
          </a:p>
          <a:p>
            <a:pPr marL="285750" indent="-285750">
              <a:buFont typeface="Arial"/>
              <a:buChar char="•"/>
            </a:pPr>
            <a:endParaRPr lang="en-US" sz="16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 panose="020F0502020204030204"/>
              </a:rPr>
              <a:t>Possibly form new friendships</a:t>
            </a:r>
          </a:p>
          <a:p>
            <a:pPr marL="285750" indent="-285750">
              <a:buFont typeface="Arial"/>
              <a:buChar char="•"/>
            </a:pPr>
            <a:endParaRPr lang="en-US" sz="16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 panose="020F0502020204030204"/>
              </a:rPr>
              <a:t>Promote soft-skills like responsibility, communication, accountability, etc.</a:t>
            </a:r>
          </a:p>
          <a:p>
            <a:pPr marL="285750" indent="-285750">
              <a:buFont typeface="Arial"/>
              <a:buChar char="•"/>
            </a:pPr>
            <a:endParaRPr lang="en-US" sz="16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09FF90-7887-A1CF-5F4F-C3AF4A5232F0}"/>
              </a:ext>
            </a:extLst>
          </p:cNvPr>
          <p:cNvGrpSpPr/>
          <p:nvPr/>
        </p:nvGrpSpPr>
        <p:grpSpPr>
          <a:xfrm>
            <a:off x="502104" y="5857875"/>
            <a:ext cx="4113437" cy="914400"/>
            <a:chOff x="502104" y="5857875"/>
            <a:chExt cx="4113437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0953BC-794A-6C62-8969-D4119EF34EDA}"/>
                </a:ext>
              </a:extLst>
            </p:cNvPr>
            <p:cNvSpPr/>
            <p:nvPr/>
          </p:nvSpPr>
          <p:spPr>
            <a:xfrm>
              <a:off x="502104" y="5857875"/>
              <a:ext cx="3309256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209D9F-E16C-8E4D-1F60-1F9D86A9DD32}"/>
                </a:ext>
              </a:extLst>
            </p:cNvPr>
            <p:cNvSpPr txBox="1"/>
            <p:nvPr/>
          </p:nvSpPr>
          <p:spPr>
            <a:xfrm>
              <a:off x="625928" y="5981700"/>
              <a:ext cx="3989613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200" b="1">
                  <a:latin typeface="FangSong"/>
                  <a:ea typeface="FangSong"/>
                  <a:cs typeface="Calibri"/>
                </a:rPr>
                <a:t>Responsibility</a:t>
              </a:r>
              <a:endParaRPr lang="en-US" sz="3200" b="1" err="1">
                <a:latin typeface="FangSong"/>
                <a:ea typeface="FangSong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24D11A-A6C2-6536-9486-9830357E304F}"/>
              </a:ext>
            </a:extLst>
          </p:cNvPr>
          <p:cNvGrpSpPr/>
          <p:nvPr/>
        </p:nvGrpSpPr>
        <p:grpSpPr>
          <a:xfrm>
            <a:off x="4257675" y="4703989"/>
            <a:ext cx="4156983" cy="914400"/>
            <a:chOff x="3996417" y="4508046"/>
            <a:chExt cx="4156983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AF710-0004-FD69-43BA-DF9165E80D21}"/>
                </a:ext>
              </a:extLst>
            </p:cNvPr>
            <p:cNvSpPr/>
            <p:nvPr/>
          </p:nvSpPr>
          <p:spPr>
            <a:xfrm>
              <a:off x="3996417" y="4508046"/>
              <a:ext cx="3309256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50E398-9FF7-899B-7514-6212AEEAB2D9}"/>
                </a:ext>
              </a:extLst>
            </p:cNvPr>
            <p:cNvSpPr txBox="1"/>
            <p:nvPr/>
          </p:nvSpPr>
          <p:spPr>
            <a:xfrm>
              <a:off x="4931229" y="4604658"/>
              <a:ext cx="3222171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200" b="1">
                  <a:latin typeface="FangSong"/>
                  <a:ea typeface="FangSong"/>
                </a:rPr>
                <a:t>Ethics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4D7DCD-71FC-BC68-15BA-064E9DA53B11}"/>
              </a:ext>
            </a:extLst>
          </p:cNvPr>
          <p:cNvGrpSpPr/>
          <p:nvPr/>
        </p:nvGrpSpPr>
        <p:grpSpPr>
          <a:xfrm>
            <a:off x="4257676" y="5857875"/>
            <a:ext cx="3405866" cy="914400"/>
            <a:chOff x="4127047" y="5814332"/>
            <a:chExt cx="3405866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E9AC3B-52EE-66DF-4CDB-DA84B7B5FEAF}"/>
                </a:ext>
              </a:extLst>
            </p:cNvPr>
            <p:cNvSpPr/>
            <p:nvPr/>
          </p:nvSpPr>
          <p:spPr>
            <a:xfrm>
              <a:off x="4127047" y="5814332"/>
              <a:ext cx="3309256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968323-0FFD-F3BB-A21D-3A832DE3F1BA}"/>
                </a:ext>
              </a:extLst>
            </p:cNvPr>
            <p:cNvSpPr txBox="1"/>
            <p:nvPr/>
          </p:nvSpPr>
          <p:spPr>
            <a:xfrm>
              <a:off x="4365171" y="5965371"/>
              <a:ext cx="3167742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200" b="1">
                  <a:latin typeface="FangSong"/>
                  <a:ea typeface="FangSong"/>
                </a:rPr>
                <a:t>Communication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2D2439-2F92-2157-2C2B-E403E99E30EC}"/>
              </a:ext>
            </a:extLst>
          </p:cNvPr>
          <p:cNvGrpSpPr/>
          <p:nvPr/>
        </p:nvGrpSpPr>
        <p:grpSpPr>
          <a:xfrm>
            <a:off x="7926160" y="5857874"/>
            <a:ext cx="3547383" cy="914400"/>
            <a:chOff x="7675789" y="5857874"/>
            <a:chExt cx="3547383" cy="9144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36FB18-89DA-0D93-36B8-1A8CE0A32D65}"/>
                </a:ext>
              </a:extLst>
            </p:cNvPr>
            <p:cNvSpPr/>
            <p:nvPr/>
          </p:nvSpPr>
          <p:spPr>
            <a:xfrm>
              <a:off x="7675789" y="5857874"/>
              <a:ext cx="3309256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7D8C2D-B5F7-BCA3-D7D5-10D03569B55D}"/>
                </a:ext>
              </a:extLst>
            </p:cNvPr>
            <p:cNvSpPr txBox="1"/>
            <p:nvPr/>
          </p:nvSpPr>
          <p:spPr>
            <a:xfrm>
              <a:off x="7794172" y="5976257"/>
              <a:ext cx="342900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200" b="1">
                  <a:latin typeface="FangSong"/>
                  <a:ea typeface="FangSong"/>
                </a:rPr>
                <a:t>Accountability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C348A2-72A6-49FA-4FEC-B3C2555EBE2B}"/>
              </a:ext>
            </a:extLst>
          </p:cNvPr>
          <p:cNvGrpSpPr/>
          <p:nvPr/>
        </p:nvGrpSpPr>
        <p:grpSpPr>
          <a:xfrm>
            <a:off x="2211160" y="3365046"/>
            <a:ext cx="3309256" cy="914400"/>
            <a:chOff x="1960789" y="3430360"/>
            <a:chExt cx="3309256" cy="9144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3CBB368-8E27-64FD-6277-B29AB7DC476E}"/>
                </a:ext>
              </a:extLst>
            </p:cNvPr>
            <p:cNvSpPr/>
            <p:nvPr/>
          </p:nvSpPr>
          <p:spPr>
            <a:xfrm>
              <a:off x="1960789" y="3430360"/>
              <a:ext cx="3309256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C08F75-00F0-559C-CBFD-4D9C29EF5B1B}"/>
                </a:ext>
              </a:extLst>
            </p:cNvPr>
            <p:cNvSpPr txBox="1"/>
            <p:nvPr/>
          </p:nvSpPr>
          <p:spPr>
            <a:xfrm>
              <a:off x="2525487" y="3537857"/>
              <a:ext cx="274320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200" b="1">
                  <a:latin typeface="FangSong"/>
                  <a:ea typeface="FangSong"/>
                </a:rPr>
                <a:t>Friendship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B5168D0-4E9D-CA75-5401-D246A84D9774}"/>
              </a:ext>
            </a:extLst>
          </p:cNvPr>
          <p:cNvGrpSpPr/>
          <p:nvPr/>
        </p:nvGrpSpPr>
        <p:grpSpPr>
          <a:xfrm>
            <a:off x="6271532" y="3365047"/>
            <a:ext cx="3309256" cy="914400"/>
            <a:chOff x="6097361" y="3430361"/>
            <a:chExt cx="3309256" cy="914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26AE979-9564-0FF7-85A8-91D3179DBBD1}"/>
                </a:ext>
              </a:extLst>
            </p:cNvPr>
            <p:cNvSpPr/>
            <p:nvPr/>
          </p:nvSpPr>
          <p:spPr>
            <a:xfrm>
              <a:off x="6097361" y="3430361"/>
              <a:ext cx="3309256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BCE547-120D-617A-95E5-CEC0E4E1FF79}"/>
                </a:ext>
              </a:extLst>
            </p:cNvPr>
            <p:cNvSpPr txBox="1"/>
            <p:nvPr/>
          </p:nvSpPr>
          <p:spPr>
            <a:xfrm>
              <a:off x="6291943" y="3537857"/>
              <a:ext cx="3004457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200" b="1">
                  <a:latin typeface="FangSong"/>
                  <a:ea typeface="FangSong"/>
                </a:rPr>
                <a:t>Collaboration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0D2D05-B405-E2E7-2A61-97407630F6ED}"/>
              </a:ext>
            </a:extLst>
          </p:cNvPr>
          <p:cNvCxnSpPr/>
          <p:nvPr/>
        </p:nvCxnSpPr>
        <p:spPr>
          <a:xfrm flipH="1" flipV="1">
            <a:off x="4607377" y="4302580"/>
            <a:ext cx="239487" cy="424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DB668A-E444-E22D-368A-F7A8DB4DDB1F}"/>
              </a:ext>
            </a:extLst>
          </p:cNvPr>
          <p:cNvCxnSpPr>
            <a:cxnSpLocks/>
          </p:cNvCxnSpPr>
          <p:nvPr/>
        </p:nvCxnSpPr>
        <p:spPr>
          <a:xfrm flipV="1">
            <a:off x="6675665" y="4302580"/>
            <a:ext cx="228598" cy="370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77058F-BB28-A9AB-6062-CF105E1C1307}"/>
              </a:ext>
            </a:extLst>
          </p:cNvPr>
          <p:cNvCxnSpPr>
            <a:cxnSpLocks/>
          </p:cNvCxnSpPr>
          <p:nvPr/>
        </p:nvCxnSpPr>
        <p:spPr>
          <a:xfrm flipV="1">
            <a:off x="3649435" y="5402036"/>
            <a:ext cx="816428" cy="620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EC65F0-8805-E320-38B0-2ADFCB7443D9}"/>
              </a:ext>
            </a:extLst>
          </p:cNvPr>
          <p:cNvCxnSpPr>
            <a:cxnSpLocks/>
          </p:cNvCxnSpPr>
          <p:nvPr/>
        </p:nvCxnSpPr>
        <p:spPr>
          <a:xfrm flipH="1" flipV="1">
            <a:off x="7535633" y="5336721"/>
            <a:ext cx="947058" cy="631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9BED63-021A-AEEB-28E2-73F79AFB610D}"/>
              </a:ext>
            </a:extLst>
          </p:cNvPr>
          <p:cNvCxnSpPr>
            <a:cxnSpLocks/>
          </p:cNvCxnSpPr>
          <p:nvPr/>
        </p:nvCxnSpPr>
        <p:spPr>
          <a:xfrm flipH="1" flipV="1">
            <a:off x="5913664" y="5663293"/>
            <a:ext cx="10886" cy="206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20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982E-D7A7-DE23-32A6-4ECF22EC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Market Potential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6DF89-6918-A373-1256-435FCFF6B60F}"/>
              </a:ext>
            </a:extLst>
          </p:cNvPr>
          <p:cNvSpPr txBox="1"/>
          <p:nvPr/>
        </p:nvSpPr>
        <p:spPr>
          <a:xfrm>
            <a:off x="774700" y="1651000"/>
            <a:ext cx="1041399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Student are hungry to find groups that are dedicated to classes they are taking.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Society is more dependent to technology than ever before.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These factors make an app that connects people on the basis of creating study groups more in demand than ever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Some students are shy and need a boost to start connecting with people; this app's purpose is to be the medium to which this student starts their study group, and perhaps life-long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208741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2" name="Rectangle 3078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eople sitting down near table with assorted laptop computers">
            <a:extLst>
              <a:ext uri="{FF2B5EF4-FFF2-40B4-BE49-F238E27FC236}">
                <a16:creationId xmlns:a16="http://schemas.microsoft.com/office/drawing/2014/main" id="{C7D95C14-0248-930D-EF8F-B9AB556EE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" r="9336" b="-1"/>
          <a:stretch/>
        </p:blipFill>
        <p:spPr bwMode="auto"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081" name="Freeform: Shape 3080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3" name="Freeform: Shape 308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EA3D8-06D7-A36B-6116-3AEE4E75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How does study buddy work?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7DDBC-7FB8-A5F1-DA18-430F23536FBE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Download our app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Make an account</a:t>
            </a:r>
            <a:endParaRPr lang="en-US" sz="17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Set up your profile( Subject(s) you like, Subject(s) you dislike, Subject(s) you’ve taken, Subject(s) you are taking</a:t>
            </a:r>
            <a:endParaRPr lang="en-US" sz="17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Post that you are looking for a student group or join a student group</a:t>
            </a:r>
            <a:endParaRPr lang="en-US" sz="17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Meet up with your study buddies!!</a:t>
            </a:r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099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F306-4B9A-A3E6-8240-2C5EE428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1365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Our competition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9DB1D-A07D-095E-249A-F68432D303C7}"/>
              </a:ext>
            </a:extLst>
          </p:cNvPr>
          <p:cNvSpPr txBox="1"/>
          <p:nvPr/>
        </p:nvSpPr>
        <p:spPr>
          <a:xfrm>
            <a:off x="576943" y="1313543"/>
            <a:ext cx="7378535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 panose="020F0502020204030204"/>
              </a:rPr>
              <a:t>Who are our competitors?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Discord, Teams, </a:t>
            </a:r>
            <a:r>
              <a:rPr lang="en-US" err="1">
                <a:cs typeface="Calibri" panose="020F0502020204030204"/>
              </a:rPr>
              <a:t>Groupme</a:t>
            </a:r>
            <a:r>
              <a:rPr lang="en-US">
                <a:cs typeface="Calibri" panose="020F0502020204030204"/>
              </a:rPr>
              <a:t>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Our competitors are too general on their services </a:t>
            </a:r>
            <a:r>
              <a:rPr lang="en-US">
                <a:ea typeface="+mn-lt"/>
                <a:cs typeface="+mn-lt"/>
              </a:rPr>
              <a:t>(play, work, hangout, </a:t>
            </a:r>
            <a:r>
              <a:rPr lang="en-US" err="1">
                <a:ea typeface="+mn-lt"/>
                <a:cs typeface="+mn-lt"/>
              </a:rPr>
              <a:t>etc</a:t>
            </a:r>
            <a:r>
              <a:rPr lang="en-US">
                <a:ea typeface="+mn-lt"/>
                <a:cs typeface="+mn-lt"/>
              </a:rPr>
              <a:t>)</a:t>
            </a:r>
            <a:r>
              <a:rPr lang="en-US">
                <a:cs typeface="Calibri" panose="020F0502020204030204"/>
              </a:rPr>
              <a:t>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They aren’t specialized studying.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 A site fully and solely dedicated to studying with peers that are taking/have taken the same class as you is vital as a university/college student.</a:t>
            </a:r>
          </a:p>
          <a:p>
            <a:r>
              <a:rPr lang="en-US" sz="2400">
                <a:cs typeface="Calibri" panose="020F0502020204030204"/>
              </a:rPr>
              <a:t>Why us?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Study-Buddy ensures an environment dedicated fully to studying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 We'll link you with groups in your campus that are working in the same topic.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Prioritize groups at your campus, so you can get more involved in the university/college experience.</a:t>
            </a:r>
          </a:p>
        </p:txBody>
      </p:sp>
      <p:pic>
        <p:nvPicPr>
          <p:cNvPr id="1026" name="Picture 2" descr="Microsoft Apps">
            <a:extLst>
              <a:ext uri="{FF2B5EF4-FFF2-40B4-BE49-F238E27FC236}">
                <a16:creationId xmlns:a16="http://schemas.microsoft.com/office/drawing/2014/main" id="{744CC626-5153-32E1-BEC7-5C77E673C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450" y="1396158"/>
            <a:ext cx="1874550" cy="187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ilPoint Identity Security for Teams | SailPoint">
            <a:extLst>
              <a:ext uri="{FF2B5EF4-FFF2-40B4-BE49-F238E27FC236}">
                <a16:creationId xmlns:a16="http://schemas.microsoft.com/office/drawing/2014/main" id="{9E709B70-55BA-4EED-B9F9-D372EE764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3260529"/>
            <a:ext cx="3571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oupMe - Apps on Google Play">
            <a:extLst>
              <a:ext uri="{FF2B5EF4-FFF2-40B4-BE49-F238E27FC236}">
                <a16:creationId xmlns:a16="http://schemas.microsoft.com/office/drawing/2014/main" id="{1B7D9B04-0751-229D-12A5-F7D60AFC4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99" y="4611200"/>
            <a:ext cx="1954696" cy="195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95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16F70-2F5C-DC4B-AACE-0FECB14AD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7F4B-4FA7-0B67-E31D-0A3BE4A16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An example of the possible interaction in our Study-Buddy application</a:t>
            </a:r>
          </a:p>
          <a:p>
            <a:endParaRPr lang="en-US" sz="2000">
              <a:solidFill>
                <a:schemeClr val="bg1">
                  <a:alpha val="60000"/>
                </a:schemeClr>
              </a:solidFill>
            </a:endParaRP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A small prototype compared to our actual goals</a:t>
            </a:r>
            <a:endParaRPr lang="en-US" sz="2000">
              <a:solidFill>
                <a:schemeClr val="bg1">
                  <a:alpha val="60000"/>
                </a:schemeClr>
              </a:solidFill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4AEA73D-2117-D321-A87D-F4FD44EBF3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75766" y="643469"/>
            <a:ext cx="5684758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0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3" name="Rectangle 4102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thank you! text">
            <a:extLst>
              <a:ext uri="{FF2B5EF4-FFF2-40B4-BE49-F238E27FC236}">
                <a16:creationId xmlns:a16="http://schemas.microsoft.com/office/drawing/2014/main" id="{2390FC0C-FEDF-9D80-D916-8A7B38EAD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46" r="2" b="12484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4114" name="Freeform: Shape 4104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15" name="Freeform: Shape 4106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537B25-59DB-2DA0-8399-A7C0F2453369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>
                <a:cs typeface="Calibri Light"/>
              </a:rPr>
              <a:t>Here to serve and help higher education students connect and study.</a:t>
            </a:r>
          </a:p>
        </p:txBody>
      </p:sp>
      <p:sp>
        <p:nvSpPr>
          <p:cNvPr id="4116" name="Rectangle 410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7" name="Rectangle 411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65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9A0361CB13A649AF8ADFFC6AD75DFC" ma:contentTypeVersion="0" ma:contentTypeDescription="Create a new document." ma:contentTypeScope="" ma:versionID="8dd84fe14949a60df4942e40c8c288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e30f87e2e4874e2d9309cafdf099b0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F8CC30-3271-4EC4-BB7B-0D060CDD0B33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4BE537-6F73-480C-A56E-097F352066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50F2B-F0FC-43E2-AC34-08794978C730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Study-Buddy</vt:lpstr>
      <vt:lpstr>What does the Study-Buddy solve?</vt:lpstr>
      <vt:lpstr>How does it personally improve ourselves</vt:lpstr>
      <vt:lpstr>Market Potential</vt:lpstr>
      <vt:lpstr>How does study buddy work?</vt:lpstr>
      <vt:lpstr>Our competition </vt:lpstr>
      <vt:lpstr>Demonstration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Study-Buddy</dc:title>
  <dc:creator>Vazquez Gonzalez, Edgar</dc:creator>
  <cp:revision>3</cp:revision>
  <dcterms:created xsi:type="dcterms:W3CDTF">2022-10-01T18:02:36Z</dcterms:created>
  <dcterms:modified xsi:type="dcterms:W3CDTF">2022-10-01T22:48:56Z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0x0101008A9A0361CB13A649AF8ADFFC6AD75DFC</vt:lpwstr>
  </property>
</Properties>
</file>