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59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4" Type="http://schemas.openxmlformats.org/officeDocument/2006/relationships/image" Target="../media/image9.sv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svg" /><Relationship Id="rId1" Type="http://schemas.openxmlformats.org/officeDocument/2006/relationships/image" Target="../media/image12.png" /><Relationship Id="rId6" Type="http://schemas.openxmlformats.org/officeDocument/2006/relationships/image" Target="../media/image17.svg" /><Relationship Id="rId5" Type="http://schemas.openxmlformats.org/officeDocument/2006/relationships/image" Target="../media/image16.png" /><Relationship Id="rId4" Type="http://schemas.openxmlformats.org/officeDocument/2006/relationships/image" Target="../media/image15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4" Type="http://schemas.openxmlformats.org/officeDocument/2006/relationships/image" Target="../media/image9.sv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svg" /><Relationship Id="rId1" Type="http://schemas.openxmlformats.org/officeDocument/2006/relationships/image" Target="../media/image12.png" /><Relationship Id="rId6" Type="http://schemas.openxmlformats.org/officeDocument/2006/relationships/image" Target="../media/image17.svg" /><Relationship Id="rId5" Type="http://schemas.openxmlformats.org/officeDocument/2006/relationships/image" Target="../media/image16.png" /><Relationship Id="rId4" Type="http://schemas.openxmlformats.org/officeDocument/2006/relationships/image" Target="../media/image15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E3416-1A15-4F53-B73E-FF78A716BA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A16A35-AEAF-465F-ADF4-2664371E9CA9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s-US" dirty="0"/>
            <a:t>Framework: </a:t>
          </a:r>
          <a:br>
            <a:rPr lang="es-US" dirty="0">
              <a:latin typeface="Aptos Display" panose="02110004020202020204"/>
            </a:rPr>
          </a:br>
          <a:r>
            <a:rPr lang="es-US" dirty="0"/>
            <a:t>Bootstrap</a:t>
          </a:r>
          <a:r>
            <a:rPr lang="es-US" dirty="0">
              <a:latin typeface="Aptos Display" panose="02110004020202020204"/>
            </a:rPr>
            <a:t>  para responsividad y compatibilidad </a:t>
          </a:r>
          <a:endParaRPr lang="en-US" dirty="0">
            <a:latin typeface="Aptos Display" panose="02110004020202020204"/>
          </a:endParaRPr>
        </a:p>
      </dgm:t>
    </dgm:pt>
    <dgm:pt modelId="{F31EBBE6-B92A-4D90-B2CF-48CA871E5BD5}" type="parTrans" cxnId="{58BB5199-73C2-4B58-8859-4B84958DE91C}">
      <dgm:prSet/>
      <dgm:spPr/>
      <dgm:t>
        <a:bodyPr/>
        <a:lstStyle/>
        <a:p>
          <a:endParaRPr lang="en-US"/>
        </a:p>
      </dgm:t>
    </dgm:pt>
    <dgm:pt modelId="{79B7531B-AF36-4090-9E20-D62834F87295}" type="sibTrans" cxnId="{58BB5199-73C2-4B58-8859-4B84958DE91C}">
      <dgm:prSet/>
      <dgm:spPr/>
      <dgm:t>
        <a:bodyPr/>
        <a:lstStyle/>
        <a:p>
          <a:endParaRPr lang="en-US"/>
        </a:p>
      </dgm:t>
    </dgm:pt>
    <dgm:pt modelId="{6FD195D2-14CF-4FF6-936B-72C41953FFA1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s-US" dirty="0"/>
            <a:t>Elementos Integrados:</a:t>
          </a:r>
          <a:br>
            <a:rPr lang="es-US" dirty="0">
              <a:latin typeface="Aptos Display" panose="02110004020202020204"/>
            </a:rPr>
          </a:br>
          <a:r>
            <a:rPr lang="es-US" dirty="0" err="1"/>
            <a:t>Navbar</a:t>
          </a:r>
          <a:r>
            <a:rPr lang="es-US" dirty="0"/>
            <a:t>, Modales, </a:t>
          </a:r>
          <a:r>
            <a:rPr lang="es-US" dirty="0" err="1"/>
            <a:t>Cards</a:t>
          </a:r>
          <a:r>
            <a:rPr lang="es-US" dirty="0"/>
            <a:t>, </a:t>
          </a:r>
          <a:r>
            <a:rPr lang="es-US" dirty="0" err="1"/>
            <a:t>Popovers</a:t>
          </a:r>
          <a:r>
            <a:rPr lang="es-US" dirty="0"/>
            <a:t>, </a:t>
          </a:r>
          <a:r>
            <a:rPr lang="es-US" dirty="0" err="1"/>
            <a:t>Tooltips</a:t>
          </a:r>
          <a:r>
            <a:rPr lang="es-US" dirty="0"/>
            <a:t>, Slider, </a:t>
          </a:r>
          <a:r>
            <a:rPr lang="es-US" dirty="0" err="1"/>
            <a:t>Tabs</a:t>
          </a:r>
          <a:r>
            <a:rPr lang="es-US" dirty="0"/>
            <a:t> y Acordeones.</a:t>
          </a:r>
          <a:endParaRPr lang="en-US" dirty="0"/>
        </a:p>
      </dgm:t>
    </dgm:pt>
    <dgm:pt modelId="{ACE82984-C042-4A96-B266-C7B02FFCC5EE}" type="parTrans" cxnId="{C1740C86-188E-4E87-B8C4-DF2FD6E0A746}">
      <dgm:prSet/>
      <dgm:spPr/>
      <dgm:t>
        <a:bodyPr/>
        <a:lstStyle/>
        <a:p>
          <a:endParaRPr lang="en-US"/>
        </a:p>
      </dgm:t>
    </dgm:pt>
    <dgm:pt modelId="{C763311B-8CEB-4732-878F-95FB01F0AE59}" type="sibTrans" cxnId="{C1740C86-188E-4E87-B8C4-DF2FD6E0A746}">
      <dgm:prSet/>
      <dgm:spPr/>
      <dgm:t>
        <a:bodyPr/>
        <a:lstStyle/>
        <a:p>
          <a:endParaRPr lang="en-US"/>
        </a:p>
      </dgm:t>
    </dgm:pt>
    <dgm:pt modelId="{84AF02DE-415A-4324-A3C5-AE00DAE41075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s-US" dirty="0"/>
            <a:t>Lenguajes y Tecnologías: </a:t>
          </a:r>
          <a:br>
            <a:rPr lang="es-US" dirty="0">
              <a:latin typeface="Aptos Display" panose="02110004020202020204"/>
            </a:rPr>
          </a:br>
          <a:r>
            <a:rPr lang="es-US" dirty="0"/>
            <a:t>HTML, CSS, JavaScript y animaciones CSS para mejorar la experiencia del usuario.</a:t>
          </a:r>
          <a:endParaRPr lang="en-US" dirty="0"/>
        </a:p>
      </dgm:t>
    </dgm:pt>
    <dgm:pt modelId="{263B6663-FF21-41C8-A39A-B45079D92812}" type="parTrans" cxnId="{B8C25C89-A5CB-4357-A119-FBFA7F5AEE7C}">
      <dgm:prSet/>
      <dgm:spPr/>
      <dgm:t>
        <a:bodyPr/>
        <a:lstStyle/>
        <a:p>
          <a:endParaRPr lang="en-US"/>
        </a:p>
      </dgm:t>
    </dgm:pt>
    <dgm:pt modelId="{653988C7-71BA-4B48-A319-7815ED7C8BBE}" type="sibTrans" cxnId="{B8C25C89-A5CB-4357-A119-FBFA7F5AEE7C}">
      <dgm:prSet/>
      <dgm:spPr/>
      <dgm:t>
        <a:bodyPr/>
        <a:lstStyle/>
        <a:p>
          <a:endParaRPr lang="en-US"/>
        </a:p>
      </dgm:t>
    </dgm:pt>
    <dgm:pt modelId="{700E676D-0F37-4AE9-BD2E-2A91751392B0}" type="pres">
      <dgm:prSet presAssocID="{BD6E3416-1A15-4F53-B73E-FF78A716BA90}" presName="root" presStyleCnt="0">
        <dgm:presLayoutVars>
          <dgm:dir/>
          <dgm:resizeHandles val="exact"/>
        </dgm:presLayoutVars>
      </dgm:prSet>
      <dgm:spPr/>
    </dgm:pt>
    <dgm:pt modelId="{44A5602E-AF1C-4C8F-9FD1-8FC8450453E4}" type="pres">
      <dgm:prSet presAssocID="{85A16A35-AEAF-465F-ADF4-2664371E9CA9}" presName="compNode" presStyleCnt="0"/>
      <dgm:spPr/>
    </dgm:pt>
    <dgm:pt modelId="{59EBBBAA-3427-4678-BD44-D68D6F5877CE}" type="pres">
      <dgm:prSet presAssocID="{85A16A35-AEAF-465F-ADF4-2664371E9CA9}" presName="iconBgRect" presStyleLbl="bgShp" presStyleIdx="0" presStyleCnt="3"/>
      <dgm:spPr/>
    </dgm:pt>
    <dgm:pt modelId="{504F7753-83D6-4CFF-B223-5BDEAB045D8D}" type="pres">
      <dgm:prSet presAssocID="{85A16A35-AEAF-465F-ADF4-2664371E9C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ectar"/>
        </a:ext>
      </dgm:extLst>
    </dgm:pt>
    <dgm:pt modelId="{447A6BED-2029-41A8-AAF3-CEA4D5B6679D}" type="pres">
      <dgm:prSet presAssocID="{85A16A35-AEAF-465F-ADF4-2664371E9CA9}" presName="spaceRect" presStyleCnt="0"/>
      <dgm:spPr/>
    </dgm:pt>
    <dgm:pt modelId="{F50EEB8B-BAA6-44CC-B58B-4C0D285FB86E}" type="pres">
      <dgm:prSet presAssocID="{85A16A35-AEAF-465F-ADF4-2664371E9CA9}" presName="textRect" presStyleLbl="revTx" presStyleIdx="0" presStyleCnt="3">
        <dgm:presLayoutVars>
          <dgm:chMax val="1"/>
          <dgm:chPref val="1"/>
        </dgm:presLayoutVars>
      </dgm:prSet>
      <dgm:spPr/>
    </dgm:pt>
    <dgm:pt modelId="{F74FC34A-861F-4042-BBEA-682F76CC5498}" type="pres">
      <dgm:prSet presAssocID="{79B7531B-AF36-4090-9E20-D62834F87295}" presName="sibTrans" presStyleCnt="0"/>
      <dgm:spPr/>
    </dgm:pt>
    <dgm:pt modelId="{BD447C19-0682-4659-A146-2174CB35CC68}" type="pres">
      <dgm:prSet presAssocID="{6FD195D2-14CF-4FF6-936B-72C41953FFA1}" presName="compNode" presStyleCnt="0"/>
      <dgm:spPr/>
    </dgm:pt>
    <dgm:pt modelId="{399A72AD-0139-4359-B9DD-8C2C4DA6EE6E}" type="pres">
      <dgm:prSet presAssocID="{6FD195D2-14CF-4FF6-936B-72C41953FFA1}" presName="iconBgRect" presStyleLbl="bgShp" presStyleIdx="1" presStyleCnt="3"/>
      <dgm:spPr/>
    </dgm:pt>
    <dgm:pt modelId="{0E6B0AA5-A2F0-4141-8E22-D94C86FCC5B1}" type="pres">
      <dgm:prSet presAssocID="{6FD195D2-14CF-4FF6-936B-72C41953FF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opatín"/>
        </a:ext>
      </dgm:extLst>
    </dgm:pt>
    <dgm:pt modelId="{DEF6A54E-3051-4835-928F-3B1D2016DC3E}" type="pres">
      <dgm:prSet presAssocID="{6FD195D2-14CF-4FF6-936B-72C41953FFA1}" presName="spaceRect" presStyleCnt="0"/>
      <dgm:spPr/>
    </dgm:pt>
    <dgm:pt modelId="{D3F03018-ADB5-4F47-93B5-050516150DA2}" type="pres">
      <dgm:prSet presAssocID="{6FD195D2-14CF-4FF6-936B-72C41953FFA1}" presName="textRect" presStyleLbl="revTx" presStyleIdx="1" presStyleCnt="3">
        <dgm:presLayoutVars>
          <dgm:chMax val="1"/>
          <dgm:chPref val="1"/>
        </dgm:presLayoutVars>
      </dgm:prSet>
      <dgm:spPr/>
    </dgm:pt>
    <dgm:pt modelId="{4F20CD1A-D454-4F94-A3D5-C51BADF12969}" type="pres">
      <dgm:prSet presAssocID="{C763311B-8CEB-4732-878F-95FB01F0AE59}" presName="sibTrans" presStyleCnt="0"/>
      <dgm:spPr/>
    </dgm:pt>
    <dgm:pt modelId="{0C1093D0-C16E-4244-9432-50A6A75197E3}" type="pres">
      <dgm:prSet presAssocID="{84AF02DE-415A-4324-A3C5-AE00DAE41075}" presName="compNode" presStyleCnt="0"/>
      <dgm:spPr/>
    </dgm:pt>
    <dgm:pt modelId="{D8F677F5-6F84-49EA-ABA0-9C66491913BD}" type="pres">
      <dgm:prSet presAssocID="{84AF02DE-415A-4324-A3C5-AE00DAE41075}" presName="iconBgRect" presStyleLbl="bgShp" presStyleIdx="2" presStyleCnt="3"/>
      <dgm:spPr/>
    </dgm:pt>
    <dgm:pt modelId="{0D7E0DB0-8FED-4771-BE8B-B53F0FC978A0}" type="pres">
      <dgm:prSet presAssocID="{84AF02DE-415A-4324-A3C5-AE00DAE410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1DD5DDB-2337-486A-A236-B600ADCE27BF}" type="pres">
      <dgm:prSet presAssocID="{84AF02DE-415A-4324-A3C5-AE00DAE41075}" presName="spaceRect" presStyleCnt="0"/>
      <dgm:spPr/>
    </dgm:pt>
    <dgm:pt modelId="{3D63F7D7-7909-4989-AD98-E7FD5A6805EE}" type="pres">
      <dgm:prSet presAssocID="{84AF02DE-415A-4324-A3C5-AE00DAE410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B2221B-1A62-4956-812A-E8F2C0BFB2B6}" type="presOf" srcId="{85A16A35-AEAF-465F-ADF4-2664371E9CA9}" destId="{F50EEB8B-BAA6-44CC-B58B-4C0D285FB86E}" srcOrd="0" destOrd="0" presId="urn:microsoft.com/office/officeart/2018/5/layout/IconCircleLabelList"/>
    <dgm:cxn modelId="{3D0B7140-6BFD-4379-BEDB-B23C33540507}" type="presOf" srcId="{BD6E3416-1A15-4F53-B73E-FF78A716BA90}" destId="{700E676D-0F37-4AE9-BD2E-2A91751392B0}" srcOrd="0" destOrd="0" presId="urn:microsoft.com/office/officeart/2018/5/layout/IconCircleLabelList"/>
    <dgm:cxn modelId="{2C805680-4C99-4834-B4E1-6A1F347BB9BD}" type="presOf" srcId="{6FD195D2-14CF-4FF6-936B-72C41953FFA1}" destId="{D3F03018-ADB5-4F47-93B5-050516150DA2}" srcOrd="0" destOrd="0" presId="urn:microsoft.com/office/officeart/2018/5/layout/IconCircleLabelList"/>
    <dgm:cxn modelId="{C1740C86-188E-4E87-B8C4-DF2FD6E0A746}" srcId="{BD6E3416-1A15-4F53-B73E-FF78A716BA90}" destId="{6FD195D2-14CF-4FF6-936B-72C41953FFA1}" srcOrd="1" destOrd="0" parTransId="{ACE82984-C042-4A96-B266-C7B02FFCC5EE}" sibTransId="{C763311B-8CEB-4732-878F-95FB01F0AE59}"/>
    <dgm:cxn modelId="{B8C25C89-A5CB-4357-A119-FBFA7F5AEE7C}" srcId="{BD6E3416-1A15-4F53-B73E-FF78A716BA90}" destId="{84AF02DE-415A-4324-A3C5-AE00DAE41075}" srcOrd="2" destOrd="0" parTransId="{263B6663-FF21-41C8-A39A-B45079D92812}" sibTransId="{653988C7-71BA-4B48-A319-7815ED7C8BBE}"/>
    <dgm:cxn modelId="{58BB5199-73C2-4B58-8859-4B84958DE91C}" srcId="{BD6E3416-1A15-4F53-B73E-FF78A716BA90}" destId="{85A16A35-AEAF-465F-ADF4-2664371E9CA9}" srcOrd="0" destOrd="0" parTransId="{F31EBBE6-B92A-4D90-B2CF-48CA871E5BD5}" sibTransId="{79B7531B-AF36-4090-9E20-D62834F87295}"/>
    <dgm:cxn modelId="{9DFDBED7-843C-4CC2-AD2F-6DDCFE674F82}" type="presOf" srcId="{84AF02DE-415A-4324-A3C5-AE00DAE41075}" destId="{3D63F7D7-7909-4989-AD98-E7FD5A6805EE}" srcOrd="0" destOrd="0" presId="urn:microsoft.com/office/officeart/2018/5/layout/IconCircleLabelList"/>
    <dgm:cxn modelId="{8A67E6C0-F9F6-4BCB-BE30-8B40D600260C}" type="presParOf" srcId="{700E676D-0F37-4AE9-BD2E-2A91751392B0}" destId="{44A5602E-AF1C-4C8F-9FD1-8FC8450453E4}" srcOrd="0" destOrd="0" presId="urn:microsoft.com/office/officeart/2018/5/layout/IconCircleLabelList"/>
    <dgm:cxn modelId="{CFD2E56C-E352-4F20-B80C-9EFBF57EBB31}" type="presParOf" srcId="{44A5602E-AF1C-4C8F-9FD1-8FC8450453E4}" destId="{59EBBBAA-3427-4678-BD44-D68D6F5877CE}" srcOrd="0" destOrd="0" presId="urn:microsoft.com/office/officeart/2018/5/layout/IconCircleLabelList"/>
    <dgm:cxn modelId="{EC374671-6FFA-4AC3-AE14-F09FB4B98883}" type="presParOf" srcId="{44A5602E-AF1C-4C8F-9FD1-8FC8450453E4}" destId="{504F7753-83D6-4CFF-B223-5BDEAB045D8D}" srcOrd="1" destOrd="0" presId="urn:microsoft.com/office/officeart/2018/5/layout/IconCircleLabelList"/>
    <dgm:cxn modelId="{122728CA-AC43-4D40-8D17-C47DFC6E0F36}" type="presParOf" srcId="{44A5602E-AF1C-4C8F-9FD1-8FC8450453E4}" destId="{447A6BED-2029-41A8-AAF3-CEA4D5B6679D}" srcOrd="2" destOrd="0" presId="urn:microsoft.com/office/officeart/2018/5/layout/IconCircleLabelList"/>
    <dgm:cxn modelId="{0B830554-36A8-48B3-9598-FFE870A94713}" type="presParOf" srcId="{44A5602E-AF1C-4C8F-9FD1-8FC8450453E4}" destId="{F50EEB8B-BAA6-44CC-B58B-4C0D285FB86E}" srcOrd="3" destOrd="0" presId="urn:microsoft.com/office/officeart/2018/5/layout/IconCircleLabelList"/>
    <dgm:cxn modelId="{9A029363-3351-4001-B1DE-F420760B33E7}" type="presParOf" srcId="{700E676D-0F37-4AE9-BD2E-2A91751392B0}" destId="{F74FC34A-861F-4042-BBEA-682F76CC5498}" srcOrd="1" destOrd="0" presId="urn:microsoft.com/office/officeart/2018/5/layout/IconCircleLabelList"/>
    <dgm:cxn modelId="{C5D52952-8679-4FAD-A8BE-2423E667719E}" type="presParOf" srcId="{700E676D-0F37-4AE9-BD2E-2A91751392B0}" destId="{BD447C19-0682-4659-A146-2174CB35CC68}" srcOrd="2" destOrd="0" presId="urn:microsoft.com/office/officeart/2018/5/layout/IconCircleLabelList"/>
    <dgm:cxn modelId="{30CF4A84-2E4B-4447-BABF-1AFBA49BFCF3}" type="presParOf" srcId="{BD447C19-0682-4659-A146-2174CB35CC68}" destId="{399A72AD-0139-4359-B9DD-8C2C4DA6EE6E}" srcOrd="0" destOrd="0" presId="urn:microsoft.com/office/officeart/2018/5/layout/IconCircleLabelList"/>
    <dgm:cxn modelId="{E9D99E66-E095-485D-94AA-75FC7F51EA60}" type="presParOf" srcId="{BD447C19-0682-4659-A146-2174CB35CC68}" destId="{0E6B0AA5-A2F0-4141-8E22-D94C86FCC5B1}" srcOrd="1" destOrd="0" presId="urn:microsoft.com/office/officeart/2018/5/layout/IconCircleLabelList"/>
    <dgm:cxn modelId="{181915A2-48C2-43A5-8788-DC9BF432911B}" type="presParOf" srcId="{BD447C19-0682-4659-A146-2174CB35CC68}" destId="{DEF6A54E-3051-4835-928F-3B1D2016DC3E}" srcOrd="2" destOrd="0" presId="urn:microsoft.com/office/officeart/2018/5/layout/IconCircleLabelList"/>
    <dgm:cxn modelId="{536E1C91-BE7F-46A5-A21F-F834F6993D18}" type="presParOf" srcId="{BD447C19-0682-4659-A146-2174CB35CC68}" destId="{D3F03018-ADB5-4F47-93B5-050516150DA2}" srcOrd="3" destOrd="0" presId="urn:microsoft.com/office/officeart/2018/5/layout/IconCircleLabelList"/>
    <dgm:cxn modelId="{33D39453-68A8-4614-AC95-7AAC9D3BEA22}" type="presParOf" srcId="{700E676D-0F37-4AE9-BD2E-2A91751392B0}" destId="{4F20CD1A-D454-4F94-A3D5-C51BADF12969}" srcOrd="3" destOrd="0" presId="urn:microsoft.com/office/officeart/2018/5/layout/IconCircleLabelList"/>
    <dgm:cxn modelId="{6B4DEDB8-F42E-43DA-9F86-85323B095E93}" type="presParOf" srcId="{700E676D-0F37-4AE9-BD2E-2A91751392B0}" destId="{0C1093D0-C16E-4244-9432-50A6A75197E3}" srcOrd="4" destOrd="0" presId="urn:microsoft.com/office/officeart/2018/5/layout/IconCircleLabelList"/>
    <dgm:cxn modelId="{5D9C38B0-6306-4FCC-9FA5-A8C794323781}" type="presParOf" srcId="{0C1093D0-C16E-4244-9432-50A6A75197E3}" destId="{D8F677F5-6F84-49EA-ABA0-9C66491913BD}" srcOrd="0" destOrd="0" presId="urn:microsoft.com/office/officeart/2018/5/layout/IconCircleLabelList"/>
    <dgm:cxn modelId="{06FF11C8-50CE-46C5-A8B9-EC10343B8BD6}" type="presParOf" srcId="{0C1093D0-C16E-4244-9432-50A6A75197E3}" destId="{0D7E0DB0-8FED-4771-BE8B-B53F0FC978A0}" srcOrd="1" destOrd="0" presId="urn:microsoft.com/office/officeart/2018/5/layout/IconCircleLabelList"/>
    <dgm:cxn modelId="{87E6094E-6A04-48A6-B6B5-E87FBCF7D0E6}" type="presParOf" srcId="{0C1093D0-C16E-4244-9432-50A6A75197E3}" destId="{B1DD5DDB-2337-486A-A236-B600ADCE27BF}" srcOrd="2" destOrd="0" presId="urn:microsoft.com/office/officeart/2018/5/layout/IconCircleLabelList"/>
    <dgm:cxn modelId="{A2B77E26-22C9-4C32-B498-FB4D7382183F}" type="presParOf" srcId="{0C1093D0-C16E-4244-9432-50A6A75197E3}" destId="{3D63F7D7-7909-4989-AD98-E7FD5A6805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8E9B9-5C36-43EE-9F9C-D25D99E8E2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850F2D-06A3-47E2-A71A-2F8924A260AB}">
      <dgm:prSet/>
      <dgm:spPr/>
      <dgm:t>
        <a:bodyPr/>
        <a:lstStyle/>
        <a:p>
          <a:r>
            <a:rPr lang="es-US"/>
            <a:t>Logros del Proyecto: Resumen de los objetivos alcanzados y funcionalidades implementadas.</a:t>
          </a:r>
          <a:endParaRPr lang="en-US"/>
        </a:p>
      </dgm:t>
    </dgm:pt>
    <dgm:pt modelId="{A7655477-80C5-4641-B3AC-C0287574933D}" type="parTrans" cxnId="{64FB9A75-2C1B-459A-B248-303FA5C7CEDE}">
      <dgm:prSet/>
      <dgm:spPr/>
      <dgm:t>
        <a:bodyPr/>
        <a:lstStyle/>
        <a:p>
          <a:endParaRPr lang="en-US"/>
        </a:p>
      </dgm:t>
    </dgm:pt>
    <dgm:pt modelId="{4F9E57EF-5E0B-45E0-9B95-F50DF55AE89C}" type="sibTrans" cxnId="{64FB9A75-2C1B-459A-B248-303FA5C7CEDE}">
      <dgm:prSet/>
      <dgm:spPr/>
      <dgm:t>
        <a:bodyPr/>
        <a:lstStyle/>
        <a:p>
          <a:endParaRPr lang="en-US"/>
        </a:p>
      </dgm:t>
    </dgm:pt>
    <dgm:pt modelId="{60A202DF-D8BF-4672-A6C4-EE83D48D560B}">
      <dgm:prSet/>
      <dgm:spPr/>
      <dgm:t>
        <a:bodyPr/>
        <a:lstStyle/>
        <a:p>
          <a:r>
            <a:rPr lang="es-US"/>
            <a:t>Desafíos y Soluciones: Análisis de los principales retos enfrentados durante el desarrollo y las estrategias aplicadas para superarlos.</a:t>
          </a:r>
          <a:endParaRPr lang="en-US"/>
        </a:p>
      </dgm:t>
    </dgm:pt>
    <dgm:pt modelId="{BE8E9DAA-FBF5-4346-B873-8F67A3EEB95E}" type="parTrans" cxnId="{A4C39C23-9334-4B99-8155-6A9CBF0518A7}">
      <dgm:prSet/>
      <dgm:spPr/>
      <dgm:t>
        <a:bodyPr/>
        <a:lstStyle/>
        <a:p>
          <a:endParaRPr lang="en-US"/>
        </a:p>
      </dgm:t>
    </dgm:pt>
    <dgm:pt modelId="{A2B5C45E-C015-47CF-AE3E-AAE1FA8DAE96}" type="sibTrans" cxnId="{A4C39C23-9334-4B99-8155-6A9CBF0518A7}">
      <dgm:prSet/>
      <dgm:spPr/>
      <dgm:t>
        <a:bodyPr/>
        <a:lstStyle/>
        <a:p>
          <a:endParaRPr lang="en-US"/>
        </a:p>
      </dgm:t>
    </dgm:pt>
    <dgm:pt modelId="{F688793B-EBEB-443A-B2C2-248D0A34CC23}">
      <dgm:prSet/>
      <dgm:spPr/>
      <dgm:t>
        <a:bodyPr/>
        <a:lstStyle/>
        <a:p>
          <a:r>
            <a:rPr lang="es-US"/>
            <a:t>Próximos Pasos: Sugerencias para futuras mejoras y posibles expansiones del proyecto.</a:t>
          </a:r>
          <a:endParaRPr lang="en-US"/>
        </a:p>
      </dgm:t>
    </dgm:pt>
    <dgm:pt modelId="{AA0CAC7D-CF36-4EEA-9374-EC3E855278B4}" type="parTrans" cxnId="{BEF72D2E-713A-4A26-A7C5-09E4D3178127}">
      <dgm:prSet/>
      <dgm:spPr/>
      <dgm:t>
        <a:bodyPr/>
        <a:lstStyle/>
        <a:p>
          <a:endParaRPr lang="en-US"/>
        </a:p>
      </dgm:t>
    </dgm:pt>
    <dgm:pt modelId="{AEAE3465-5BB7-475B-BB5B-4740BF3AD319}" type="sibTrans" cxnId="{BEF72D2E-713A-4A26-A7C5-09E4D3178127}">
      <dgm:prSet/>
      <dgm:spPr/>
      <dgm:t>
        <a:bodyPr/>
        <a:lstStyle/>
        <a:p>
          <a:endParaRPr lang="en-US"/>
        </a:p>
      </dgm:t>
    </dgm:pt>
    <dgm:pt modelId="{D17FCD2B-BDE4-461C-BA11-AE9A239D0274}" type="pres">
      <dgm:prSet presAssocID="{B348E9B9-5C36-43EE-9F9C-D25D99E8E218}" presName="root" presStyleCnt="0">
        <dgm:presLayoutVars>
          <dgm:dir/>
          <dgm:resizeHandles val="exact"/>
        </dgm:presLayoutVars>
      </dgm:prSet>
      <dgm:spPr/>
    </dgm:pt>
    <dgm:pt modelId="{5F134E0C-3277-492B-AE54-A8397ABA7A8D}" type="pres">
      <dgm:prSet presAssocID="{05850F2D-06A3-47E2-A71A-2F8924A260AB}" presName="compNode" presStyleCnt="0"/>
      <dgm:spPr/>
    </dgm:pt>
    <dgm:pt modelId="{0AA0FAAB-1D58-4B50-ACE9-9583BC868185}" type="pres">
      <dgm:prSet presAssocID="{05850F2D-06A3-47E2-A71A-2F8924A260AB}" presName="bgRect" presStyleLbl="bgShp" presStyleIdx="0" presStyleCnt="3"/>
      <dgm:spPr/>
    </dgm:pt>
    <dgm:pt modelId="{51D67A3D-C957-4DE0-9470-BEA8A80108D5}" type="pres">
      <dgm:prSet presAssocID="{05850F2D-06A3-47E2-A71A-2F8924A260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3F2E4FC5-1BF5-4AF6-BFDD-A69AF04EAD74}" type="pres">
      <dgm:prSet presAssocID="{05850F2D-06A3-47E2-A71A-2F8924A260AB}" presName="spaceRect" presStyleCnt="0"/>
      <dgm:spPr/>
    </dgm:pt>
    <dgm:pt modelId="{8234E1CC-DA44-4C5E-AC96-4D222CADE10B}" type="pres">
      <dgm:prSet presAssocID="{05850F2D-06A3-47E2-A71A-2F8924A260AB}" presName="parTx" presStyleLbl="revTx" presStyleIdx="0" presStyleCnt="3">
        <dgm:presLayoutVars>
          <dgm:chMax val="0"/>
          <dgm:chPref val="0"/>
        </dgm:presLayoutVars>
      </dgm:prSet>
      <dgm:spPr/>
    </dgm:pt>
    <dgm:pt modelId="{3025709D-F13B-4F53-AAB8-D5598D613932}" type="pres">
      <dgm:prSet presAssocID="{4F9E57EF-5E0B-45E0-9B95-F50DF55AE89C}" presName="sibTrans" presStyleCnt="0"/>
      <dgm:spPr/>
    </dgm:pt>
    <dgm:pt modelId="{36557AE9-DD50-4124-B259-D745524A5FD0}" type="pres">
      <dgm:prSet presAssocID="{60A202DF-D8BF-4672-A6C4-EE83D48D560B}" presName="compNode" presStyleCnt="0"/>
      <dgm:spPr/>
    </dgm:pt>
    <dgm:pt modelId="{A8D2A8DE-6AFB-4003-956A-D4AF49AB9C7B}" type="pres">
      <dgm:prSet presAssocID="{60A202DF-D8BF-4672-A6C4-EE83D48D560B}" presName="bgRect" presStyleLbl="bgShp" presStyleIdx="1" presStyleCnt="3"/>
      <dgm:spPr/>
    </dgm:pt>
    <dgm:pt modelId="{D80372FA-5709-4608-AF9D-F8AEBA252042}" type="pres">
      <dgm:prSet presAssocID="{60A202DF-D8BF-4672-A6C4-EE83D48D56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CBE67A03-FC3F-496F-9078-1BB0B37A248A}" type="pres">
      <dgm:prSet presAssocID="{60A202DF-D8BF-4672-A6C4-EE83D48D560B}" presName="spaceRect" presStyleCnt="0"/>
      <dgm:spPr/>
    </dgm:pt>
    <dgm:pt modelId="{0D919DE8-417B-4CF7-B51D-B7770DCB9008}" type="pres">
      <dgm:prSet presAssocID="{60A202DF-D8BF-4672-A6C4-EE83D48D560B}" presName="parTx" presStyleLbl="revTx" presStyleIdx="1" presStyleCnt="3">
        <dgm:presLayoutVars>
          <dgm:chMax val="0"/>
          <dgm:chPref val="0"/>
        </dgm:presLayoutVars>
      </dgm:prSet>
      <dgm:spPr/>
    </dgm:pt>
    <dgm:pt modelId="{9CB531A8-FF0E-44E9-9DAD-EA52B01C9340}" type="pres">
      <dgm:prSet presAssocID="{A2B5C45E-C015-47CF-AE3E-AAE1FA8DAE96}" presName="sibTrans" presStyleCnt="0"/>
      <dgm:spPr/>
    </dgm:pt>
    <dgm:pt modelId="{571890B6-B604-4285-ABDD-DA46C4E3A2B9}" type="pres">
      <dgm:prSet presAssocID="{F688793B-EBEB-443A-B2C2-248D0A34CC23}" presName="compNode" presStyleCnt="0"/>
      <dgm:spPr/>
    </dgm:pt>
    <dgm:pt modelId="{F27F8B85-F78E-4A66-9FD4-F74D503767BA}" type="pres">
      <dgm:prSet presAssocID="{F688793B-EBEB-443A-B2C2-248D0A34CC23}" presName="bgRect" presStyleLbl="bgShp" presStyleIdx="2" presStyleCnt="3"/>
      <dgm:spPr/>
    </dgm:pt>
    <dgm:pt modelId="{F499A242-E4DB-4854-B5C2-6420387A95B5}" type="pres">
      <dgm:prSet presAssocID="{F688793B-EBEB-443A-B2C2-248D0A34CC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ellas de zapatos"/>
        </a:ext>
      </dgm:extLst>
    </dgm:pt>
    <dgm:pt modelId="{F653CE44-A4C8-4553-9E96-43BEA672F4A9}" type="pres">
      <dgm:prSet presAssocID="{F688793B-EBEB-443A-B2C2-248D0A34CC23}" presName="spaceRect" presStyleCnt="0"/>
      <dgm:spPr/>
    </dgm:pt>
    <dgm:pt modelId="{8740D75E-9493-4F6E-99FB-AFA6B0732D48}" type="pres">
      <dgm:prSet presAssocID="{F688793B-EBEB-443A-B2C2-248D0A34CC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C39C23-9334-4B99-8155-6A9CBF0518A7}" srcId="{B348E9B9-5C36-43EE-9F9C-D25D99E8E218}" destId="{60A202DF-D8BF-4672-A6C4-EE83D48D560B}" srcOrd="1" destOrd="0" parTransId="{BE8E9DAA-FBF5-4346-B873-8F67A3EEB95E}" sibTransId="{A2B5C45E-C015-47CF-AE3E-AAE1FA8DAE96}"/>
    <dgm:cxn modelId="{BEF72D2E-713A-4A26-A7C5-09E4D3178127}" srcId="{B348E9B9-5C36-43EE-9F9C-D25D99E8E218}" destId="{F688793B-EBEB-443A-B2C2-248D0A34CC23}" srcOrd="2" destOrd="0" parTransId="{AA0CAC7D-CF36-4EEA-9374-EC3E855278B4}" sibTransId="{AEAE3465-5BB7-475B-BB5B-4740BF3AD319}"/>
    <dgm:cxn modelId="{ADFB655C-B9B1-4B57-B065-C93BBB72BDAA}" type="presOf" srcId="{B348E9B9-5C36-43EE-9F9C-D25D99E8E218}" destId="{D17FCD2B-BDE4-461C-BA11-AE9A239D0274}" srcOrd="0" destOrd="0" presId="urn:microsoft.com/office/officeart/2018/2/layout/IconVerticalSolidList"/>
    <dgm:cxn modelId="{7172AD4B-BA72-45BA-81E0-9DB610981D71}" type="presOf" srcId="{F688793B-EBEB-443A-B2C2-248D0A34CC23}" destId="{8740D75E-9493-4F6E-99FB-AFA6B0732D48}" srcOrd="0" destOrd="0" presId="urn:microsoft.com/office/officeart/2018/2/layout/IconVerticalSolidList"/>
    <dgm:cxn modelId="{64FB9A75-2C1B-459A-B248-303FA5C7CEDE}" srcId="{B348E9B9-5C36-43EE-9F9C-D25D99E8E218}" destId="{05850F2D-06A3-47E2-A71A-2F8924A260AB}" srcOrd="0" destOrd="0" parTransId="{A7655477-80C5-4641-B3AC-C0287574933D}" sibTransId="{4F9E57EF-5E0B-45E0-9B95-F50DF55AE89C}"/>
    <dgm:cxn modelId="{0C5EB596-684C-44B3-B1B6-E2313762A199}" type="presOf" srcId="{60A202DF-D8BF-4672-A6C4-EE83D48D560B}" destId="{0D919DE8-417B-4CF7-B51D-B7770DCB9008}" srcOrd="0" destOrd="0" presId="urn:microsoft.com/office/officeart/2018/2/layout/IconVerticalSolidList"/>
    <dgm:cxn modelId="{5BD7A597-B6AC-4E19-85F3-B82C015AF549}" type="presOf" srcId="{05850F2D-06A3-47E2-A71A-2F8924A260AB}" destId="{8234E1CC-DA44-4C5E-AC96-4D222CADE10B}" srcOrd="0" destOrd="0" presId="urn:microsoft.com/office/officeart/2018/2/layout/IconVerticalSolidList"/>
    <dgm:cxn modelId="{96D4230E-2A5F-48A4-B51B-BEC4DDAC7F86}" type="presParOf" srcId="{D17FCD2B-BDE4-461C-BA11-AE9A239D0274}" destId="{5F134E0C-3277-492B-AE54-A8397ABA7A8D}" srcOrd="0" destOrd="0" presId="urn:microsoft.com/office/officeart/2018/2/layout/IconVerticalSolidList"/>
    <dgm:cxn modelId="{939CEBE1-09FC-4DCD-BF7D-D912DA19F327}" type="presParOf" srcId="{5F134E0C-3277-492B-AE54-A8397ABA7A8D}" destId="{0AA0FAAB-1D58-4B50-ACE9-9583BC868185}" srcOrd="0" destOrd="0" presId="urn:microsoft.com/office/officeart/2018/2/layout/IconVerticalSolidList"/>
    <dgm:cxn modelId="{26116A74-B3CE-43DC-9A31-E3DBFB73363D}" type="presParOf" srcId="{5F134E0C-3277-492B-AE54-A8397ABA7A8D}" destId="{51D67A3D-C957-4DE0-9470-BEA8A80108D5}" srcOrd="1" destOrd="0" presId="urn:microsoft.com/office/officeart/2018/2/layout/IconVerticalSolidList"/>
    <dgm:cxn modelId="{95C4835B-A415-49DE-B05C-FF186ADF79EC}" type="presParOf" srcId="{5F134E0C-3277-492B-AE54-A8397ABA7A8D}" destId="{3F2E4FC5-1BF5-4AF6-BFDD-A69AF04EAD74}" srcOrd="2" destOrd="0" presId="urn:microsoft.com/office/officeart/2018/2/layout/IconVerticalSolidList"/>
    <dgm:cxn modelId="{EC955004-25B7-444E-90E4-1A54006E7DF9}" type="presParOf" srcId="{5F134E0C-3277-492B-AE54-A8397ABA7A8D}" destId="{8234E1CC-DA44-4C5E-AC96-4D222CADE10B}" srcOrd="3" destOrd="0" presId="urn:microsoft.com/office/officeart/2018/2/layout/IconVerticalSolidList"/>
    <dgm:cxn modelId="{BD3346D6-4EC3-4276-B8DC-01CD01704916}" type="presParOf" srcId="{D17FCD2B-BDE4-461C-BA11-AE9A239D0274}" destId="{3025709D-F13B-4F53-AAB8-D5598D613932}" srcOrd="1" destOrd="0" presId="urn:microsoft.com/office/officeart/2018/2/layout/IconVerticalSolidList"/>
    <dgm:cxn modelId="{65FC0B04-3FC2-479A-ADF7-22D08B581C70}" type="presParOf" srcId="{D17FCD2B-BDE4-461C-BA11-AE9A239D0274}" destId="{36557AE9-DD50-4124-B259-D745524A5FD0}" srcOrd="2" destOrd="0" presId="urn:microsoft.com/office/officeart/2018/2/layout/IconVerticalSolidList"/>
    <dgm:cxn modelId="{C55F351F-6E78-4C62-B1FB-FD9B5F2BD4B2}" type="presParOf" srcId="{36557AE9-DD50-4124-B259-D745524A5FD0}" destId="{A8D2A8DE-6AFB-4003-956A-D4AF49AB9C7B}" srcOrd="0" destOrd="0" presId="urn:microsoft.com/office/officeart/2018/2/layout/IconVerticalSolidList"/>
    <dgm:cxn modelId="{28D7461A-2ABC-41EB-8FD6-3A864BE8B24C}" type="presParOf" srcId="{36557AE9-DD50-4124-B259-D745524A5FD0}" destId="{D80372FA-5709-4608-AF9D-F8AEBA252042}" srcOrd="1" destOrd="0" presId="urn:microsoft.com/office/officeart/2018/2/layout/IconVerticalSolidList"/>
    <dgm:cxn modelId="{2B41A35F-70F7-4B3E-BE33-B85248ADCEFA}" type="presParOf" srcId="{36557AE9-DD50-4124-B259-D745524A5FD0}" destId="{CBE67A03-FC3F-496F-9078-1BB0B37A248A}" srcOrd="2" destOrd="0" presId="urn:microsoft.com/office/officeart/2018/2/layout/IconVerticalSolidList"/>
    <dgm:cxn modelId="{D1771F39-1D1E-4E24-9247-582A4E8C9A7B}" type="presParOf" srcId="{36557AE9-DD50-4124-B259-D745524A5FD0}" destId="{0D919DE8-417B-4CF7-B51D-B7770DCB9008}" srcOrd="3" destOrd="0" presId="urn:microsoft.com/office/officeart/2018/2/layout/IconVerticalSolidList"/>
    <dgm:cxn modelId="{E3A51675-136F-49BF-BE71-48C458A5CD51}" type="presParOf" srcId="{D17FCD2B-BDE4-461C-BA11-AE9A239D0274}" destId="{9CB531A8-FF0E-44E9-9DAD-EA52B01C9340}" srcOrd="3" destOrd="0" presId="urn:microsoft.com/office/officeart/2018/2/layout/IconVerticalSolidList"/>
    <dgm:cxn modelId="{CA2799ED-FDB9-41E0-BB2D-50B17A47FE3B}" type="presParOf" srcId="{D17FCD2B-BDE4-461C-BA11-AE9A239D0274}" destId="{571890B6-B604-4285-ABDD-DA46C4E3A2B9}" srcOrd="4" destOrd="0" presId="urn:microsoft.com/office/officeart/2018/2/layout/IconVerticalSolidList"/>
    <dgm:cxn modelId="{798AED4C-7A25-47DD-A0DB-3428438D980F}" type="presParOf" srcId="{571890B6-B604-4285-ABDD-DA46C4E3A2B9}" destId="{F27F8B85-F78E-4A66-9FD4-F74D503767BA}" srcOrd="0" destOrd="0" presId="urn:microsoft.com/office/officeart/2018/2/layout/IconVerticalSolidList"/>
    <dgm:cxn modelId="{481D58B4-57D4-4AC7-9AC6-71D19F59FA59}" type="presParOf" srcId="{571890B6-B604-4285-ABDD-DA46C4E3A2B9}" destId="{F499A242-E4DB-4854-B5C2-6420387A95B5}" srcOrd="1" destOrd="0" presId="urn:microsoft.com/office/officeart/2018/2/layout/IconVerticalSolidList"/>
    <dgm:cxn modelId="{2AFDC87B-0079-4939-8A97-1F72A8AD7CC4}" type="presParOf" srcId="{571890B6-B604-4285-ABDD-DA46C4E3A2B9}" destId="{F653CE44-A4C8-4553-9E96-43BEA672F4A9}" srcOrd="2" destOrd="0" presId="urn:microsoft.com/office/officeart/2018/2/layout/IconVerticalSolidList"/>
    <dgm:cxn modelId="{A39A5803-5E4B-43D1-91AB-F97020368F07}" type="presParOf" srcId="{571890B6-B604-4285-ABDD-DA46C4E3A2B9}" destId="{8740D75E-9493-4F6E-99FB-AFA6B0732D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BBBAA-3427-4678-BD44-D68D6F5877CE}">
      <dsp:nvSpPr>
        <dsp:cNvPr id="0" name=""/>
        <dsp:cNvSpPr/>
      </dsp:nvSpPr>
      <dsp:spPr>
        <a:xfrm>
          <a:off x="761328" y="497684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F7753-83D6-4CFF-B223-5BDEAB045D8D}">
      <dsp:nvSpPr>
        <dsp:cNvPr id="0" name=""/>
        <dsp:cNvSpPr/>
      </dsp:nvSpPr>
      <dsp:spPr>
        <a:xfrm>
          <a:off x="1229328" y="96568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EEB8B-BAA6-44CC-B58B-4C0D285FB86E}">
      <dsp:nvSpPr>
        <dsp:cNvPr id="0" name=""/>
        <dsp:cNvSpPr/>
      </dsp:nvSpPr>
      <dsp:spPr>
        <a:xfrm>
          <a:off x="59328" y="337768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S" sz="1300" kern="1200" dirty="0"/>
            <a:t>Framework: </a:t>
          </a:r>
          <a:br>
            <a:rPr lang="es-US" sz="1300" kern="1200" dirty="0">
              <a:latin typeface="Aptos Display" panose="02110004020202020204"/>
            </a:rPr>
          </a:br>
          <a:r>
            <a:rPr lang="es-US" sz="1300" kern="1200" dirty="0"/>
            <a:t>Bootstrap</a:t>
          </a:r>
          <a:r>
            <a:rPr lang="es-US" sz="1300" kern="1200" dirty="0">
              <a:latin typeface="Aptos Display" panose="02110004020202020204"/>
            </a:rPr>
            <a:t>  para responsividad y compatibilidad </a:t>
          </a:r>
          <a:endParaRPr lang="en-US" sz="1300" kern="1200" dirty="0">
            <a:latin typeface="Aptos Display" panose="02110004020202020204"/>
          </a:endParaRPr>
        </a:p>
      </dsp:txBody>
      <dsp:txXfrm>
        <a:off x="59328" y="3377684"/>
        <a:ext cx="3600000" cy="720000"/>
      </dsp:txXfrm>
    </dsp:sp>
    <dsp:sp modelId="{399A72AD-0139-4359-B9DD-8C2C4DA6EE6E}">
      <dsp:nvSpPr>
        <dsp:cNvPr id="0" name=""/>
        <dsp:cNvSpPr/>
      </dsp:nvSpPr>
      <dsp:spPr>
        <a:xfrm>
          <a:off x="4991328" y="497684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B0AA5-A2F0-4141-8E22-D94C86FCC5B1}">
      <dsp:nvSpPr>
        <dsp:cNvPr id="0" name=""/>
        <dsp:cNvSpPr/>
      </dsp:nvSpPr>
      <dsp:spPr>
        <a:xfrm>
          <a:off x="5459328" y="96568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03018-ADB5-4F47-93B5-050516150DA2}">
      <dsp:nvSpPr>
        <dsp:cNvPr id="0" name=""/>
        <dsp:cNvSpPr/>
      </dsp:nvSpPr>
      <dsp:spPr>
        <a:xfrm>
          <a:off x="4289328" y="337768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S" sz="1300" kern="1200" dirty="0"/>
            <a:t>Elementos Integrados:</a:t>
          </a:r>
          <a:br>
            <a:rPr lang="es-US" sz="1300" kern="1200" dirty="0">
              <a:latin typeface="Aptos Display" panose="02110004020202020204"/>
            </a:rPr>
          </a:br>
          <a:r>
            <a:rPr lang="es-US" sz="1300" kern="1200" dirty="0" err="1"/>
            <a:t>Navbar</a:t>
          </a:r>
          <a:r>
            <a:rPr lang="es-US" sz="1300" kern="1200" dirty="0"/>
            <a:t>, Modales, </a:t>
          </a:r>
          <a:r>
            <a:rPr lang="es-US" sz="1300" kern="1200" dirty="0" err="1"/>
            <a:t>Cards</a:t>
          </a:r>
          <a:r>
            <a:rPr lang="es-US" sz="1300" kern="1200" dirty="0"/>
            <a:t>, </a:t>
          </a:r>
          <a:r>
            <a:rPr lang="es-US" sz="1300" kern="1200" dirty="0" err="1"/>
            <a:t>Popovers</a:t>
          </a:r>
          <a:r>
            <a:rPr lang="es-US" sz="1300" kern="1200" dirty="0"/>
            <a:t>, </a:t>
          </a:r>
          <a:r>
            <a:rPr lang="es-US" sz="1300" kern="1200" dirty="0" err="1"/>
            <a:t>Tooltips</a:t>
          </a:r>
          <a:r>
            <a:rPr lang="es-US" sz="1300" kern="1200" dirty="0"/>
            <a:t>, Slider, </a:t>
          </a:r>
          <a:r>
            <a:rPr lang="es-US" sz="1300" kern="1200" dirty="0" err="1"/>
            <a:t>Tabs</a:t>
          </a:r>
          <a:r>
            <a:rPr lang="es-US" sz="1300" kern="1200" dirty="0"/>
            <a:t> y Acordeones.</a:t>
          </a:r>
          <a:endParaRPr lang="en-US" sz="1300" kern="1200" dirty="0"/>
        </a:p>
      </dsp:txBody>
      <dsp:txXfrm>
        <a:off x="4289328" y="3377684"/>
        <a:ext cx="3600000" cy="720000"/>
      </dsp:txXfrm>
    </dsp:sp>
    <dsp:sp modelId="{D8F677F5-6F84-49EA-ABA0-9C66491913BD}">
      <dsp:nvSpPr>
        <dsp:cNvPr id="0" name=""/>
        <dsp:cNvSpPr/>
      </dsp:nvSpPr>
      <dsp:spPr>
        <a:xfrm>
          <a:off x="9221328" y="497684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E0DB0-8FED-4771-BE8B-B53F0FC978A0}">
      <dsp:nvSpPr>
        <dsp:cNvPr id="0" name=""/>
        <dsp:cNvSpPr/>
      </dsp:nvSpPr>
      <dsp:spPr>
        <a:xfrm>
          <a:off x="9689328" y="965684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3F7D7-7909-4989-AD98-E7FD5A6805EE}">
      <dsp:nvSpPr>
        <dsp:cNvPr id="0" name=""/>
        <dsp:cNvSpPr/>
      </dsp:nvSpPr>
      <dsp:spPr>
        <a:xfrm>
          <a:off x="8519328" y="337768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S" sz="1300" kern="1200" dirty="0"/>
            <a:t>Lenguajes y Tecnologías: </a:t>
          </a:r>
          <a:br>
            <a:rPr lang="es-US" sz="1300" kern="1200" dirty="0">
              <a:latin typeface="Aptos Display" panose="02110004020202020204"/>
            </a:rPr>
          </a:br>
          <a:r>
            <a:rPr lang="es-US" sz="1300" kern="1200" dirty="0"/>
            <a:t>HTML, CSS, JavaScript y animaciones CSS para mejorar la experiencia del usuario.</a:t>
          </a:r>
          <a:endParaRPr lang="en-US" sz="1300" kern="1200" dirty="0"/>
        </a:p>
      </dsp:txBody>
      <dsp:txXfrm>
        <a:off x="8519328" y="3377684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0FAAB-1D58-4B50-ACE9-9583BC868185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67A3D-C957-4DE0-9470-BEA8A80108D5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4E1CC-DA44-4C5E-AC96-4D222CADE10B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300" kern="1200"/>
            <a:t>Logros del Proyecto: Resumen de los objetivos alcanzados y funcionalidades implementadas.</a:t>
          </a:r>
          <a:endParaRPr lang="en-US" sz="2300" kern="1200"/>
        </a:p>
      </dsp:txBody>
      <dsp:txXfrm>
        <a:off x="1437631" y="531"/>
        <a:ext cx="9077968" cy="1244702"/>
      </dsp:txXfrm>
    </dsp:sp>
    <dsp:sp modelId="{A8D2A8DE-6AFB-4003-956A-D4AF49AB9C7B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372FA-5709-4608-AF9D-F8AEBA25204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19DE8-417B-4CF7-B51D-B7770DCB9008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300" kern="1200"/>
            <a:t>Desafíos y Soluciones: Análisis de los principales retos enfrentados durante el desarrollo y las estrategias aplicadas para superarlos.</a:t>
          </a:r>
          <a:endParaRPr lang="en-US" sz="2300" kern="1200"/>
        </a:p>
      </dsp:txBody>
      <dsp:txXfrm>
        <a:off x="1437631" y="1556410"/>
        <a:ext cx="9077968" cy="1244702"/>
      </dsp:txXfrm>
    </dsp:sp>
    <dsp:sp modelId="{F27F8B85-F78E-4A66-9FD4-F74D503767B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9A242-E4DB-4854-B5C2-6420387A95B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0D75E-9493-4F6E-99FB-AFA6B0732D48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300" kern="1200"/>
            <a:t>Próximos Pasos: Sugerencias para futuras mejoras y posibles expansiones del proyecto.</a:t>
          </a:r>
          <a:endParaRPr lang="en-US" sz="23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BDF5C-B634-52F6-7C8B-75F516751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C7E810-BF63-6F83-39C4-9FFB771DA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70DD1-59D2-F189-820A-325240AC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0036-13A3-C749-B84B-B389361C455B}" type="datetimeFigureOut">
              <a:rPr lang="es-US" smtClean="0"/>
              <a:t>11/28/2024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37DEEB-6FD8-62FD-92EA-1B388527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3AF98-677A-BCA1-2678-A85F0610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E2-983C-FE42-B01D-097901E8D6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566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C1A15-38E7-6633-8D53-D7B3DF62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49C75D-1EF6-EF35-B82C-D878D796D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9BBA46-8892-B83D-89A6-41E6BFCE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0036-13A3-C749-B84B-B389361C455B}" type="datetimeFigureOut">
              <a:rPr lang="es-US" smtClean="0"/>
              <a:t>11/28/2024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689FB7-88F6-FFE4-1126-B1D026C4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DDEEE-56BD-A3B8-C64D-ADC0CD51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E2-983C-FE42-B01D-097901E8D6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8885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BC90CF-8EB0-D155-496A-F7D7E7E14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78BBDB-2679-9C99-72AC-224BF7BDD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99602-01B8-6984-EBE7-DF8B8A02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0036-13A3-C749-B84B-B389361C455B}" type="datetimeFigureOut">
              <a:rPr lang="es-US" smtClean="0"/>
              <a:t>11/28/2024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91F083-7CEA-5A6A-F303-85D1A4E0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29FBA-7A4E-4C71-878D-0B44234F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E2-983C-FE42-B01D-097901E8D6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8247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2734-229B-B935-2D10-7E883BF9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FBE27-FAD3-9811-40BA-BA99F8DC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91B5B-0C01-F14D-534D-4F184E0A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0036-13A3-C749-B84B-B389361C455B}" type="datetimeFigureOut">
              <a:rPr lang="es-US" smtClean="0"/>
              <a:t>11/28/2024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552BC-A021-02BA-562B-20FF259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6065C-8204-7D12-58B1-9287024C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E2-983C-FE42-B01D-097901E8D6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778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BDEEB-FB82-7042-59CF-D47CA916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06FD18-AA91-94C4-AE8B-C6F0C87F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1BC37-0E8F-393C-29A5-498A2877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0036-13A3-C749-B84B-B389361C455B}" type="datetimeFigureOut">
              <a:rPr lang="es-US" smtClean="0"/>
              <a:t>11/28/2024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EC39C-96D6-CFA5-C052-CA683541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2DA500-CBC8-7A92-60AF-32AC5A17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E2-983C-FE42-B01D-097901E8D6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6361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2A96F-082B-0C12-6AD6-B99139EC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6DA9A-3BA8-42A0-DB5E-75860B6D6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81F815-ABA1-77AD-39B1-2AFAC5EC2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6C401-564A-389B-7B65-A2D54FB3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0036-13A3-C749-B84B-B389361C455B}" type="datetimeFigureOut">
              <a:rPr lang="es-US" smtClean="0"/>
              <a:t>11/28/2024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B031A9-489C-39D6-2D9B-16610FD0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514C63-B6B6-CEC3-26D8-E829C005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E2-983C-FE42-B01D-097901E8D6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890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7E1C6-B2D1-4D28-B959-4DB63195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633DA8-58B2-AF80-7988-FECAF9E29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617B56-315F-D8AE-1D99-AA4577274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E78DC3-2C12-E1C8-830C-1B149D23F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DA2BC4-7C19-4FCB-CBA6-D36BA59C3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62D871-008B-96D1-B63B-79A8697B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0036-13A3-C749-B84B-B389361C455B}" type="datetimeFigureOut">
              <a:rPr lang="es-US" smtClean="0"/>
              <a:t>11/28/2024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39AA8C-0201-B655-0AB5-9DA84F10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F98458-DD35-F498-D24A-59221900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E2-983C-FE42-B01D-097901E8D6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6668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98142-0F63-92A9-7855-E43408E0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A9F9C0-7244-AAB3-3FFB-B5F19C9E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0036-13A3-C749-B84B-B389361C455B}" type="datetimeFigureOut">
              <a:rPr lang="es-US" smtClean="0"/>
              <a:t>11/28/2024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FE6D1D-89EB-5E8F-70BD-1FCF0B9D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61F04A-78D6-CE35-B498-D700434F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E2-983C-FE42-B01D-097901E8D6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9761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01D375-E722-4D8E-09E6-8826963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0036-13A3-C749-B84B-B389361C455B}" type="datetimeFigureOut">
              <a:rPr lang="es-US" smtClean="0"/>
              <a:t>11/28/2024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91FB7E-3009-5976-FD56-6D100288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08FCF1-6B4F-2247-D20C-FD948545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E2-983C-FE42-B01D-097901E8D6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7804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C95D9-CFA8-E17D-7FD1-0235B1A0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32B3C-58F6-5ED7-7C3F-67E59BDD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C19BF-6223-25D7-0D1C-6025A78C5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F3E36-9B5F-373D-4677-7CC3CB83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0036-13A3-C749-B84B-B389361C455B}" type="datetimeFigureOut">
              <a:rPr lang="es-US" smtClean="0"/>
              <a:t>11/28/2024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BC6F17-AA11-8883-D3AD-BC813B04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C638ED-255A-5C27-BCF3-39D20DFE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E2-983C-FE42-B01D-097901E8D6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1158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9C332-C34D-CBA7-2E54-BE296244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F602A2-1BE7-88A0-9783-C997725A7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EC3703-8CD9-8DBF-8A59-C89FDA444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CD9AAA-4E85-6B67-C436-80A24940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0036-13A3-C749-B84B-B389361C455B}" type="datetimeFigureOut">
              <a:rPr lang="es-US" smtClean="0"/>
              <a:t>11/28/2024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A84E47-E321-5DF0-8FB6-C047F15C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4D8226-AAD3-5758-B1B0-6BCD3B17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E2-983C-FE42-B01D-097901E8D6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5547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7E2014-6DC9-3B76-30C9-456EA813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C35B60-7EA6-AC95-6BF1-25B37256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61E3A-D437-58E7-673B-E8B793E4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10036-13A3-C749-B84B-B389361C455B}" type="datetimeFigureOut">
              <a:rPr lang="es-US" smtClean="0"/>
              <a:t>11/28/2024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247A90-0EF5-FE2F-53DC-8D587C24B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0A5C9-10C7-9B88-8607-BB200BD4D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5C3E2-983C-FE42-B01D-097901E8D6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5907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66128D-9071-4521-083E-DB0D1CDE8C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205" b="215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DAB9B-5B6E-1542-B306-3EA1EE9A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14" y="327025"/>
            <a:ext cx="5167311" cy="1946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>
                <a:latin typeface="Candara"/>
              </a:rPr>
              <a:t>Desarrollo de Página Web para Torre de </a:t>
            </a:r>
            <a:r>
              <a:rPr lang="en-US" sz="3600" dirty="0" err="1">
                <a:latin typeface="Candara"/>
              </a:rPr>
              <a:t>Consultorios</a:t>
            </a:r>
            <a:r>
              <a:rPr lang="en-US" sz="3600" dirty="0">
                <a:latin typeface="Candara"/>
              </a:rPr>
              <a:t> </a:t>
            </a:r>
            <a:r>
              <a:rPr lang="en-US" sz="3600" dirty="0" err="1">
                <a:latin typeface="Candara"/>
              </a:rPr>
              <a:t>Médicos</a:t>
            </a:r>
            <a:endParaRPr lang="en-US" sz="3600" dirty="0">
              <a:latin typeface="Candara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CD063D-459F-EFE5-649A-748F4F975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14" y="2614613"/>
            <a:ext cx="5167311" cy="3590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Candara"/>
              </a:rPr>
              <a:t>Integrates del Equipo: </a:t>
            </a:r>
            <a:endParaRPr lang="es-ES">
              <a:latin typeface="Candara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latin typeface="Candara"/>
              </a:rPr>
              <a:t>Anaya Uribe Mitzy Estefanía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latin typeface="Candara"/>
              </a:rPr>
              <a:t>Reyes Romero Ángel Emmanuel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latin typeface="Candara"/>
              </a:rPr>
              <a:t>Navarrete Padilla Isaac Jamiel Valente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latin typeface="Candara"/>
              </a:rPr>
              <a:t>Coronel Montiel Luis Francisco </a:t>
            </a:r>
          </a:p>
          <a:p>
            <a:pPr algn="l"/>
            <a:r>
              <a:rPr lang="en-US">
                <a:latin typeface="Candara"/>
              </a:rPr>
              <a:t>Diseño web</a:t>
            </a:r>
          </a:p>
          <a:p>
            <a:pPr algn="l"/>
            <a:r>
              <a:rPr lang="en-US">
                <a:latin typeface="Candara"/>
              </a:rPr>
              <a:t>1510</a:t>
            </a:r>
          </a:p>
          <a:p>
            <a:pPr algn="l"/>
            <a:r>
              <a:rPr lang="en-US">
                <a:latin typeface="Candara"/>
              </a:rPr>
              <a:t>28/09/2024</a:t>
            </a:r>
          </a:p>
        </p:txBody>
      </p:sp>
      <p:pic>
        <p:nvPicPr>
          <p:cNvPr id="6" name="Imagen 5" descr="Medical &amp; Farmacia Logo">
            <a:extLst>
              <a:ext uri="{FF2B5EF4-FFF2-40B4-BE49-F238E27FC236}">
                <a16:creationId xmlns:a16="http://schemas.microsoft.com/office/drawing/2014/main" id="{CAA66359-EB4E-E173-272A-EF5A3B4F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" r="5535"/>
          <a:stretch/>
        </p:blipFill>
        <p:spPr>
          <a:xfrm>
            <a:off x="5721536" y="1"/>
            <a:ext cx="6470464" cy="6856412"/>
          </a:xfrm>
          <a:custGeom>
            <a:avLst/>
            <a:gdLst/>
            <a:ahLst/>
            <a:cxnLst/>
            <a:rect l="l" t="t" r="r" b="b"/>
            <a:pathLst>
              <a:path w="6470464" h="6856412">
                <a:moveTo>
                  <a:pt x="0" y="0"/>
                </a:moveTo>
                <a:lnTo>
                  <a:pt x="6470464" y="0"/>
                </a:lnTo>
                <a:lnTo>
                  <a:pt x="6470464" y="6856412"/>
                </a:lnTo>
                <a:lnTo>
                  <a:pt x="753" y="6856412"/>
                </a:lnTo>
                <a:lnTo>
                  <a:pt x="83736" y="6682434"/>
                </a:lnTo>
                <a:cubicBezTo>
                  <a:pt x="534353" y="5654674"/>
                  <a:pt x="777103" y="4561946"/>
                  <a:pt x="777103" y="3428997"/>
                </a:cubicBezTo>
                <a:cubicBezTo>
                  <a:pt x="777103" y="2296047"/>
                  <a:pt x="534353" y="1203318"/>
                  <a:pt x="83736" y="1755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003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A991D-1D45-A689-C425-E11A8328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792461"/>
            <a:ext cx="5291663" cy="924285"/>
          </a:xfrm>
        </p:spPr>
        <p:txBody>
          <a:bodyPr anchor="b">
            <a:normAutofit/>
          </a:bodyPr>
          <a:lstStyle/>
          <a:p>
            <a:pPr algn="ctr"/>
            <a:r>
              <a:rPr lang="es-US" sz="4000" b="1" i="1">
                <a:solidFill>
                  <a:schemeClr val="accent1">
                    <a:lumMod val="76000"/>
                  </a:schemeClr>
                </a:solidFill>
              </a:rPr>
              <a:t>Introducción</a:t>
            </a:r>
          </a:p>
        </p:txBody>
      </p:sp>
      <p:pic>
        <p:nvPicPr>
          <p:cNvPr id="5" name="Picture 4" descr="Un estetoscopio en fondo blanco">
            <a:extLst>
              <a:ext uri="{FF2B5EF4-FFF2-40B4-BE49-F238E27FC236}">
                <a16:creationId xmlns:a16="http://schemas.microsoft.com/office/drawing/2014/main" id="{2BF934B6-B56C-3F9E-237F-3028ECCE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05" r="3847" b="-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04B37-3B41-D762-FE81-F663D6DA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US" sz="2400">
                <a:latin typeface="Candara"/>
              </a:rPr>
              <a:t>Objetivo: Describir la finalidad de la página web, enfocándose en mejorar la comunicación entre pacientes y médicos, y optimizar la gestión de citas y consultas.</a:t>
            </a:r>
          </a:p>
          <a:p>
            <a:r>
              <a:rPr lang="es-US" sz="2400">
                <a:latin typeface="Candara"/>
              </a:rPr>
              <a:t>Alcance: Definir las funcionalidades principales dirigidas a pacientes y médicos, así como los beneficios esperados.</a:t>
            </a:r>
          </a:p>
        </p:txBody>
      </p:sp>
    </p:spTree>
    <p:extLst>
      <p:ext uri="{BB962C8B-B14F-4D97-AF65-F5344CB8AC3E}">
        <p14:creationId xmlns:p14="http://schemas.microsoft.com/office/powerpoint/2010/main" val="269335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41AF8E-BEDB-EE61-AAC0-40814DD6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s-US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9733C0-15EC-FB7E-45F6-A764F467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US"/>
              <a:t>Objetivo: Identificar los dos tipos de usuarios (Pacientes y Médicos)</a:t>
            </a:r>
          </a:p>
          <a:p>
            <a:r>
              <a:rPr lang="es-US"/>
              <a:t>Necesidades: Detallar las funcionalidades requeridas por cada grupo, como agendamiento de citas para pacientes y gestión de agenda para médicos.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Foto gratuito joven médico guapo en una túnica médica con estetoscopio">
            <a:extLst>
              <a:ext uri="{FF2B5EF4-FFF2-40B4-BE49-F238E27FC236}">
                <a16:creationId xmlns:a16="http://schemas.microsoft.com/office/drawing/2014/main" id="{027D5398-07F2-FA4F-9177-CF875ABF80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96" r="3519" b="-2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relación médico paciente humanización">
            <a:extLst>
              <a:ext uri="{FF2B5EF4-FFF2-40B4-BE49-F238E27FC236}">
                <a16:creationId xmlns:a16="http://schemas.microsoft.com/office/drawing/2014/main" id="{54788390-DDBD-7C4B-74D4-E020718D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3" r="19261" b="1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2925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83676-4036-9EA4-777F-0300F97C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US" sz="4000"/>
              <a:t>Diseño de la Interfaz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EF0A5A-EB94-FD39-3D1D-7A5439FF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2563602"/>
          </a:xfrm>
        </p:spPr>
        <p:txBody>
          <a:bodyPr anchor="ctr">
            <a:normAutofit/>
          </a:bodyPr>
          <a:lstStyle/>
          <a:p>
            <a:r>
              <a:rPr lang="es-US" sz="2400" dirty="0"/>
              <a:t>Barra de Navegación: Explicar la estructura de la barra de navegación, incluyendo el logotipo, eslogan y menús principales. </a:t>
            </a:r>
          </a:p>
          <a:p>
            <a:endParaRPr lang="es-US" sz="2400" dirty="0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05602FF4-B55C-2D35-CA39-4C5EE731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3" r="38834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5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389174-BF32-5F51-131C-A95E06FA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US">
                <a:solidFill>
                  <a:srgbClr val="FFFFFF"/>
                </a:solidFill>
                <a:ea typeface="+mj-lt"/>
                <a:cs typeface="+mj-lt"/>
              </a:rPr>
              <a:t>Preguntas y Secciones del Sitio para Pacientes: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46027-59E5-5BEA-9A23-E726A6210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s-US" sz="2400"/>
          </a:p>
          <a:p>
            <a:pPr marL="385445" indent="-385445">
              <a:buAutoNum type="arabicPeriod"/>
            </a:pPr>
            <a:r>
              <a:rPr lang="es-US" sz="2400" b="1" dirty="0"/>
              <a:t>Inicio:</a:t>
            </a:r>
            <a:r>
              <a:rPr lang="es-US" sz="2400" dirty="0"/>
              <a:t> Slider de promociones y </a:t>
            </a:r>
            <a:r>
              <a:rPr lang="es-US" sz="2400" err="1"/>
              <a:t>cards</a:t>
            </a:r>
            <a:r>
              <a:rPr lang="es-US" sz="2400" dirty="0"/>
              <a:t> de especialidades médicas.</a:t>
            </a:r>
            <a:endParaRPr lang="en-US" sz="2400" dirty="0"/>
          </a:p>
          <a:p>
            <a:pPr marL="385445" indent="-385445">
              <a:buAutoNum type="arabicPeriod"/>
            </a:pPr>
            <a:r>
              <a:rPr lang="es-US" sz="2400" b="1" dirty="0"/>
              <a:t>Nosotros:</a:t>
            </a:r>
            <a:r>
              <a:rPr lang="es-US" sz="2400" dirty="0"/>
              <a:t> Misión, visión, valores y equipo médico.</a:t>
            </a:r>
            <a:endParaRPr lang="en-US" sz="2400" dirty="0"/>
          </a:p>
          <a:p>
            <a:pPr marL="385445" indent="-385445">
              <a:buAutoNum type="arabicPeriod"/>
            </a:pPr>
            <a:r>
              <a:rPr lang="es-US" sz="2400" b="1" dirty="0"/>
              <a:t>Especialidades:</a:t>
            </a:r>
            <a:r>
              <a:rPr lang="es-US" sz="2400" dirty="0"/>
              <a:t> Galería de imágenes, información de médicos y opción para agendar citas.</a:t>
            </a:r>
            <a:endParaRPr lang="en-US" sz="2400" dirty="0"/>
          </a:p>
          <a:p>
            <a:pPr marL="385445" indent="-385445">
              <a:buAutoNum type="arabicPeriod"/>
            </a:pPr>
            <a:r>
              <a:rPr lang="es-US" sz="2400" b="1" dirty="0"/>
              <a:t>Promociones:</a:t>
            </a:r>
            <a:r>
              <a:rPr lang="es-US" sz="2400" dirty="0"/>
              <a:t> Imágenes de ofertas según la temporada.</a:t>
            </a:r>
            <a:endParaRPr lang="en-US" sz="2400" dirty="0"/>
          </a:p>
          <a:p>
            <a:pPr marL="385445" indent="-385445">
              <a:buAutoNum type="arabicPeriod"/>
            </a:pPr>
            <a:r>
              <a:rPr lang="es-US" sz="2400" b="1" dirty="0"/>
              <a:t>Contacto:</a:t>
            </a:r>
            <a:r>
              <a:rPr lang="es-US" sz="2400" dirty="0"/>
              <a:t> Datos de la empresa y mapa de ubicación.</a:t>
            </a:r>
            <a:endParaRPr lang="en-US" sz="2400" dirty="0"/>
          </a:p>
          <a:p>
            <a:pPr marL="385445" indent="-385445">
              <a:buAutoNum type="arabicPeriod"/>
            </a:pPr>
            <a:r>
              <a:rPr lang="es-US" sz="2400" b="1" dirty="0"/>
              <a:t>Inicio de Sesión/Registro:</a:t>
            </a:r>
            <a:r>
              <a:rPr lang="es-US" sz="2400" dirty="0"/>
              <a:t> Formularios para acceso y registro de </a:t>
            </a:r>
            <a:r>
              <a:rPr lang="es-US" sz="2400" dirty="0" err="1"/>
              <a:t>pacientes.spuestas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3187292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4588E9-E93F-D7DB-F053-8401DC08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US" dirty="0">
                <a:solidFill>
                  <a:srgbClr val="FFFFFF"/>
                </a:solidFill>
                <a:ea typeface="+mj-lt"/>
                <a:cs typeface="+mj-lt"/>
              </a:rPr>
              <a:t>Secciones del Sitio para Médicos: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2D4B3-C2C9-B483-8E8D-5DD1EA8B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425392"/>
            <a:ext cx="5536397" cy="482667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AutoNum type="arabicPeriod"/>
            </a:pPr>
            <a:endParaRPr lang="es-US" sz="2000"/>
          </a:p>
          <a:p>
            <a:pPr marL="457200" indent="-457200">
              <a:buAutoNum type="arabicPeriod"/>
            </a:pPr>
            <a:r>
              <a:rPr lang="es-US" sz="2400" b="1" dirty="0"/>
              <a:t>Inicio:</a:t>
            </a:r>
            <a:r>
              <a:rPr lang="es-US" sz="2400" dirty="0"/>
              <a:t> Información destacada y especialidades.</a:t>
            </a:r>
          </a:p>
          <a:p>
            <a:pPr marL="457200" indent="-457200">
              <a:buAutoNum type="arabicPeriod"/>
            </a:pPr>
            <a:r>
              <a:rPr lang="es-US" sz="2400" b="1" dirty="0"/>
              <a:t>Nosotros: </a:t>
            </a:r>
            <a:r>
              <a:rPr lang="es-US" sz="2400" dirty="0"/>
              <a:t>Información institucional y del equipo.</a:t>
            </a:r>
          </a:p>
          <a:p>
            <a:pPr marL="457200" indent="-457200">
              <a:buAutoNum type="arabicPeriod"/>
            </a:pPr>
            <a:r>
              <a:rPr lang="es-US" sz="2400" b="1" dirty="0"/>
              <a:t>Agenda:</a:t>
            </a:r>
            <a:r>
              <a:rPr lang="es-US" sz="2400" dirty="0"/>
              <a:t> Visualización de citas por diferentes períodos.</a:t>
            </a:r>
          </a:p>
          <a:p>
            <a:pPr marL="457200" indent="-457200">
              <a:buAutoNum type="arabicPeriod"/>
            </a:pPr>
            <a:r>
              <a:rPr lang="es-US" sz="2400" b="1" dirty="0"/>
              <a:t>Historial Clínico del Paciente:</a:t>
            </a:r>
            <a:r>
              <a:rPr lang="es-US" sz="2400" dirty="0"/>
              <a:t> Acceso a registros médicos detallados.</a:t>
            </a:r>
          </a:p>
          <a:p>
            <a:pPr marL="457200" indent="-457200">
              <a:buAutoNum type="arabicPeriod"/>
            </a:pPr>
            <a:r>
              <a:rPr lang="es-US" sz="2400" b="1" dirty="0"/>
              <a:t>Inicio de Sesión: </a:t>
            </a:r>
            <a:r>
              <a:rPr lang="es-US" sz="2400" dirty="0"/>
              <a:t>Formulario de acceso para médicos.</a:t>
            </a:r>
            <a:endParaRPr lang="es-US" sz="2400"/>
          </a:p>
        </p:txBody>
      </p:sp>
    </p:spTree>
    <p:extLst>
      <p:ext uri="{BB962C8B-B14F-4D97-AF65-F5344CB8AC3E}">
        <p14:creationId xmlns:p14="http://schemas.microsoft.com/office/powerpoint/2010/main" val="185279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D62AB-C43F-7A0A-CA87-DAEE2DFF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US" sz="4000">
                <a:solidFill>
                  <a:srgbClr val="FFFFFF"/>
                </a:solidFill>
              </a:rPr>
              <a:t>Implementación Técnica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C9E911A-F10B-FB83-511F-2E30FE193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056921"/>
              </p:ext>
            </p:extLst>
          </p:nvPr>
        </p:nvGraphicFramePr>
        <p:xfrm>
          <a:off x="11454" y="1580617"/>
          <a:ext cx="12178657" cy="4595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18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E66190-29D9-2942-43DE-B6D6E3D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US"/>
              <a:t>Conclusiones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518E988-E52D-2486-B2DF-2DFBBC532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37489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362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Desarrollo de Página Web para Torre de Consultorios Médicos</vt:lpstr>
      <vt:lpstr>Introducción</vt:lpstr>
      <vt:lpstr>Requerimientos</vt:lpstr>
      <vt:lpstr>Diseño de la Interfaz</vt:lpstr>
      <vt:lpstr>Preguntas y Secciones del Sitio para Pacientes:</vt:lpstr>
      <vt:lpstr>Secciones del Sitio para Médicos:</vt:lpstr>
      <vt:lpstr>Implementación Técnica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“Desarrollo de Página Web para Torre de Consultorios Médicos”</dc:title>
  <dc:creator>mitzy estefania anaya uribe</dc:creator>
  <cp:lastModifiedBy>Ángel Emmanuel Reyes Romero</cp:lastModifiedBy>
  <cp:revision>61</cp:revision>
  <dcterms:created xsi:type="dcterms:W3CDTF">2024-11-28T03:38:59Z</dcterms:created>
  <dcterms:modified xsi:type="dcterms:W3CDTF">2024-11-28T13:23:33Z</dcterms:modified>
</cp:coreProperties>
</file>