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6" r:id="rId7"/>
    <p:sldId id="263" r:id="rId8"/>
    <p:sldId id="270" r:id="rId9"/>
    <p:sldId id="264" r:id="rId10"/>
    <p:sldId id="265" r:id="rId11"/>
    <p:sldId id="267" r:id="rId12"/>
    <p:sldId id="268" r:id="rId13"/>
    <p:sldId id="269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C9E030-7B26-B544-8DCD-AACD0B8C8EE8}" v="1" dt="2022-03-04T16:48:42.427"/>
    <p1510:client id="{170327A4-EE8C-44D1-A5A9-198C4C9FA17B}" v="494" dt="2022-03-08T05:36:06.102"/>
    <p1510:client id="{2B52487C-9088-407C-A079-2EE8F22F7317}" v="7" dt="2022-03-04T16:50:26.340"/>
    <p1510:client id="{2E6B240C-FC85-43DF-A558-B0ADD23CE33F}" v="241" dt="2022-03-06T21:47:32.255"/>
    <p1510:client id="{438C597F-DD93-4C0C-A03C-28A054E6D177}" v="5" dt="2022-03-08T20:05:06.036"/>
    <p1510:client id="{61063B71-75AD-411C-9948-644AEB9FDB54}" v="13" dt="2022-03-08T05:37:33.375"/>
    <p1510:client id="{6196D3FE-E6AF-4647-90C9-ACAFB7D99AA6}" v="201" dt="2022-04-05T04:26:00.978"/>
    <p1510:client id="{639A9EDC-0CDF-4C30-B13C-5F7BF6E63BF2}" v="2" dt="2022-04-05T02:25:37.425"/>
    <p1510:client id="{725CD375-81D0-4CC0-8FE2-31E3373D4E68}" v="64" dt="2022-03-08T05:42:55.485"/>
    <p1510:client id="{7D4AF960-9904-4E33-989C-88A7B8409931}" v="189" dt="2022-03-06T04:09:53.001"/>
    <p1510:client id="{92011EA4-F3D2-4AF0-A569-1036ACDD6660}" v="18" dt="2022-03-06T02:54:27.299"/>
    <p1510:client id="{9C10CD10-18F2-4BD2-A64C-57C965C71D68}" v="3" dt="2022-03-17T01:52:08.352"/>
    <p1510:client id="{A17C09C0-3AF7-4C28-BAF9-F1FA9FDB0E61}" v="3" dt="2022-04-05T03:00:36.955"/>
    <p1510:client id="{A39004E3-3A71-4EF2-BF2C-D9E34BA9020F}" v="45" dt="2022-03-08T20:39:16.109"/>
    <p1510:client id="{A81A1D9C-E56A-460C-A365-779A59F35C93}" v="178" dt="2022-03-08T05:41:37.539"/>
    <p1510:client id="{AF1F4466-3EF7-4EDF-A03C-C7F31D6C9F82}" v="345" dt="2022-03-06T04:23:01.806"/>
    <p1510:client id="{B4C01B19-C4C0-4879-9955-AE0FCDC92E76}" v="2" dt="2022-04-05T17:35:22.668"/>
    <p1510:client id="{B5AD2825-BC9B-4C5E-8913-81EB019F9E03}" v="349" dt="2022-03-06T03:09:00.563"/>
    <p1510:client id="{B7265A98-BE62-4157-A6F4-3ED75538401A}" v="1048" dt="2022-03-06T03:58:32.940"/>
    <p1510:client id="{BBFBA3D6-0A41-4655-9C31-413A1EAF8ACD}" v="47" dt="2022-04-05T18:28:17.871"/>
    <p1510:client id="{D3B5DED8-5CF1-4155-8CA6-8A933FF0CFB2}" v="10" dt="2022-04-05T18:55:55.402"/>
    <p1510:client id="{E2763041-4EF9-4938-B41C-F70F9D8A3FB9}" v="2" dt="2022-03-17T01:49:05.575"/>
    <p1510:client id="{E97C182D-4506-4D26-8BF0-E5114EA6A8DA}" v="12" dt="2022-03-06T03:22:27.3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aquin Owono" userId="ef074405e4457998" providerId="Windows Live" clId="Web-{B7265A98-BE62-4157-A6F4-3ED75538401A}"/>
    <pc:docChg chg="addSld delSld modSld">
      <pc:chgData name="Joaquin Owono" userId="ef074405e4457998" providerId="Windows Live" clId="Web-{B7265A98-BE62-4157-A6F4-3ED75538401A}" dt="2022-03-06T03:58:32.940" v="1045" actId="1076"/>
      <pc:docMkLst>
        <pc:docMk/>
      </pc:docMkLst>
      <pc:sldChg chg="modSp">
        <pc:chgData name="Joaquin Owono" userId="ef074405e4457998" providerId="Windows Live" clId="Web-{B7265A98-BE62-4157-A6F4-3ED75538401A}" dt="2022-03-06T02:09:13.488" v="44" actId="20577"/>
        <pc:sldMkLst>
          <pc:docMk/>
          <pc:sldMk cId="1815234644" sldId="263"/>
        </pc:sldMkLst>
        <pc:spChg chg="mod">
          <ac:chgData name="Joaquin Owono" userId="ef074405e4457998" providerId="Windows Live" clId="Web-{B7265A98-BE62-4157-A6F4-3ED75538401A}" dt="2022-03-06T02:09:13.488" v="44" actId="20577"/>
          <ac:spMkLst>
            <pc:docMk/>
            <pc:sldMk cId="1815234644" sldId="263"/>
            <ac:spMk id="3" creationId="{307A1AED-B467-4119-9CB7-4942FD6F1C7C}"/>
          </ac:spMkLst>
        </pc:spChg>
      </pc:sldChg>
      <pc:sldChg chg="addSp modSp new">
        <pc:chgData name="Joaquin Owono" userId="ef074405e4457998" providerId="Windows Live" clId="Web-{B7265A98-BE62-4157-A6F4-3ED75538401A}" dt="2022-03-06T03:01:37.599" v="745" actId="20577"/>
        <pc:sldMkLst>
          <pc:docMk/>
          <pc:sldMk cId="585117545" sldId="264"/>
        </pc:sldMkLst>
        <pc:spChg chg="mod">
          <ac:chgData name="Joaquin Owono" userId="ef074405e4457998" providerId="Windows Live" clId="Web-{B7265A98-BE62-4157-A6F4-3ED75538401A}" dt="2022-03-06T02:22:32.370" v="161" actId="20577"/>
          <ac:spMkLst>
            <pc:docMk/>
            <pc:sldMk cId="585117545" sldId="264"/>
            <ac:spMk id="2" creationId="{A3C1E767-721B-4A6F-BD95-9738985CB897}"/>
          </ac:spMkLst>
        </pc:spChg>
        <pc:spChg chg="mod">
          <ac:chgData name="Joaquin Owono" userId="ef074405e4457998" providerId="Windows Live" clId="Web-{B7265A98-BE62-4157-A6F4-3ED75538401A}" dt="2022-03-06T02:42:25.201" v="438" actId="20577"/>
          <ac:spMkLst>
            <pc:docMk/>
            <pc:sldMk cId="585117545" sldId="264"/>
            <ac:spMk id="3" creationId="{5F48B2CA-7BAB-4B9A-B45B-F0A582EE8ABB}"/>
          </ac:spMkLst>
        </pc:spChg>
        <pc:spChg chg="add mod">
          <ac:chgData name="Joaquin Owono" userId="ef074405e4457998" providerId="Windows Live" clId="Web-{B7265A98-BE62-4157-A6F4-3ED75538401A}" dt="2022-03-06T02:55:04.212" v="668" actId="20577"/>
          <ac:spMkLst>
            <pc:docMk/>
            <pc:sldMk cId="585117545" sldId="264"/>
            <ac:spMk id="5" creationId="{F0DA9455-8E40-4D48-A03B-DB272B9BD60F}"/>
          </ac:spMkLst>
        </pc:spChg>
        <pc:spChg chg="add mod">
          <ac:chgData name="Joaquin Owono" userId="ef074405e4457998" providerId="Windows Live" clId="Web-{B7265A98-BE62-4157-A6F4-3ED75538401A}" dt="2022-03-06T03:01:37.599" v="745" actId="20577"/>
          <ac:spMkLst>
            <pc:docMk/>
            <pc:sldMk cId="585117545" sldId="264"/>
            <ac:spMk id="7" creationId="{3133AE68-9F7E-4573-8250-2ED210C8A10E}"/>
          </ac:spMkLst>
        </pc:spChg>
      </pc:sldChg>
      <pc:sldChg chg="addSp delSp modSp">
        <pc:chgData name="Joaquin Owono" userId="ef074405e4457998" providerId="Windows Live" clId="Web-{B7265A98-BE62-4157-A6F4-3ED75538401A}" dt="2022-03-06T03:47:22.466" v="1041" actId="20577"/>
        <pc:sldMkLst>
          <pc:docMk/>
          <pc:sldMk cId="1761489052" sldId="265"/>
        </pc:sldMkLst>
        <pc:spChg chg="mod">
          <ac:chgData name="Joaquin Owono" userId="ef074405e4457998" providerId="Windows Live" clId="Web-{B7265A98-BE62-4157-A6F4-3ED75538401A}" dt="2022-03-06T02:54:29.383" v="652" actId="20577"/>
          <ac:spMkLst>
            <pc:docMk/>
            <pc:sldMk cId="1761489052" sldId="265"/>
            <ac:spMk id="2" creationId="{3FB0764F-0FDE-442B-8698-883653C91220}"/>
          </ac:spMkLst>
        </pc:spChg>
        <pc:spChg chg="mod">
          <ac:chgData name="Joaquin Owono" userId="ef074405e4457998" providerId="Windows Live" clId="Web-{B7265A98-BE62-4157-A6F4-3ED75538401A}" dt="2022-03-06T03:47:22.466" v="1041" actId="20577"/>
          <ac:spMkLst>
            <pc:docMk/>
            <pc:sldMk cId="1761489052" sldId="265"/>
            <ac:spMk id="3" creationId="{B907542C-8D64-40B4-8100-0C384837B62F}"/>
          </ac:spMkLst>
        </pc:spChg>
        <pc:spChg chg="add del">
          <ac:chgData name="Joaquin Owono" userId="ef074405e4457998" providerId="Windows Live" clId="Web-{B7265A98-BE62-4157-A6F4-3ED75538401A}" dt="2022-03-06T03:25:14.912" v="899"/>
          <ac:spMkLst>
            <pc:docMk/>
            <pc:sldMk cId="1761489052" sldId="265"/>
            <ac:spMk id="4" creationId="{3AD0DD38-BD01-472D-BDA2-0D5B5598BB32}"/>
          </ac:spMkLst>
        </pc:spChg>
      </pc:sldChg>
      <pc:sldChg chg="addSp delSp modSp new">
        <pc:chgData name="Joaquin Owono" userId="ef074405e4457998" providerId="Windows Live" clId="Web-{B7265A98-BE62-4157-A6F4-3ED75538401A}" dt="2022-03-06T03:41:45.925" v="983" actId="20577"/>
        <pc:sldMkLst>
          <pc:docMk/>
          <pc:sldMk cId="1125186298" sldId="267"/>
        </pc:sldMkLst>
        <pc:spChg chg="mod">
          <ac:chgData name="Joaquin Owono" userId="ef074405e4457998" providerId="Windows Live" clId="Web-{B7265A98-BE62-4157-A6F4-3ED75538401A}" dt="2022-03-06T03:06:47.451" v="811" actId="20577"/>
          <ac:spMkLst>
            <pc:docMk/>
            <pc:sldMk cId="1125186298" sldId="267"/>
            <ac:spMk id="2" creationId="{96903A08-E648-4F48-9782-61A9CF430FA4}"/>
          </ac:spMkLst>
        </pc:spChg>
        <pc:spChg chg="mod">
          <ac:chgData name="Joaquin Owono" userId="ef074405e4457998" providerId="Windows Live" clId="Web-{B7265A98-BE62-4157-A6F4-3ED75538401A}" dt="2022-03-06T03:41:45.925" v="983" actId="20577"/>
          <ac:spMkLst>
            <pc:docMk/>
            <pc:sldMk cId="1125186298" sldId="267"/>
            <ac:spMk id="3" creationId="{A0714877-A6AC-484F-9CA6-F80B039444A3}"/>
          </ac:spMkLst>
        </pc:spChg>
        <pc:spChg chg="add del mod">
          <ac:chgData name="Joaquin Owono" userId="ef074405e4457998" providerId="Windows Live" clId="Web-{B7265A98-BE62-4157-A6F4-3ED75538401A}" dt="2022-03-06T03:06:43.295" v="801"/>
          <ac:spMkLst>
            <pc:docMk/>
            <pc:sldMk cId="1125186298" sldId="267"/>
            <ac:spMk id="5" creationId="{0A7B125D-F158-4333-8D69-5C97A0F75177}"/>
          </ac:spMkLst>
        </pc:spChg>
        <pc:spChg chg="add del">
          <ac:chgData name="Joaquin Owono" userId="ef074405e4457998" providerId="Windows Live" clId="Web-{B7265A98-BE62-4157-A6F4-3ED75538401A}" dt="2022-03-06T03:06:17.372" v="796"/>
          <ac:spMkLst>
            <pc:docMk/>
            <pc:sldMk cId="1125186298" sldId="267"/>
            <ac:spMk id="7" creationId="{0319B857-61FB-4ED7-BE78-C4FEA6DB095F}"/>
          </ac:spMkLst>
        </pc:spChg>
      </pc:sldChg>
      <pc:sldChg chg="new del">
        <pc:chgData name="Joaquin Owono" userId="ef074405e4457998" providerId="Windows Live" clId="Web-{B7265A98-BE62-4157-A6F4-3ED75538401A}" dt="2022-03-06T03:05:58.544" v="790"/>
        <pc:sldMkLst>
          <pc:docMk/>
          <pc:sldMk cId="1872628544" sldId="267"/>
        </pc:sldMkLst>
      </pc:sldChg>
      <pc:sldChg chg="addSp modSp">
        <pc:chgData name="Joaquin Owono" userId="ef074405e4457998" providerId="Windows Live" clId="Web-{B7265A98-BE62-4157-A6F4-3ED75538401A}" dt="2022-03-06T03:58:32.940" v="1045" actId="1076"/>
        <pc:sldMkLst>
          <pc:docMk/>
          <pc:sldMk cId="1677086904" sldId="268"/>
        </pc:sldMkLst>
        <pc:spChg chg="add mod">
          <ac:chgData name="Joaquin Owono" userId="ef074405e4457998" providerId="Windows Live" clId="Web-{B7265A98-BE62-4157-A6F4-3ED75538401A}" dt="2022-03-06T03:58:29.284" v="1044" actId="1076"/>
          <ac:spMkLst>
            <pc:docMk/>
            <pc:sldMk cId="1677086904" sldId="268"/>
            <ac:spMk id="4" creationId="{AB8B99FD-DA6D-4595-BFE6-C330E32935AB}"/>
          </ac:spMkLst>
        </pc:spChg>
        <pc:spChg chg="mod">
          <ac:chgData name="Joaquin Owono" userId="ef074405e4457998" providerId="Windows Live" clId="Web-{B7265A98-BE62-4157-A6F4-3ED75538401A}" dt="2022-03-06T03:58:22.018" v="1042" actId="1076"/>
          <ac:spMkLst>
            <pc:docMk/>
            <pc:sldMk cId="1677086904" sldId="268"/>
            <ac:spMk id="7" creationId="{570A5967-0AA6-4D19-A569-4716030834FE}"/>
          </ac:spMkLst>
        </pc:spChg>
        <pc:spChg chg="mod">
          <ac:chgData name="Joaquin Owono" userId="ef074405e4457998" providerId="Windows Live" clId="Web-{B7265A98-BE62-4157-A6F4-3ED75538401A}" dt="2022-03-06T03:58:32.940" v="1045" actId="1076"/>
          <ac:spMkLst>
            <pc:docMk/>
            <pc:sldMk cId="1677086904" sldId="268"/>
            <ac:spMk id="8" creationId="{8ABF8A43-A8B7-456C-98E7-979F8FFADFFF}"/>
          </ac:spMkLst>
        </pc:spChg>
        <pc:spChg chg="mod">
          <ac:chgData name="Joaquin Owono" userId="ef074405e4457998" providerId="Windows Live" clId="Web-{B7265A98-BE62-4157-A6F4-3ED75538401A}" dt="2022-03-06T03:58:26.237" v="1043" actId="1076"/>
          <ac:spMkLst>
            <pc:docMk/>
            <pc:sldMk cId="1677086904" sldId="268"/>
            <ac:spMk id="14" creationId="{AC0D8144-FED4-4D1A-B72C-A2CD9A5172B9}"/>
          </ac:spMkLst>
        </pc:spChg>
      </pc:sldChg>
    </pc:docChg>
  </pc:docChgLst>
  <pc:docChgLst>
    <pc:chgData name="Joaquin Owono" userId="ef074405e4457998" providerId="Windows Live" clId="Web-{BBFBA3D6-0A41-4655-9C31-413A1EAF8ACD}"/>
    <pc:docChg chg="modSld">
      <pc:chgData name="Joaquin Owono" userId="ef074405e4457998" providerId="Windows Live" clId="Web-{BBFBA3D6-0A41-4655-9C31-413A1EAF8ACD}" dt="2022-04-05T18:28:17.871" v="45" actId="1076"/>
      <pc:docMkLst>
        <pc:docMk/>
      </pc:docMkLst>
      <pc:sldChg chg="addSp delSp modSp">
        <pc:chgData name="Joaquin Owono" userId="ef074405e4457998" providerId="Windows Live" clId="Web-{BBFBA3D6-0A41-4655-9C31-413A1EAF8ACD}" dt="2022-04-05T18:19:08.323" v="11" actId="1076"/>
        <pc:sldMkLst>
          <pc:docMk/>
          <pc:sldMk cId="1125186298" sldId="267"/>
        </pc:sldMkLst>
        <pc:picChg chg="del">
          <ac:chgData name="Joaquin Owono" userId="ef074405e4457998" providerId="Windows Live" clId="Web-{BBFBA3D6-0A41-4655-9C31-413A1EAF8ACD}" dt="2022-04-05T18:17:43.742" v="0"/>
          <ac:picMkLst>
            <pc:docMk/>
            <pc:sldMk cId="1125186298" sldId="267"/>
            <ac:picMk id="4" creationId="{8D391533-6993-6AF8-2AD6-8EA923C4520E}"/>
          </ac:picMkLst>
        </pc:picChg>
        <pc:picChg chg="add mod modCrop">
          <ac:chgData name="Joaquin Owono" userId="ef074405e4457998" providerId="Windows Live" clId="Web-{BBFBA3D6-0A41-4655-9C31-413A1EAF8ACD}" dt="2022-04-05T18:19:08.323" v="11" actId="1076"/>
          <ac:picMkLst>
            <pc:docMk/>
            <pc:sldMk cId="1125186298" sldId="267"/>
            <ac:picMk id="5" creationId="{33876171-A4D0-DEB9-22FE-4E161693E3D6}"/>
          </ac:picMkLst>
        </pc:picChg>
      </pc:sldChg>
      <pc:sldChg chg="addSp delSp modSp">
        <pc:chgData name="Joaquin Owono" userId="ef074405e4457998" providerId="Windows Live" clId="Web-{BBFBA3D6-0A41-4655-9C31-413A1EAF8ACD}" dt="2022-04-05T18:23:48.816" v="28" actId="1076"/>
        <pc:sldMkLst>
          <pc:docMk/>
          <pc:sldMk cId="1677086904" sldId="268"/>
        </pc:sldMkLst>
        <pc:spChg chg="mod">
          <ac:chgData name="Joaquin Owono" userId="ef074405e4457998" providerId="Windows Live" clId="Web-{BBFBA3D6-0A41-4655-9C31-413A1EAF8ACD}" dt="2022-04-05T18:23:48.347" v="21" actId="1076"/>
          <ac:spMkLst>
            <pc:docMk/>
            <pc:sldMk cId="1677086904" sldId="268"/>
            <ac:spMk id="4" creationId="{AB8B99FD-DA6D-4595-BFE6-C330E32935AB}"/>
          </ac:spMkLst>
        </pc:spChg>
        <pc:spChg chg="mod">
          <ac:chgData name="Joaquin Owono" userId="ef074405e4457998" providerId="Windows Live" clId="Web-{BBFBA3D6-0A41-4655-9C31-413A1EAF8ACD}" dt="2022-04-05T18:23:48.316" v="20" actId="1076"/>
          <ac:spMkLst>
            <pc:docMk/>
            <pc:sldMk cId="1677086904" sldId="268"/>
            <ac:spMk id="8" creationId="{8ABF8A43-A8B7-456C-98E7-979F8FFADFFF}"/>
          </ac:spMkLst>
        </pc:spChg>
        <pc:picChg chg="del">
          <ac:chgData name="Joaquin Owono" userId="ef074405e4457998" providerId="Windows Live" clId="Web-{BBFBA3D6-0A41-4655-9C31-413A1EAF8ACD}" dt="2022-04-05T18:19:34.449" v="12"/>
          <ac:picMkLst>
            <pc:docMk/>
            <pc:sldMk cId="1677086904" sldId="268"/>
            <ac:picMk id="2" creationId="{BE49C17A-79C0-ABF9-E4E3-473506D99DC0}"/>
          </ac:picMkLst>
        </pc:picChg>
        <pc:picChg chg="add mod">
          <ac:chgData name="Joaquin Owono" userId="ef074405e4457998" providerId="Windows Live" clId="Web-{BBFBA3D6-0A41-4655-9C31-413A1EAF8ACD}" dt="2022-04-05T18:23:48.285" v="19" actId="1076"/>
          <ac:picMkLst>
            <pc:docMk/>
            <pc:sldMk cId="1677086904" sldId="268"/>
            <ac:picMk id="3" creationId="{59F455EB-8699-3F35-959E-E0DC69B5913F}"/>
          </ac:picMkLst>
        </pc:picChg>
        <pc:picChg chg="add mod">
          <ac:chgData name="Joaquin Owono" userId="ef074405e4457998" providerId="Windows Live" clId="Web-{BBFBA3D6-0A41-4655-9C31-413A1EAF8ACD}" dt="2022-04-05T18:23:48.816" v="28" actId="1076"/>
          <ac:picMkLst>
            <pc:docMk/>
            <pc:sldMk cId="1677086904" sldId="268"/>
            <ac:picMk id="5" creationId="{AFDB31BA-1682-E954-24BE-80753BC0AAD7}"/>
          </ac:picMkLst>
        </pc:picChg>
      </pc:sldChg>
      <pc:sldChg chg="addSp delSp modSp">
        <pc:chgData name="Joaquin Owono" userId="ef074405e4457998" providerId="Windows Live" clId="Web-{BBFBA3D6-0A41-4655-9C31-413A1EAF8ACD}" dt="2022-04-05T18:26:34.821" v="43" actId="1076"/>
        <pc:sldMkLst>
          <pc:docMk/>
          <pc:sldMk cId="3521286739" sldId="269"/>
        </pc:sldMkLst>
        <pc:picChg chg="del">
          <ac:chgData name="Joaquin Owono" userId="ef074405e4457998" providerId="Windows Live" clId="Web-{BBFBA3D6-0A41-4655-9C31-413A1EAF8ACD}" dt="2022-04-05T18:23:48.847" v="29"/>
          <ac:picMkLst>
            <pc:docMk/>
            <pc:sldMk cId="3521286739" sldId="269"/>
            <ac:picMk id="2" creationId="{77861B92-819E-A81F-7689-BC0A3DF3A3E3}"/>
          </ac:picMkLst>
        </pc:picChg>
        <pc:picChg chg="add mod modCrop">
          <ac:chgData name="Joaquin Owono" userId="ef074405e4457998" providerId="Windows Live" clId="Web-{BBFBA3D6-0A41-4655-9C31-413A1EAF8ACD}" dt="2022-04-05T18:26:34.821" v="43" actId="1076"/>
          <ac:picMkLst>
            <pc:docMk/>
            <pc:sldMk cId="3521286739" sldId="269"/>
            <ac:picMk id="3" creationId="{79581ADB-541D-52F9-DF9C-A5FCD0629D6B}"/>
          </ac:picMkLst>
        </pc:picChg>
      </pc:sldChg>
      <pc:sldChg chg="delSp modSp">
        <pc:chgData name="Joaquin Owono" userId="ef074405e4457998" providerId="Windows Live" clId="Web-{BBFBA3D6-0A41-4655-9C31-413A1EAF8ACD}" dt="2022-04-05T18:28:17.871" v="45" actId="1076"/>
        <pc:sldMkLst>
          <pc:docMk/>
          <pc:sldMk cId="2468684444" sldId="271"/>
        </pc:sldMkLst>
        <pc:spChg chg="del">
          <ac:chgData name="Joaquin Owono" userId="ef074405e4457998" providerId="Windows Live" clId="Web-{BBFBA3D6-0A41-4655-9C31-413A1EAF8ACD}" dt="2022-04-05T18:28:14.059" v="44"/>
          <ac:spMkLst>
            <pc:docMk/>
            <pc:sldMk cId="2468684444" sldId="271"/>
            <ac:spMk id="2" creationId="{FABE53BE-20DC-44E6-AEEF-7CD50C2B70F4}"/>
          </ac:spMkLst>
        </pc:spChg>
        <pc:spChg chg="mod">
          <ac:chgData name="Joaquin Owono" userId="ef074405e4457998" providerId="Windows Live" clId="Web-{BBFBA3D6-0A41-4655-9C31-413A1EAF8ACD}" dt="2022-04-05T18:28:17.871" v="45" actId="1076"/>
          <ac:spMkLst>
            <pc:docMk/>
            <pc:sldMk cId="2468684444" sldId="271"/>
            <ac:spMk id="3" creationId="{36885570-80F0-44E1-A903-B264D8E8C6BD}"/>
          </ac:spMkLst>
        </pc:spChg>
      </pc:sldChg>
    </pc:docChg>
  </pc:docChgLst>
  <pc:docChgLst>
    <pc:chgData name="Francisco Esteban Obaha Ndong Nengono" userId="96abd619c7a7ea06" providerId="Windows Live" clId="Web-{9C10CD10-18F2-4BD2-A64C-57C965C71D68}"/>
    <pc:docChg chg="modSld">
      <pc:chgData name="Francisco Esteban Obaha Ndong Nengono" userId="96abd619c7a7ea06" providerId="Windows Live" clId="Web-{9C10CD10-18F2-4BD2-A64C-57C965C71D68}" dt="2022-03-17T01:52:08.352" v="2" actId="20577"/>
      <pc:docMkLst>
        <pc:docMk/>
      </pc:docMkLst>
      <pc:sldChg chg="modSp">
        <pc:chgData name="Francisco Esteban Obaha Ndong Nengono" userId="96abd619c7a7ea06" providerId="Windows Live" clId="Web-{9C10CD10-18F2-4BD2-A64C-57C965C71D68}" dt="2022-03-17T01:52:08.352" v="2" actId="20577"/>
        <pc:sldMkLst>
          <pc:docMk/>
          <pc:sldMk cId="2468684444" sldId="271"/>
        </pc:sldMkLst>
        <pc:spChg chg="mod">
          <ac:chgData name="Francisco Esteban Obaha Ndong Nengono" userId="96abd619c7a7ea06" providerId="Windows Live" clId="Web-{9C10CD10-18F2-4BD2-A64C-57C965C71D68}" dt="2022-03-17T01:52:08.352" v="2" actId="20577"/>
          <ac:spMkLst>
            <pc:docMk/>
            <pc:sldMk cId="2468684444" sldId="271"/>
            <ac:spMk id="3" creationId="{36885570-80F0-44E1-A903-B264D8E8C6BD}"/>
          </ac:spMkLst>
        </pc:spChg>
      </pc:sldChg>
    </pc:docChg>
  </pc:docChgLst>
  <pc:docChgLst>
    <pc:chgData name="Francisco Esteban Obaha Ndong Nengono" userId="96abd619c7a7ea06" providerId="Windows Live" clId="Web-{92011EA4-F3D2-4AF0-A569-1036ACDD6660}"/>
    <pc:docChg chg="modSld">
      <pc:chgData name="Francisco Esteban Obaha Ndong Nengono" userId="96abd619c7a7ea06" providerId="Windows Live" clId="Web-{92011EA4-F3D2-4AF0-A569-1036ACDD6660}" dt="2022-03-06T02:54:27.299" v="17" actId="20577"/>
      <pc:docMkLst>
        <pc:docMk/>
      </pc:docMkLst>
      <pc:sldChg chg="modSp">
        <pc:chgData name="Francisco Esteban Obaha Ndong Nengono" userId="96abd619c7a7ea06" providerId="Windows Live" clId="Web-{92011EA4-F3D2-4AF0-A569-1036ACDD6660}" dt="2022-03-06T02:48:00.976" v="9" actId="20577"/>
        <pc:sldMkLst>
          <pc:docMk/>
          <pc:sldMk cId="1815234644" sldId="263"/>
        </pc:sldMkLst>
        <pc:spChg chg="mod">
          <ac:chgData name="Francisco Esteban Obaha Ndong Nengono" userId="96abd619c7a7ea06" providerId="Windows Live" clId="Web-{92011EA4-F3D2-4AF0-A569-1036ACDD6660}" dt="2022-03-06T02:48:00.976" v="9" actId="20577"/>
          <ac:spMkLst>
            <pc:docMk/>
            <pc:sldMk cId="1815234644" sldId="263"/>
            <ac:spMk id="3" creationId="{307A1AED-B467-4119-9CB7-4942FD6F1C7C}"/>
          </ac:spMkLst>
        </pc:spChg>
      </pc:sldChg>
      <pc:sldChg chg="modSp">
        <pc:chgData name="Francisco Esteban Obaha Ndong Nengono" userId="96abd619c7a7ea06" providerId="Windows Live" clId="Web-{92011EA4-F3D2-4AF0-A569-1036ACDD6660}" dt="2022-03-06T02:54:27.299" v="17" actId="20577"/>
        <pc:sldMkLst>
          <pc:docMk/>
          <pc:sldMk cId="585117545" sldId="264"/>
        </pc:sldMkLst>
        <pc:spChg chg="mod">
          <ac:chgData name="Francisco Esteban Obaha Ndong Nengono" userId="96abd619c7a7ea06" providerId="Windows Live" clId="Web-{92011EA4-F3D2-4AF0-A569-1036ACDD6660}" dt="2022-03-06T02:54:27.299" v="17" actId="20577"/>
          <ac:spMkLst>
            <pc:docMk/>
            <pc:sldMk cId="585117545" sldId="264"/>
            <ac:spMk id="5" creationId="{F0DA9455-8E40-4D48-A03B-DB272B9BD60F}"/>
          </ac:spMkLst>
        </pc:spChg>
      </pc:sldChg>
    </pc:docChg>
  </pc:docChgLst>
  <pc:docChgLst>
    <pc:chgData name="Guest User" providerId="Windows Live" clId="Web-{2E6B240C-FC85-43DF-A558-B0ADD23CE33F}"/>
    <pc:docChg chg="delSld modSld">
      <pc:chgData name="Guest User" userId="" providerId="Windows Live" clId="Web-{2E6B240C-FC85-43DF-A558-B0ADD23CE33F}" dt="2022-03-06T21:47:32.255" v="239"/>
      <pc:docMkLst>
        <pc:docMk/>
      </pc:docMkLst>
      <pc:sldChg chg="modSp">
        <pc:chgData name="Guest User" userId="" providerId="Windows Live" clId="Web-{2E6B240C-FC85-43DF-A558-B0ADD23CE33F}" dt="2022-03-06T21:45:43.549" v="232" actId="20577"/>
        <pc:sldMkLst>
          <pc:docMk/>
          <pc:sldMk cId="183243182" sldId="261"/>
        </pc:sldMkLst>
        <pc:graphicFrameChg chg="mod modGraphic">
          <ac:chgData name="Guest User" userId="" providerId="Windows Live" clId="Web-{2E6B240C-FC85-43DF-A558-B0ADD23CE33F}" dt="2022-03-06T21:45:43.549" v="232" actId="20577"/>
          <ac:graphicFrameMkLst>
            <pc:docMk/>
            <pc:sldMk cId="183243182" sldId="261"/>
            <ac:graphicFrameMk id="5" creationId="{91DB1382-7276-49FA-9632-38D558F457E3}"/>
          </ac:graphicFrameMkLst>
        </pc:graphicFrameChg>
      </pc:sldChg>
      <pc:sldChg chg="modSp">
        <pc:chgData name="Guest User" userId="" providerId="Windows Live" clId="Web-{2E6B240C-FC85-43DF-A558-B0ADD23CE33F}" dt="2022-03-06T21:17:51.581" v="45" actId="20577"/>
        <pc:sldMkLst>
          <pc:docMk/>
          <pc:sldMk cId="585117545" sldId="264"/>
        </pc:sldMkLst>
        <pc:spChg chg="mod">
          <ac:chgData name="Guest User" userId="" providerId="Windows Live" clId="Web-{2E6B240C-FC85-43DF-A558-B0ADD23CE33F}" dt="2022-03-06T21:17:23.205" v="31" actId="20577"/>
          <ac:spMkLst>
            <pc:docMk/>
            <pc:sldMk cId="585117545" sldId="264"/>
            <ac:spMk id="2" creationId="{A3C1E767-721B-4A6F-BD95-9738985CB897}"/>
          </ac:spMkLst>
        </pc:spChg>
        <pc:spChg chg="mod">
          <ac:chgData name="Guest User" userId="" providerId="Windows Live" clId="Web-{2E6B240C-FC85-43DF-A558-B0ADD23CE33F}" dt="2022-03-06T21:17:40.393" v="40" actId="20577"/>
          <ac:spMkLst>
            <pc:docMk/>
            <pc:sldMk cId="585117545" sldId="264"/>
            <ac:spMk id="3" creationId="{5F48B2CA-7BAB-4B9A-B45B-F0A582EE8ABB}"/>
          </ac:spMkLst>
        </pc:spChg>
        <pc:spChg chg="mod">
          <ac:chgData name="Guest User" userId="" providerId="Windows Live" clId="Web-{2E6B240C-FC85-43DF-A558-B0ADD23CE33F}" dt="2022-03-06T21:17:51.581" v="45" actId="20577"/>
          <ac:spMkLst>
            <pc:docMk/>
            <pc:sldMk cId="585117545" sldId="264"/>
            <ac:spMk id="7" creationId="{3133AE68-9F7E-4573-8250-2ED210C8A10E}"/>
          </ac:spMkLst>
        </pc:spChg>
      </pc:sldChg>
      <pc:sldChg chg="modSp">
        <pc:chgData name="Guest User" userId="" providerId="Windows Live" clId="Web-{2E6B240C-FC85-43DF-A558-B0ADD23CE33F}" dt="2022-03-06T21:37:41.520" v="171" actId="20577"/>
        <pc:sldMkLst>
          <pc:docMk/>
          <pc:sldMk cId="1761489052" sldId="265"/>
        </pc:sldMkLst>
        <pc:spChg chg="mod">
          <ac:chgData name="Guest User" userId="" providerId="Windows Live" clId="Web-{2E6B240C-FC85-43DF-A558-B0ADD23CE33F}" dt="2022-03-06T21:37:41.520" v="171" actId="20577"/>
          <ac:spMkLst>
            <pc:docMk/>
            <pc:sldMk cId="1761489052" sldId="265"/>
            <ac:spMk id="2" creationId="{3FB0764F-0FDE-442B-8698-883653C91220}"/>
          </ac:spMkLst>
        </pc:spChg>
      </pc:sldChg>
      <pc:sldChg chg="modSp">
        <pc:chgData name="Guest User" userId="" providerId="Windows Live" clId="Web-{2E6B240C-FC85-43DF-A558-B0ADD23CE33F}" dt="2022-03-06T20:37:06.799" v="10" actId="20577"/>
        <pc:sldMkLst>
          <pc:docMk/>
          <pc:sldMk cId="2180258054" sldId="266"/>
        </pc:sldMkLst>
        <pc:spChg chg="mod">
          <ac:chgData name="Guest User" userId="" providerId="Windows Live" clId="Web-{2E6B240C-FC85-43DF-A558-B0ADD23CE33F}" dt="2022-03-06T20:37:06.799" v="10" actId="20577"/>
          <ac:spMkLst>
            <pc:docMk/>
            <pc:sldMk cId="2180258054" sldId="266"/>
            <ac:spMk id="3" creationId="{9A397CB4-3472-4508-A292-A1F1B7433893}"/>
          </ac:spMkLst>
        </pc:spChg>
      </pc:sldChg>
      <pc:sldChg chg="modSp">
        <pc:chgData name="Guest User" userId="" providerId="Windows Live" clId="Web-{2E6B240C-FC85-43DF-A558-B0ADD23CE33F}" dt="2022-03-06T21:38:27.553" v="184" actId="20577"/>
        <pc:sldMkLst>
          <pc:docMk/>
          <pc:sldMk cId="1125186298" sldId="267"/>
        </pc:sldMkLst>
        <pc:spChg chg="mod">
          <ac:chgData name="Guest User" userId="" providerId="Windows Live" clId="Web-{2E6B240C-FC85-43DF-A558-B0ADD23CE33F}" dt="2022-03-06T21:38:27.553" v="184" actId="20577"/>
          <ac:spMkLst>
            <pc:docMk/>
            <pc:sldMk cId="1125186298" sldId="267"/>
            <ac:spMk id="2" creationId="{96903A08-E648-4F48-9782-61A9CF430FA4}"/>
          </ac:spMkLst>
        </pc:spChg>
      </pc:sldChg>
      <pc:sldChg chg="modSp">
        <pc:chgData name="Guest User" userId="" providerId="Windows Live" clId="Web-{2E6B240C-FC85-43DF-A558-B0ADD23CE33F}" dt="2022-03-06T21:47:26.927" v="238" actId="1076"/>
        <pc:sldMkLst>
          <pc:docMk/>
          <pc:sldMk cId="1677086904" sldId="268"/>
        </pc:sldMkLst>
        <pc:spChg chg="mod">
          <ac:chgData name="Guest User" userId="" providerId="Windows Live" clId="Web-{2E6B240C-FC85-43DF-A558-B0ADD23CE33F}" dt="2022-03-06T21:47:22.740" v="237" actId="1076"/>
          <ac:spMkLst>
            <pc:docMk/>
            <pc:sldMk cId="1677086904" sldId="268"/>
            <ac:spMk id="8" creationId="{8ABF8A43-A8B7-456C-98E7-979F8FFADFFF}"/>
          </ac:spMkLst>
        </pc:spChg>
        <pc:spChg chg="mod">
          <ac:chgData name="Guest User" userId="" providerId="Windows Live" clId="Web-{2E6B240C-FC85-43DF-A558-B0ADD23CE33F}" dt="2022-03-06T21:47:26.927" v="238" actId="1076"/>
          <ac:spMkLst>
            <pc:docMk/>
            <pc:sldMk cId="1677086904" sldId="268"/>
            <ac:spMk id="14" creationId="{AC0D8144-FED4-4D1A-B72C-A2CD9A5172B9}"/>
          </ac:spMkLst>
        </pc:spChg>
      </pc:sldChg>
      <pc:sldChg chg="addSp modSp del">
        <pc:chgData name="Guest User" userId="" providerId="Windows Live" clId="Web-{2E6B240C-FC85-43DF-A558-B0ADD23CE33F}" dt="2022-03-06T21:47:32.255" v="239"/>
        <pc:sldMkLst>
          <pc:docMk/>
          <pc:sldMk cId="3189664024" sldId="270"/>
        </pc:sldMkLst>
        <pc:spChg chg="mod">
          <ac:chgData name="Guest User" userId="" providerId="Windows Live" clId="Web-{2E6B240C-FC85-43DF-A558-B0ADD23CE33F}" dt="2022-03-06T21:29:30.241" v="49" actId="20577"/>
          <ac:spMkLst>
            <pc:docMk/>
            <pc:sldMk cId="3189664024" sldId="270"/>
            <ac:spMk id="2" creationId="{A079E84B-DD27-479F-B8F4-DD77F293083D}"/>
          </ac:spMkLst>
        </pc:spChg>
        <pc:spChg chg="mod">
          <ac:chgData name="Guest User" userId="" providerId="Windows Live" clId="Web-{2E6B240C-FC85-43DF-A558-B0ADD23CE33F}" dt="2022-03-06T21:29:34.460" v="50" actId="20577"/>
          <ac:spMkLst>
            <pc:docMk/>
            <pc:sldMk cId="3189664024" sldId="270"/>
            <ac:spMk id="3" creationId="{9A397CB4-3472-4508-A292-A1F1B7433893}"/>
          </ac:spMkLst>
        </pc:spChg>
        <pc:spChg chg="add mod">
          <ac:chgData name="Guest User" userId="" providerId="Windows Live" clId="Web-{2E6B240C-FC85-43DF-A558-B0ADD23CE33F}" dt="2022-03-06T21:44:25.735" v="223" actId="20577"/>
          <ac:spMkLst>
            <pc:docMk/>
            <pc:sldMk cId="3189664024" sldId="270"/>
            <ac:spMk id="4" creationId="{2AF377E7-5702-4B1B-92CD-F0A923915D8A}"/>
          </ac:spMkLst>
        </pc:spChg>
      </pc:sldChg>
    </pc:docChg>
  </pc:docChgLst>
  <pc:docChgLst>
    <pc:chgData name="Francisco Esteban Obaha Ndong Nengono" userId="96abd619c7a7ea06" providerId="LiveId" clId="{7A6F2A37-5ACA-4175-8268-0E127AF43122}"/>
    <pc:docChg chg="undo custSel addSld delSld modSld sldOrd">
      <pc:chgData name="Francisco Esteban Obaha Ndong Nengono" userId="96abd619c7a7ea06" providerId="LiveId" clId="{7A6F2A37-5ACA-4175-8268-0E127AF43122}" dt="2022-03-04T16:48:32.226" v="283" actId="1076"/>
      <pc:docMkLst>
        <pc:docMk/>
      </pc:docMkLst>
      <pc:sldChg chg="modSp mod">
        <pc:chgData name="Francisco Esteban Obaha Ndong Nengono" userId="96abd619c7a7ea06" providerId="LiveId" clId="{7A6F2A37-5ACA-4175-8268-0E127AF43122}" dt="2022-03-04T16:08:32.873" v="135" actId="313"/>
        <pc:sldMkLst>
          <pc:docMk/>
          <pc:sldMk cId="2584280759" sldId="257"/>
        </pc:sldMkLst>
        <pc:spChg chg="mod">
          <ac:chgData name="Francisco Esteban Obaha Ndong Nengono" userId="96abd619c7a7ea06" providerId="LiveId" clId="{7A6F2A37-5ACA-4175-8268-0E127AF43122}" dt="2022-03-04T16:08:32.873" v="135" actId="313"/>
          <ac:spMkLst>
            <pc:docMk/>
            <pc:sldMk cId="2584280759" sldId="257"/>
            <ac:spMk id="2" creationId="{18C3B467-088C-4F3D-A9A7-105C4E1E20CD}"/>
          </ac:spMkLst>
        </pc:spChg>
      </pc:sldChg>
      <pc:sldChg chg="addSp modSp mod ord">
        <pc:chgData name="Francisco Esteban Obaha Ndong Nengono" userId="96abd619c7a7ea06" providerId="LiveId" clId="{7A6F2A37-5ACA-4175-8268-0E127AF43122}" dt="2022-03-04T16:48:32.226" v="283" actId="1076"/>
        <pc:sldMkLst>
          <pc:docMk/>
          <pc:sldMk cId="183243182" sldId="261"/>
        </pc:sldMkLst>
        <pc:spChg chg="mod">
          <ac:chgData name="Francisco Esteban Obaha Ndong Nengono" userId="96abd619c7a7ea06" providerId="LiveId" clId="{7A6F2A37-5ACA-4175-8268-0E127AF43122}" dt="2022-03-04T16:42:16.404" v="255" actId="20577"/>
          <ac:spMkLst>
            <pc:docMk/>
            <pc:sldMk cId="183243182" sldId="261"/>
            <ac:spMk id="2" creationId="{7A4919D0-F177-4BBA-9A0B-DBA69E2ED764}"/>
          </ac:spMkLst>
        </pc:spChg>
        <pc:graphicFrameChg chg="mod">
          <ac:chgData name="Francisco Esteban Obaha Ndong Nengono" userId="96abd619c7a7ea06" providerId="LiveId" clId="{7A6F2A37-5ACA-4175-8268-0E127AF43122}" dt="2022-03-04T16:48:27.280" v="282"/>
          <ac:graphicFrameMkLst>
            <pc:docMk/>
            <pc:sldMk cId="183243182" sldId="261"/>
            <ac:graphicFrameMk id="5" creationId="{91DB1382-7276-49FA-9632-38D558F457E3}"/>
          </ac:graphicFrameMkLst>
        </pc:graphicFrameChg>
        <pc:picChg chg="add mod">
          <ac:chgData name="Francisco Esteban Obaha Ndong Nengono" userId="96abd619c7a7ea06" providerId="LiveId" clId="{7A6F2A37-5ACA-4175-8268-0E127AF43122}" dt="2022-03-04T16:48:32.226" v="283" actId="1076"/>
          <ac:picMkLst>
            <pc:docMk/>
            <pc:sldMk cId="183243182" sldId="261"/>
            <ac:picMk id="4" creationId="{0B40070F-2F79-4175-ADF4-82A716FC702B}"/>
          </ac:picMkLst>
        </pc:picChg>
      </pc:sldChg>
      <pc:sldChg chg="modSp new mod">
        <pc:chgData name="Francisco Esteban Obaha Ndong Nengono" userId="96abd619c7a7ea06" providerId="LiveId" clId="{7A6F2A37-5ACA-4175-8268-0E127AF43122}" dt="2022-03-04T16:41:51.128" v="228" actId="122"/>
        <pc:sldMkLst>
          <pc:docMk/>
          <pc:sldMk cId="1141479220" sldId="262"/>
        </pc:sldMkLst>
        <pc:spChg chg="mod">
          <ac:chgData name="Francisco Esteban Obaha Ndong Nengono" userId="96abd619c7a7ea06" providerId="LiveId" clId="{7A6F2A37-5ACA-4175-8268-0E127AF43122}" dt="2022-03-04T16:41:51.128" v="228" actId="122"/>
          <ac:spMkLst>
            <pc:docMk/>
            <pc:sldMk cId="1141479220" sldId="262"/>
            <ac:spMk id="2" creationId="{C7DABD1A-0327-4B48-92E6-067C8978BAD5}"/>
          </ac:spMkLst>
        </pc:spChg>
        <pc:spChg chg="mod">
          <ac:chgData name="Francisco Esteban Obaha Ndong Nengono" userId="96abd619c7a7ea06" providerId="LiveId" clId="{7A6F2A37-5ACA-4175-8268-0E127AF43122}" dt="2022-03-04T16:41:33.651" v="226" actId="255"/>
          <ac:spMkLst>
            <pc:docMk/>
            <pc:sldMk cId="1141479220" sldId="262"/>
            <ac:spMk id="3" creationId="{41587EFF-D0D3-4D86-97EC-397B7A1EA814}"/>
          </ac:spMkLst>
        </pc:spChg>
      </pc:sldChg>
      <pc:sldChg chg="modSp new mod">
        <pc:chgData name="Francisco Esteban Obaha Ndong Nengono" userId="96abd619c7a7ea06" providerId="LiveId" clId="{7A6F2A37-5ACA-4175-8268-0E127AF43122}" dt="2022-03-04T16:41:44.402" v="227" actId="122"/>
        <pc:sldMkLst>
          <pc:docMk/>
          <pc:sldMk cId="1815234644" sldId="263"/>
        </pc:sldMkLst>
        <pc:spChg chg="mod">
          <ac:chgData name="Francisco Esteban Obaha Ndong Nengono" userId="96abd619c7a7ea06" providerId="LiveId" clId="{7A6F2A37-5ACA-4175-8268-0E127AF43122}" dt="2022-03-04T16:41:44.402" v="227" actId="122"/>
          <ac:spMkLst>
            <pc:docMk/>
            <pc:sldMk cId="1815234644" sldId="263"/>
            <ac:spMk id="2" creationId="{79A9C486-6168-4221-BF38-9D87DF139660}"/>
          </ac:spMkLst>
        </pc:spChg>
        <pc:spChg chg="mod">
          <ac:chgData name="Francisco Esteban Obaha Ndong Nengono" userId="96abd619c7a7ea06" providerId="LiveId" clId="{7A6F2A37-5ACA-4175-8268-0E127AF43122}" dt="2022-03-04T16:41:24.213" v="225" actId="20577"/>
          <ac:spMkLst>
            <pc:docMk/>
            <pc:sldMk cId="1815234644" sldId="263"/>
            <ac:spMk id="3" creationId="{307A1AED-B467-4119-9CB7-4942FD6F1C7C}"/>
          </ac:spMkLst>
        </pc:spChg>
      </pc:sldChg>
      <pc:sldChg chg="new del">
        <pc:chgData name="Francisco Esteban Obaha Ndong Nengono" userId="96abd619c7a7ea06" providerId="LiveId" clId="{7A6F2A37-5ACA-4175-8268-0E127AF43122}" dt="2022-03-04T16:44:16.385" v="262" actId="680"/>
        <pc:sldMkLst>
          <pc:docMk/>
          <pc:sldMk cId="2941516509" sldId="264"/>
        </pc:sldMkLst>
      </pc:sldChg>
    </pc:docChg>
  </pc:docChgLst>
  <pc:docChgLst>
    <pc:chgData name="Francis Elé Ekang Mofuman" userId="3db273be1c58eab3" providerId="Windows Live" clId="Web-{725CD375-81D0-4CC0-8FE2-31E3373D4E68}"/>
    <pc:docChg chg="modSld">
      <pc:chgData name="Francis Elé Ekang Mofuman" userId="3db273be1c58eab3" providerId="Windows Live" clId="Web-{725CD375-81D0-4CC0-8FE2-31E3373D4E68}" dt="2022-03-08T05:42:55.485" v="61" actId="20577"/>
      <pc:docMkLst>
        <pc:docMk/>
      </pc:docMkLst>
      <pc:sldChg chg="modSp">
        <pc:chgData name="Francis Elé Ekang Mofuman" userId="3db273be1c58eab3" providerId="Windows Live" clId="Web-{725CD375-81D0-4CC0-8FE2-31E3373D4E68}" dt="2022-03-08T05:18:54.567" v="10" actId="20577"/>
        <pc:sldMkLst>
          <pc:docMk/>
          <pc:sldMk cId="1815234644" sldId="263"/>
        </pc:sldMkLst>
        <pc:spChg chg="mod">
          <ac:chgData name="Francis Elé Ekang Mofuman" userId="3db273be1c58eab3" providerId="Windows Live" clId="Web-{725CD375-81D0-4CC0-8FE2-31E3373D4E68}" dt="2022-03-08T05:18:54.567" v="10" actId="20577"/>
          <ac:spMkLst>
            <pc:docMk/>
            <pc:sldMk cId="1815234644" sldId="263"/>
            <ac:spMk id="3" creationId="{307A1AED-B467-4119-9CB7-4942FD6F1C7C}"/>
          </ac:spMkLst>
        </pc:spChg>
      </pc:sldChg>
      <pc:sldChg chg="delSp modSp">
        <pc:chgData name="Francis Elé Ekang Mofuman" userId="3db273be1c58eab3" providerId="Windows Live" clId="Web-{725CD375-81D0-4CC0-8FE2-31E3373D4E68}" dt="2022-03-08T05:17:42.519" v="3"/>
        <pc:sldMkLst>
          <pc:docMk/>
          <pc:sldMk cId="1677086904" sldId="268"/>
        </pc:sldMkLst>
        <pc:spChg chg="del">
          <ac:chgData name="Francis Elé Ekang Mofuman" userId="3db273be1c58eab3" providerId="Windows Live" clId="Web-{725CD375-81D0-4CC0-8FE2-31E3373D4E68}" dt="2022-03-08T05:17:42.519" v="3"/>
          <ac:spMkLst>
            <pc:docMk/>
            <pc:sldMk cId="1677086904" sldId="268"/>
            <ac:spMk id="7" creationId="{570A5967-0AA6-4D19-A569-4716030834FE}"/>
          </ac:spMkLst>
        </pc:spChg>
        <pc:spChg chg="del mod">
          <ac:chgData name="Francis Elé Ekang Mofuman" userId="3db273be1c58eab3" providerId="Windows Live" clId="Web-{725CD375-81D0-4CC0-8FE2-31E3373D4E68}" dt="2022-03-08T05:17:39.237" v="2"/>
          <ac:spMkLst>
            <pc:docMk/>
            <pc:sldMk cId="1677086904" sldId="268"/>
            <ac:spMk id="14" creationId="{AC0D8144-FED4-4D1A-B72C-A2CD9A5172B9}"/>
          </ac:spMkLst>
        </pc:spChg>
      </pc:sldChg>
      <pc:sldChg chg="modSp">
        <pc:chgData name="Francis Elé Ekang Mofuman" userId="3db273be1c58eab3" providerId="Windows Live" clId="Web-{725CD375-81D0-4CC0-8FE2-31E3373D4E68}" dt="2022-03-08T05:42:55.485" v="61" actId="20577"/>
        <pc:sldMkLst>
          <pc:docMk/>
          <pc:sldMk cId="1481912684" sldId="270"/>
        </pc:sldMkLst>
        <pc:spChg chg="mod">
          <ac:chgData name="Francis Elé Ekang Mofuman" userId="3db273be1c58eab3" providerId="Windows Live" clId="Web-{725CD375-81D0-4CC0-8FE2-31E3373D4E68}" dt="2022-03-08T05:42:55.485" v="61" actId="20577"/>
          <ac:spMkLst>
            <pc:docMk/>
            <pc:sldMk cId="1481912684" sldId="270"/>
            <ac:spMk id="26" creationId="{A8FF0427-756A-403A-818D-4B1DB47C3EBC}"/>
          </ac:spMkLst>
        </pc:spChg>
      </pc:sldChg>
    </pc:docChg>
  </pc:docChgLst>
  <pc:docChgLst>
    <pc:chgData name="Guest User" providerId="Windows Live" clId="Web-{95035A58-72D6-4898-B760-955153E3EE46}"/>
    <pc:docChg chg="modSld">
      <pc:chgData name="Guest User" userId="" providerId="Windows Live" clId="Web-{95035A58-72D6-4898-B760-955153E3EE46}" dt="2022-03-01T20:26:34.761" v="29" actId="20577"/>
      <pc:docMkLst>
        <pc:docMk/>
      </pc:docMkLst>
      <pc:sldChg chg="modSp">
        <pc:chgData name="Guest User" userId="" providerId="Windows Live" clId="Web-{95035A58-72D6-4898-B760-955153E3EE46}" dt="2022-03-01T20:26:34.761" v="29" actId="20577"/>
        <pc:sldMkLst>
          <pc:docMk/>
          <pc:sldMk cId="2584280759" sldId="257"/>
        </pc:sldMkLst>
        <pc:spChg chg="mod">
          <ac:chgData name="Guest User" userId="" providerId="Windows Live" clId="Web-{95035A58-72D6-4898-B760-955153E3EE46}" dt="2022-03-01T20:26:19.870" v="26" actId="14100"/>
          <ac:spMkLst>
            <pc:docMk/>
            <pc:sldMk cId="2584280759" sldId="257"/>
            <ac:spMk id="2" creationId="{18C3B467-088C-4F3D-A9A7-105C4E1E20CD}"/>
          </ac:spMkLst>
        </pc:spChg>
        <pc:spChg chg="mod">
          <ac:chgData name="Guest User" userId="" providerId="Windows Live" clId="Web-{95035A58-72D6-4898-B760-955153E3EE46}" dt="2022-03-01T20:26:34.761" v="29" actId="20577"/>
          <ac:spMkLst>
            <pc:docMk/>
            <pc:sldMk cId="2584280759" sldId="257"/>
            <ac:spMk id="3" creationId="{C8722DDC-8EEE-4A06-8DFE-B44871EAA2CF}"/>
          </ac:spMkLst>
        </pc:spChg>
      </pc:sldChg>
      <pc:sldChg chg="modSp">
        <pc:chgData name="Guest User" userId="" providerId="Windows Live" clId="Web-{95035A58-72D6-4898-B760-955153E3EE46}" dt="2022-03-01T20:25:31.650" v="12" actId="20577"/>
        <pc:sldMkLst>
          <pc:docMk/>
          <pc:sldMk cId="183243182" sldId="261"/>
        </pc:sldMkLst>
        <pc:spChg chg="mod">
          <ac:chgData name="Guest User" userId="" providerId="Windows Live" clId="Web-{95035A58-72D6-4898-B760-955153E3EE46}" dt="2022-03-01T20:25:31.650" v="12" actId="20577"/>
          <ac:spMkLst>
            <pc:docMk/>
            <pc:sldMk cId="183243182" sldId="261"/>
            <ac:spMk id="2" creationId="{7A4919D0-F177-4BBA-9A0B-DBA69E2ED764}"/>
          </ac:spMkLst>
        </pc:spChg>
      </pc:sldChg>
    </pc:docChg>
  </pc:docChgLst>
  <pc:docChgLst>
    <pc:chgData name="Joaquin Owono" userId="ef074405e4457998" providerId="Windows Live" clId="Web-{D3B5DED8-5CF1-4155-8CA6-8A933FF0CFB2}"/>
    <pc:docChg chg="modSld">
      <pc:chgData name="Joaquin Owono" userId="ef074405e4457998" providerId="Windows Live" clId="Web-{D3B5DED8-5CF1-4155-8CA6-8A933FF0CFB2}" dt="2022-04-05T18:55:55.402" v="8" actId="14100"/>
      <pc:docMkLst>
        <pc:docMk/>
      </pc:docMkLst>
      <pc:sldChg chg="addSp modSp">
        <pc:chgData name="Joaquin Owono" userId="ef074405e4457998" providerId="Windows Live" clId="Web-{D3B5DED8-5CF1-4155-8CA6-8A933FF0CFB2}" dt="2022-04-05T18:55:55.402" v="8" actId="14100"/>
        <pc:sldMkLst>
          <pc:docMk/>
          <pc:sldMk cId="2468684444" sldId="271"/>
        </pc:sldMkLst>
        <pc:spChg chg="mod">
          <ac:chgData name="Joaquin Owono" userId="ef074405e4457998" providerId="Windows Live" clId="Web-{D3B5DED8-5CF1-4155-8CA6-8A933FF0CFB2}" dt="2022-04-05T18:55:44.199" v="5" actId="1076"/>
          <ac:spMkLst>
            <pc:docMk/>
            <pc:sldMk cId="2468684444" sldId="271"/>
            <ac:spMk id="3" creationId="{36885570-80F0-44E1-A903-B264D8E8C6BD}"/>
          </ac:spMkLst>
        </pc:spChg>
        <pc:picChg chg="add mod">
          <ac:chgData name="Joaquin Owono" userId="ef074405e4457998" providerId="Windows Live" clId="Web-{D3B5DED8-5CF1-4155-8CA6-8A933FF0CFB2}" dt="2022-04-05T18:55:55.402" v="8" actId="14100"/>
          <ac:picMkLst>
            <pc:docMk/>
            <pc:sldMk cId="2468684444" sldId="271"/>
            <ac:picMk id="2" creationId="{FD1F71B4-835B-18E3-3846-499520928CC4}"/>
          </ac:picMkLst>
        </pc:picChg>
      </pc:sldChg>
    </pc:docChg>
  </pc:docChgLst>
  <pc:docChgLst>
    <pc:chgData name="Guest User" providerId="Windows Live" clId="Web-{A39004E3-3A71-4EF2-BF2C-D9E34BA9020F}"/>
    <pc:docChg chg="modSld">
      <pc:chgData name="Guest User" userId="" providerId="Windows Live" clId="Web-{A39004E3-3A71-4EF2-BF2C-D9E34BA9020F}" dt="2022-03-08T20:39:16.109" v="44" actId="20577"/>
      <pc:docMkLst>
        <pc:docMk/>
      </pc:docMkLst>
      <pc:sldChg chg="modSp">
        <pc:chgData name="Guest User" userId="" providerId="Windows Live" clId="Web-{A39004E3-3A71-4EF2-BF2C-D9E34BA9020F}" dt="2022-03-08T19:49:58.746" v="2" actId="20577"/>
        <pc:sldMkLst>
          <pc:docMk/>
          <pc:sldMk cId="1761489052" sldId="265"/>
        </pc:sldMkLst>
        <pc:spChg chg="mod">
          <ac:chgData name="Guest User" userId="" providerId="Windows Live" clId="Web-{A39004E3-3A71-4EF2-BF2C-D9E34BA9020F}" dt="2022-03-08T19:49:58.746" v="2" actId="20577"/>
          <ac:spMkLst>
            <pc:docMk/>
            <pc:sldMk cId="1761489052" sldId="265"/>
            <ac:spMk id="3" creationId="{B907542C-8D64-40B4-8100-0C384837B62F}"/>
          </ac:spMkLst>
        </pc:spChg>
      </pc:sldChg>
      <pc:sldChg chg="modSp">
        <pc:chgData name="Guest User" userId="" providerId="Windows Live" clId="Web-{A39004E3-3A71-4EF2-BF2C-D9E34BA9020F}" dt="2022-03-08T20:39:16.109" v="44" actId="20577"/>
        <pc:sldMkLst>
          <pc:docMk/>
          <pc:sldMk cId="1125186298" sldId="267"/>
        </pc:sldMkLst>
        <pc:spChg chg="mod">
          <ac:chgData name="Guest User" userId="" providerId="Windows Live" clId="Web-{A39004E3-3A71-4EF2-BF2C-D9E34BA9020F}" dt="2022-03-08T20:39:16.109" v="44" actId="20577"/>
          <ac:spMkLst>
            <pc:docMk/>
            <pc:sldMk cId="1125186298" sldId="267"/>
            <ac:spMk id="3" creationId="{A0714877-A6AC-484F-9CA6-F80B039444A3}"/>
          </ac:spMkLst>
        </pc:spChg>
      </pc:sldChg>
      <pc:sldChg chg="modSp">
        <pc:chgData name="Guest User" userId="" providerId="Windows Live" clId="Web-{A39004E3-3A71-4EF2-BF2C-D9E34BA9020F}" dt="2022-03-08T20:37:11.959" v="12" actId="20577"/>
        <pc:sldMkLst>
          <pc:docMk/>
          <pc:sldMk cId="3521286739" sldId="269"/>
        </pc:sldMkLst>
        <pc:spChg chg="mod">
          <ac:chgData name="Guest User" userId="" providerId="Windows Live" clId="Web-{A39004E3-3A71-4EF2-BF2C-D9E34BA9020F}" dt="2022-03-08T20:37:11.959" v="12" actId="20577"/>
          <ac:spMkLst>
            <pc:docMk/>
            <pc:sldMk cId="3521286739" sldId="269"/>
            <ac:spMk id="8" creationId="{8ABF8A43-A8B7-456C-98E7-979F8FFADFFF}"/>
          </ac:spMkLst>
        </pc:spChg>
      </pc:sldChg>
    </pc:docChg>
  </pc:docChgLst>
  <pc:docChgLst>
    <pc:chgData name="Joaquin Owono" userId="ef074405e4457998" providerId="Windows Live" clId="Web-{B4C01B19-C4C0-4879-9955-AE0FCDC92E76}"/>
    <pc:docChg chg="modSld">
      <pc:chgData name="Joaquin Owono" userId="ef074405e4457998" providerId="Windows Live" clId="Web-{B4C01B19-C4C0-4879-9955-AE0FCDC92E76}" dt="2022-04-05T17:35:22.668" v="1" actId="20577"/>
      <pc:docMkLst>
        <pc:docMk/>
      </pc:docMkLst>
      <pc:sldChg chg="modSp">
        <pc:chgData name="Joaquin Owono" userId="ef074405e4457998" providerId="Windows Live" clId="Web-{B4C01B19-C4C0-4879-9955-AE0FCDC92E76}" dt="2022-04-05T17:35:22.668" v="1" actId="20577"/>
        <pc:sldMkLst>
          <pc:docMk/>
          <pc:sldMk cId="2468684444" sldId="271"/>
        </pc:sldMkLst>
        <pc:spChg chg="mod">
          <ac:chgData name="Joaquin Owono" userId="ef074405e4457998" providerId="Windows Live" clId="Web-{B4C01B19-C4C0-4879-9955-AE0FCDC92E76}" dt="2022-04-05T17:35:22.668" v="1" actId="20577"/>
          <ac:spMkLst>
            <pc:docMk/>
            <pc:sldMk cId="2468684444" sldId="271"/>
            <ac:spMk id="3" creationId="{36885570-80F0-44E1-A903-B264D8E8C6BD}"/>
          </ac:spMkLst>
        </pc:spChg>
      </pc:sldChg>
    </pc:docChg>
  </pc:docChgLst>
  <pc:docChgLst>
    <pc:chgData name="Francis Elé Ekang Mofuman" userId="3db273be1c58eab3" providerId="Windows Live" clId="Web-{7D4AF960-9904-4E33-989C-88A7B8409931}"/>
    <pc:docChg chg="addSld modSld">
      <pc:chgData name="Francis Elé Ekang Mofuman" userId="3db273be1c58eab3" providerId="Windows Live" clId="Web-{7D4AF960-9904-4E33-989C-88A7B8409931}" dt="2022-03-06T04:09:50.251" v="117" actId="20577"/>
      <pc:docMkLst>
        <pc:docMk/>
      </pc:docMkLst>
      <pc:sldChg chg="modSp new">
        <pc:chgData name="Francis Elé Ekang Mofuman" userId="3db273be1c58eab3" providerId="Windows Live" clId="Web-{7D4AF960-9904-4E33-989C-88A7B8409931}" dt="2022-03-06T02:39:15.874" v="9" actId="20577"/>
        <pc:sldMkLst>
          <pc:docMk/>
          <pc:sldMk cId="1761489052" sldId="265"/>
        </pc:sldMkLst>
        <pc:spChg chg="mod">
          <ac:chgData name="Francis Elé Ekang Mofuman" userId="3db273be1c58eab3" providerId="Windows Live" clId="Web-{7D4AF960-9904-4E33-989C-88A7B8409931}" dt="2022-03-06T02:39:15.874" v="9" actId="20577"/>
          <ac:spMkLst>
            <pc:docMk/>
            <pc:sldMk cId="1761489052" sldId="265"/>
            <ac:spMk id="2" creationId="{3FB0764F-0FDE-442B-8698-883653C91220}"/>
          </ac:spMkLst>
        </pc:spChg>
      </pc:sldChg>
      <pc:sldChg chg="addSp delSp modSp">
        <pc:chgData name="Francis Elé Ekang Mofuman" userId="3db273be1c58eab3" providerId="Windows Live" clId="Web-{7D4AF960-9904-4E33-989C-88A7B8409931}" dt="2022-03-06T04:09:50.251" v="117" actId="20577"/>
        <pc:sldMkLst>
          <pc:docMk/>
          <pc:sldMk cId="1677086904" sldId="268"/>
        </pc:sldMkLst>
        <pc:spChg chg="mod">
          <ac:chgData name="Francis Elé Ekang Mofuman" userId="3db273be1c58eab3" providerId="Windows Live" clId="Web-{7D4AF960-9904-4E33-989C-88A7B8409931}" dt="2022-03-06T03:50:18.663" v="10" actId="14100"/>
          <ac:spMkLst>
            <pc:docMk/>
            <pc:sldMk cId="1677086904" sldId="268"/>
            <ac:spMk id="4" creationId="{AB8B99FD-DA6D-4595-BFE6-C330E32935AB}"/>
          </ac:spMkLst>
        </pc:spChg>
        <pc:spChg chg="add mod">
          <ac:chgData name="Francis Elé Ekang Mofuman" userId="3db273be1c58eab3" providerId="Windows Live" clId="Web-{7D4AF960-9904-4E33-989C-88A7B8409931}" dt="2022-03-06T03:52:08.685" v="33" actId="1076"/>
          <ac:spMkLst>
            <pc:docMk/>
            <pc:sldMk cId="1677086904" sldId="268"/>
            <ac:spMk id="7" creationId="{570A5967-0AA6-4D19-A569-4716030834FE}"/>
          </ac:spMkLst>
        </pc:spChg>
        <pc:spChg chg="mod">
          <ac:chgData name="Francis Elé Ekang Mofuman" userId="3db273be1c58eab3" providerId="Windows Live" clId="Web-{7D4AF960-9904-4E33-989C-88A7B8409931}" dt="2022-03-06T03:56:05.404" v="92" actId="20577"/>
          <ac:spMkLst>
            <pc:docMk/>
            <pc:sldMk cId="1677086904" sldId="268"/>
            <ac:spMk id="8" creationId="{8ABF8A43-A8B7-456C-98E7-979F8FFADFFF}"/>
          </ac:spMkLst>
        </pc:spChg>
        <pc:spChg chg="add del mod">
          <ac:chgData name="Francis Elé Ekang Mofuman" userId="3db273be1c58eab3" providerId="Windows Live" clId="Web-{7D4AF960-9904-4E33-989C-88A7B8409931}" dt="2022-03-06T03:52:44.750" v="36"/>
          <ac:spMkLst>
            <pc:docMk/>
            <pc:sldMk cId="1677086904" sldId="268"/>
            <ac:spMk id="10" creationId="{A8F015E0-2B6E-43FA-A830-40A486D3A209}"/>
          </ac:spMkLst>
        </pc:spChg>
        <pc:spChg chg="add del mod">
          <ac:chgData name="Francis Elé Ekang Mofuman" userId="3db273be1c58eab3" providerId="Windows Live" clId="Web-{7D4AF960-9904-4E33-989C-88A7B8409931}" dt="2022-03-06T03:53:53.301" v="47"/>
          <ac:spMkLst>
            <pc:docMk/>
            <pc:sldMk cId="1677086904" sldId="268"/>
            <ac:spMk id="11" creationId="{4928B6A9-D435-40FB-B360-1A077954B67D}"/>
          </ac:spMkLst>
        </pc:spChg>
        <pc:spChg chg="add del">
          <ac:chgData name="Francis Elé Ekang Mofuman" userId="3db273be1c58eab3" providerId="Windows Live" clId="Web-{7D4AF960-9904-4E33-989C-88A7B8409931}" dt="2022-03-06T03:53:33.690" v="43"/>
          <ac:spMkLst>
            <pc:docMk/>
            <pc:sldMk cId="1677086904" sldId="268"/>
            <ac:spMk id="12" creationId="{559B6509-93F2-400D-8A4E-0547424BF386}"/>
          </ac:spMkLst>
        </pc:spChg>
        <pc:spChg chg="add del">
          <ac:chgData name="Francis Elé Ekang Mofuman" userId="3db273be1c58eab3" providerId="Windows Live" clId="Web-{7D4AF960-9904-4E33-989C-88A7B8409931}" dt="2022-03-06T03:53:45.175" v="46"/>
          <ac:spMkLst>
            <pc:docMk/>
            <pc:sldMk cId="1677086904" sldId="268"/>
            <ac:spMk id="13" creationId="{FBC56F8A-2937-4282-B441-C41BB4B01294}"/>
          </ac:spMkLst>
        </pc:spChg>
        <pc:spChg chg="add mod">
          <ac:chgData name="Francis Elé Ekang Mofuman" userId="3db273be1c58eab3" providerId="Windows Live" clId="Web-{7D4AF960-9904-4E33-989C-88A7B8409931}" dt="2022-03-06T04:09:50.251" v="117" actId="20577"/>
          <ac:spMkLst>
            <pc:docMk/>
            <pc:sldMk cId="1677086904" sldId="268"/>
            <ac:spMk id="14" creationId="{AC0D8144-FED4-4D1A-B72C-A2CD9A5172B9}"/>
          </ac:spMkLst>
        </pc:spChg>
      </pc:sldChg>
    </pc:docChg>
  </pc:docChgLst>
  <pc:docChgLst>
    <pc:chgData name="Joaquin Owono" userId="ef074405e4457998" providerId="Windows Live" clId="Web-{6196D3FE-E6AF-4647-90C9-ACAFB7D99AA6}"/>
    <pc:docChg chg="addSld modSld">
      <pc:chgData name="Joaquin Owono" userId="ef074405e4457998" providerId="Windows Live" clId="Web-{6196D3FE-E6AF-4647-90C9-ACAFB7D99AA6}" dt="2022-04-05T04:26:00.978" v="194" actId="14100"/>
      <pc:docMkLst>
        <pc:docMk/>
      </pc:docMkLst>
      <pc:sldChg chg="modSp">
        <pc:chgData name="Joaquin Owono" userId="ef074405e4457998" providerId="Windows Live" clId="Web-{6196D3FE-E6AF-4647-90C9-ACAFB7D99AA6}" dt="2022-04-05T02:57:01.969" v="133" actId="20577"/>
        <pc:sldMkLst>
          <pc:docMk/>
          <pc:sldMk cId="2584280759" sldId="257"/>
        </pc:sldMkLst>
        <pc:spChg chg="mod">
          <ac:chgData name="Joaquin Owono" userId="ef074405e4457998" providerId="Windows Live" clId="Web-{6196D3FE-E6AF-4647-90C9-ACAFB7D99AA6}" dt="2022-04-05T02:57:01.969" v="133" actId="20577"/>
          <ac:spMkLst>
            <pc:docMk/>
            <pc:sldMk cId="2584280759" sldId="257"/>
            <ac:spMk id="2" creationId="{18C3B467-088C-4F3D-A9A7-105C4E1E20CD}"/>
          </ac:spMkLst>
        </pc:spChg>
        <pc:spChg chg="mod">
          <ac:chgData name="Joaquin Owono" userId="ef074405e4457998" providerId="Windows Live" clId="Web-{6196D3FE-E6AF-4647-90C9-ACAFB7D99AA6}" dt="2022-04-05T02:54:57.789" v="125" actId="20577"/>
          <ac:spMkLst>
            <pc:docMk/>
            <pc:sldMk cId="2584280759" sldId="257"/>
            <ac:spMk id="3" creationId="{C8722DDC-8EEE-4A06-8DFE-B44871EAA2CF}"/>
          </ac:spMkLst>
        </pc:spChg>
      </pc:sldChg>
      <pc:sldChg chg="modSp">
        <pc:chgData name="Joaquin Owono" userId="ef074405e4457998" providerId="Windows Live" clId="Web-{6196D3FE-E6AF-4647-90C9-ACAFB7D99AA6}" dt="2022-04-05T02:54:37.054" v="123" actId="20577"/>
        <pc:sldMkLst>
          <pc:docMk/>
          <pc:sldMk cId="1141479220" sldId="262"/>
        </pc:sldMkLst>
        <pc:spChg chg="mod">
          <ac:chgData name="Joaquin Owono" userId="ef074405e4457998" providerId="Windows Live" clId="Web-{6196D3FE-E6AF-4647-90C9-ACAFB7D99AA6}" dt="2022-04-05T02:54:37.054" v="123" actId="20577"/>
          <ac:spMkLst>
            <pc:docMk/>
            <pc:sldMk cId="1141479220" sldId="262"/>
            <ac:spMk id="2" creationId="{C7DABD1A-0327-4B48-92E6-067C8978BAD5}"/>
          </ac:spMkLst>
        </pc:spChg>
        <pc:spChg chg="mod">
          <ac:chgData name="Joaquin Owono" userId="ef074405e4457998" providerId="Windows Live" clId="Web-{6196D3FE-E6AF-4647-90C9-ACAFB7D99AA6}" dt="2022-04-05T02:39:12.920" v="67" actId="1076"/>
          <ac:spMkLst>
            <pc:docMk/>
            <pc:sldMk cId="1141479220" sldId="262"/>
            <ac:spMk id="3" creationId="{41587EFF-D0D3-4D86-97EC-397B7A1EA814}"/>
          </ac:spMkLst>
        </pc:spChg>
      </pc:sldChg>
      <pc:sldChg chg="modSp">
        <pc:chgData name="Joaquin Owono" userId="ef074405e4457998" providerId="Windows Live" clId="Web-{6196D3FE-E6AF-4647-90C9-ACAFB7D99AA6}" dt="2022-04-05T02:54:29.694" v="122" actId="20577"/>
        <pc:sldMkLst>
          <pc:docMk/>
          <pc:sldMk cId="1815234644" sldId="263"/>
        </pc:sldMkLst>
        <pc:spChg chg="mod">
          <ac:chgData name="Joaquin Owono" userId="ef074405e4457998" providerId="Windows Live" clId="Web-{6196D3FE-E6AF-4647-90C9-ACAFB7D99AA6}" dt="2022-04-05T02:54:29.694" v="122" actId="20577"/>
          <ac:spMkLst>
            <pc:docMk/>
            <pc:sldMk cId="1815234644" sldId="263"/>
            <ac:spMk id="2" creationId="{79A9C486-6168-4221-BF38-9D87DF139660}"/>
          </ac:spMkLst>
        </pc:spChg>
      </pc:sldChg>
      <pc:sldChg chg="modSp">
        <pc:chgData name="Joaquin Owono" userId="ef074405e4457998" providerId="Windows Live" clId="Web-{6196D3FE-E6AF-4647-90C9-ACAFB7D99AA6}" dt="2022-04-05T02:54:13.865" v="120" actId="14100"/>
        <pc:sldMkLst>
          <pc:docMk/>
          <pc:sldMk cId="585117545" sldId="264"/>
        </pc:sldMkLst>
        <pc:spChg chg="mod">
          <ac:chgData name="Joaquin Owono" userId="ef074405e4457998" providerId="Windows Live" clId="Web-{6196D3FE-E6AF-4647-90C9-ACAFB7D99AA6}" dt="2022-04-05T02:54:13.865" v="120" actId="14100"/>
          <ac:spMkLst>
            <pc:docMk/>
            <pc:sldMk cId="585117545" sldId="264"/>
            <ac:spMk id="2" creationId="{A3C1E767-721B-4A6F-BD95-9738985CB897}"/>
          </ac:spMkLst>
        </pc:spChg>
        <pc:spChg chg="mod">
          <ac:chgData name="Joaquin Owono" userId="ef074405e4457998" providerId="Windows Live" clId="Web-{6196D3FE-E6AF-4647-90C9-ACAFB7D99AA6}" dt="2022-04-05T02:47:14.761" v="107" actId="20577"/>
          <ac:spMkLst>
            <pc:docMk/>
            <pc:sldMk cId="585117545" sldId="264"/>
            <ac:spMk id="5" creationId="{F0DA9455-8E40-4D48-A03B-DB272B9BD60F}"/>
          </ac:spMkLst>
        </pc:spChg>
        <pc:spChg chg="mod">
          <ac:chgData name="Joaquin Owono" userId="ef074405e4457998" providerId="Windows Live" clId="Web-{6196D3FE-E6AF-4647-90C9-ACAFB7D99AA6}" dt="2022-04-05T02:47:19.152" v="109" actId="20577"/>
          <ac:spMkLst>
            <pc:docMk/>
            <pc:sldMk cId="585117545" sldId="264"/>
            <ac:spMk id="7" creationId="{3133AE68-9F7E-4573-8250-2ED210C8A10E}"/>
          </ac:spMkLst>
        </pc:spChg>
      </pc:sldChg>
      <pc:sldChg chg="addSp modSp">
        <pc:chgData name="Joaquin Owono" userId="ef074405e4457998" providerId="Windows Live" clId="Web-{6196D3FE-E6AF-4647-90C9-ACAFB7D99AA6}" dt="2022-04-05T04:26:00.978" v="194" actId="14100"/>
        <pc:sldMkLst>
          <pc:docMk/>
          <pc:sldMk cId="1761489052" sldId="265"/>
        </pc:sldMkLst>
        <pc:spChg chg="mod">
          <ac:chgData name="Joaquin Owono" userId="ef074405e4457998" providerId="Windows Live" clId="Web-{6196D3FE-E6AF-4647-90C9-ACAFB7D99AA6}" dt="2022-04-05T02:54:02.911" v="118" actId="14100"/>
          <ac:spMkLst>
            <pc:docMk/>
            <pc:sldMk cId="1761489052" sldId="265"/>
            <ac:spMk id="2" creationId="{3FB0764F-0FDE-442B-8698-883653C91220}"/>
          </ac:spMkLst>
        </pc:spChg>
        <pc:picChg chg="add mod modCrop">
          <ac:chgData name="Joaquin Owono" userId="ef074405e4457998" providerId="Windows Live" clId="Web-{6196D3FE-E6AF-4647-90C9-ACAFB7D99AA6}" dt="2022-04-05T04:26:00.978" v="194" actId="14100"/>
          <ac:picMkLst>
            <pc:docMk/>
            <pc:sldMk cId="1761489052" sldId="265"/>
            <ac:picMk id="4" creationId="{6F4647C2-1514-AD60-D793-AB30CCAB5310}"/>
          </ac:picMkLst>
        </pc:picChg>
      </pc:sldChg>
      <pc:sldChg chg="modSp">
        <pc:chgData name="Joaquin Owono" userId="ef074405e4457998" providerId="Windows Live" clId="Web-{6196D3FE-E6AF-4647-90C9-ACAFB7D99AA6}" dt="2022-04-05T02:46:49.651" v="102" actId="20577"/>
        <pc:sldMkLst>
          <pc:docMk/>
          <pc:sldMk cId="2180258054" sldId="266"/>
        </pc:sldMkLst>
        <pc:spChg chg="mod">
          <ac:chgData name="Joaquin Owono" userId="ef074405e4457998" providerId="Windows Live" clId="Web-{6196D3FE-E6AF-4647-90C9-ACAFB7D99AA6}" dt="2022-04-05T02:46:49.651" v="102" actId="20577"/>
          <ac:spMkLst>
            <pc:docMk/>
            <pc:sldMk cId="2180258054" sldId="266"/>
            <ac:spMk id="2" creationId="{A079E84B-DD27-479F-B8F4-DD77F293083D}"/>
          </ac:spMkLst>
        </pc:spChg>
      </pc:sldChg>
      <pc:sldChg chg="addSp delSp modSp">
        <pc:chgData name="Joaquin Owono" userId="ef074405e4457998" providerId="Windows Live" clId="Web-{6196D3FE-E6AF-4647-90C9-ACAFB7D99AA6}" dt="2022-04-05T03:04:13.932" v="151" actId="14100"/>
        <pc:sldMkLst>
          <pc:docMk/>
          <pc:sldMk cId="1125186298" sldId="267"/>
        </pc:sldMkLst>
        <pc:spChg chg="mod">
          <ac:chgData name="Joaquin Owono" userId="ef074405e4457998" providerId="Windows Live" clId="Web-{6196D3FE-E6AF-4647-90C9-ACAFB7D99AA6}" dt="2022-04-05T03:03:48.181" v="147"/>
          <ac:spMkLst>
            <pc:docMk/>
            <pc:sldMk cId="1125186298" sldId="267"/>
            <ac:spMk id="2" creationId="{96903A08-E648-4F48-9782-61A9CF430FA4}"/>
          </ac:spMkLst>
        </pc:spChg>
        <pc:spChg chg="mod">
          <ac:chgData name="Joaquin Owono" userId="ef074405e4457998" providerId="Windows Live" clId="Web-{6196D3FE-E6AF-4647-90C9-ACAFB7D99AA6}" dt="2022-04-05T03:03:59.603" v="149" actId="1076"/>
          <ac:spMkLst>
            <pc:docMk/>
            <pc:sldMk cId="1125186298" sldId="267"/>
            <ac:spMk id="3" creationId="{A0714877-A6AC-484F-9CA6-F80B039444A3}"/>
          </ac:spMkLst>
        </pc:spChg>
        <pc:spChg chg="del">
          <ac:chgData name="Joaquin Owono" userId="ef074405e4457998" providerId="Windows Live" clId="Web-{6196D3FE-E6AF-4647-90C9-ACAFB7D99AA6}" dt="2022-04-05T02:26:45.469" v="43"/>
          <ac:spMkLst>
            <pc:docMk/>
            <pc:sldMk cId="1125186298" sldId="267"/>
            <ac:spMk id="5" creationId="{94F38656-30E8-A27F-C3F4-0A3E7F330B4F}"/>
          </ac:spMkLst>
        </pc:spChg>
        <pc:spChg chg="del mod">
          <ac:chgData name="Joaquin Owono" userId="ef074405e4457998" providerId="Windows Live" clId="Web-{6196D3FE-E6AF-4647-90C9-ACAFB7D99AA6}" dt="2022-04-05T02:26:41.171" v="42"/>
          <ac:spMkLst>
            <pc:docMk/>
            <pc:sldMk cId="1125186298" sldId="267"/>
            <ac:spMk id="6" creationId="{3A958966-C6E3-35D4-38E6-2308D5094D32}"/>
          </ac:spMkLst>
        </pc:spChg>
        <pc:picChg chg="add mod modCrop">
          <ac:chgData name="Joaquin Owono" userId="ef074405e4457998" providerId="Windows Live" clId="Web-{6196D3FE-E6AF-4647-90C9-ACAFB7D99AA6}" dt="2022-04-05T03:04:13.932" v="151" actId="14100"/>
          <ac:picMkLst>
            <pc:docMk/>
            <pc:sldMk cId="1125186298" sldId="267"/>
            <ac:picMk id="4" creationId="{8D391533-6993-6AF8-2AD6-8EA923C4520E}"/>
          </ac:picMkLst>
        </pc:picChg>
      </pc:sldChg>
      <pc:sldChg chg="addSp delSp modSp">
        <pc:chgData name="Joaquin Owono" userId="ef074405e4457998" providerId="Windows Live" clId="Web-{6196D3FE-E6AF-4647-90C9-ACAFB7D99AA6}" dt="2022-04-05T04:25:15.537" v="184"/>
        <pc:sldMkLst>
          <pc:docMk/>
          <pc:sldMk cId="1677086904" sldId="268"/>
        </pc:sldMkLst>
        <pc:spChg chg="mod">
          <ac:chgData name="Joaquin Owono" userId="ef074405e4457998" providerId="Windows Live" clId="Web-{6196D3FE-E6AF-4647-90C9-ACAFB7D99AA6}" dt="2022-04-05T04:23:04.876" v="182" actId="1076"/>
          <ac:spMkLst>
            <pc:docMk/>
            <pc:sldMk cId="1677086904" sldId="268"/>
            <ac:spMk id="4" creationId="{AB8B99FD-DA6D-4595-BFE6-C330E32935AB}"/>
          </ac:spMkLst>
        </pc:spChg>
        <pc:spChg chg="mod">
          <ac:chgData name="Joaquin Owono" userId="ef074405e4457998" providerId="Windows Live" clId="Web-{6196D3FE-E6AF-4647-90C9-ACAFB7D99AA6}" dt="2022-04-05T04:23:08.423" v="183" actId="1076"/>
          <ac:spMkLst>
            <pc:docMk/>
            <pc:sldMk cId="1677086904" sldId="268"/>
            <ac:spMk id="8" creationId="{8ABF8A43-A8B7-456C-98E7-979F8FFADFFF}"/>
          </ac:spMkLst>
        </pc:spChg>
        <pc:picChg chg="add mod">
          <ac:chgData name="Joaquin Owono" userId="ef074405e4457998" providerId="Windows Live" clId="Web-{6196D3FE-E6AF-4647-90C9-ACAFB7D99AA6}" dt="2022-04-05T03:02:54.302" v="134" actId="14100"/>
          <ac:picMkLst>
            <pc:docMk/>
            <pc:sldMk cId="1677086904" sldId="268"/>
            <ac:picMk id="2" creationId="{BE49C17A-79C0-ABF9-E4E3-473506D99DC0}"/>
          </ac:picMkLst>
        </pc:picChg>
        <pc:picChg chg="add del mod">
          <ac:chgData name="Joaquin Owono" userId="ef074405e4457998" providerId="Windows Live" clId="Web-{6196D3FE-E6AF-4647-90C9-ACAFB7D99AA6}" dt="2022-04-05T04:21:29.764" v="168"/>
          <ac:picMkLst>
            <pc:docMk/>
            <pc:sldMk cId="1677086904" sldId="268"/>
            <ac:picMk id="3" creationId="{3F213D80-E421-1A9C-34F2-D93A9348726F}"/>
          </ac:picMkLst>
        </pc:picChg>
        <pc:picChg chg="add del mod modCrop">
          <ac:chgData name="Joaquin Owono" userId="ef074405e4457998" providerId="Windows Live" clId="Web-{6196D3FE-E6AF-4647-90C9-ACAFB7D99AA6}" dt="2022-04-05T04:25:15.537" v="184"/>
          <ac:picMkLst>
            <pc:docMk/>
            <pc:sldMk cId="1677086904" sldId="268"/>
            <ac:picMk id="5" creationId="{1ACD2730-B1A7-3F1F-2558-62856D5D0748}"/>
          </ac:picMkLst>
        </pc:picChg>
      </pc:sldChg>
      <pc:sldChg chg="addSp modSp">
        <pc:chgData name="Joaquin Owono" userId="ef074405e4457998" providerId="Windows Live" clId="Web-{6196D3FE-E6AF-4647-90C9-ACAFB7D99AA6}" dt="2022-04-05T02:53:28.737" v="113" actId="20577"/>
        <pc:sldMkLst>
          <pc:docMk/>
          <pc:sldMk cId="3521286739" sldId="269"/>
        </pc:sldMkLst>
        <pc:spChg chg="mod">
          <ac:chgData name="Joaquin Owono" userId="ef074405e4457998" providerId="Windows Live" clId="Web-{6196D3FE-E6AF-4647-90C9-ACAFB7D99AA6}" dt="2022-04-05T02:53:28.737" v="113" actId="20577"/>
          <ac:spMkLst>
            <pc:docMk/>
            <pc:sldMk cId="3521286739" sldId="269"/>
            <ac:spMk id="4" creationId="{AB8B99FD-DA6D-4595-BFE6-C330E32935AB}"/>
          </ac:spMkLst>
        </pc:spChg>
        <pc:picChg chg="add mod modCrop">
          <ac:chgData name="Joaquin Owono" userId="ef074405e4457998" providerId="Windows Live" clId="Web-{6196D3FE-E6AF-4647-90C9-ACAFB7D99AA6}" dt="2022-04-05T02:04:59.638" v="19" actId="14100"/>
          <ac:picMkLst>
            <pc:docMk/>
            <pc:sldMk cId="3521286739" sldId="269"/>
            <ac:picMk id="2" creationId="{77861B92-819E-A81F-7689-BC0A3DF3A3E3}"/>
          </ac:picMkLst>
        </pc:picChg>
      </pc:sldChg>
      <pc:sldChg chg="modSp">
        <pc:chgData name="Joaquin Owono" userId="ef074405e4457998" providerId="Windows Live" clId="Web-{6196D3FE-E6AF-4647-90C9-ACAFB7D99AA6}" dt="2022-04-05T02:54:23.022" v="121" actId="20577"/>
        <pc:sldMkLst>
          <pc:docMk/>
          <pc:sldMk cId="1481912684" sldId="270"/>
        </pc:sldMkLst>
        <pc:spChg chg="mod">
          <ac:chgData name="Joaquin Owono" userId="ef074405e4457998" providerId="Windows Live" clId="Web-{6196D3FE-E6AF-4647-90C9-ACAFB7D99AA6}" dt="2022-04-05T02:54:23.022" v="121" actId="20577"/>
          <ac:spMkLst>
            <pc:docMk/>
            <pc:sldMk cId="1481912684" sldId="270"/>
            <ac:spMk id="2" creationId="{7A4919D0-F177-4BBA-9A0B-DBA69E2ED764}"/>
          </ac:spMkLst>
        </pc:spChg>
      </pc:sldChg>
      <pc:sldChg chg="delSp modSp new">
        <pc:chgData name="Joaquin Owono" userId="ef074405e4457998" providerId="Windows Live" clId="Web-{6196D3FE-E6AF-4647-90C9-ACAFB7D99AA6}" dt="2022-04-05T02:46:04.476" v="100" actId="20577"/>
        <pc:sldMkLst>
          <pc:docMk/>
          <pc:sldMk cId="233801021" sldId="272"/>
        </pc:sldMkLst>
        <pc:spChg chg="del">
          <ac:chgData name="Joaquin Owono" userId="ef074405e4457998" providerId="Windows Live" clId="Web-{6196D3FE-E6AF-4647-90C9-ACAFB7D99AA6}" dt="2022-04-05T02:40:34.440" v="69"/>
          <ac:spMkLst>
            <pc:docMk/>
            <pc:sldMk cId="233801021" sldId="272"/>
            <ac:spMk id="2" creationId="{0738D060-606C-E069-D41C-70BF77321859}"/>
          </ac:spMkLst>
        </pc:spChg>
        <pc:spChg chg="mod">
          <ac:chgData name="Joaquin Owono" userId="ef074405e4457998" providerId="Windows Live" clId="Web-{6196D3FE-E6AF-4647-90C9-ACAFB7D99AA6}" dt="2022-04-05T02:46:04.476" v="100" actId="20577"/>
          <ac:spMkLst>
            <pc:docMk/>
            <pc:sldMk cId="233801021" sldId="272"/>
            <ac:spMk id="3" creationId="{DC1BED56-A44C-DFDF-0DE2-02C9FCEDD550}"/>
          </ac:spMkLst>
        </pc:spChg>
      </pc:sldChg>
    </pc:docChg>
  </pc:docChgLst>
  <pc:docChgLst>
    <pc:chgData name="Joaquin Owono" userId="ef074405e4457998" providerId="Windows Live" clId="Web-{A81A1D9C-E56A-460C-A365-779A59F35C93}"/>
    <pc:docChg chg="modSld">
      <pc:chgData name="Joaquin Owono" userId="ef074405e4457998" providerId="Windows Live" clId="Web-{A81A1D9C-E56A-460C-A365-779A59F35C93}" dt="2022-03-08T05:41:37.539" v="179" actId="20577"/>
      <pc:docMkLst>
        <pc:docMk/>
      </pc:docMkLst>
      <pc:sldChg chg="delSp modSp">
        <pc:chgData name="Joaquin Owono" userId="ef074405e4457998" providerId="Windows Live" clId="Web-{A81A1D9C-E56A-460C-A365-779A59F35C93}" dt="2022-03-08T05:28:05.419" v="72" actId="1076"/>
        <pc:sldMkLst>
          <pc:docMk/>
          <pc:sldMk cId="183243182" sldId="261"/>
        </pc:sldMkLst>
        <pc:graphicFrameChg chg="mod">
          <ac:chgData name="Joaquin Owono" userId="ef074405e4457998" providerId="Windows Live" clId="Web-{A81A1D9C-E56A-460C-A365-779A59F35C93}" dt="2022-03-08T05:28:05.419" v="72" actId="1076"/>
          <ac:graphicFrameMkLst>
            <pc:docMk/>
            <pc:sldMk cId="183243182" sldId="261"/>
            <ac:graphicFrameMk id="5" creationId="{91DB1382-7276-49FA-9632-38D558F457E3}"/>
          </ac:graphicFrameMkLst>
        </pc:graphicFrameChg>
        <pc:picChg chg="del mod">
          <ac:chgData name="Joaquin Owono" userId="ef074405e4457998" providerId="Windows Live" clId="Web-{A81A1D9C-E56A-460C-A365-779A59F35C93}" dt="2022-03-08T05:27:59.715" v="71"/>
          <ac:picMkLst>
            <pc:docMk/>
            <pc:sldMk cId="183243182" sldId="261"/>
            <ac:picMk id="4" creationId="{0B40070F-2F79-4175-ADF4-82A716FC702B}"/>
          </ac:picMkLst>
        </pc:picChg>
      </pc:sldChg>
      <pc:sldChg chg="modSp">
        <pc:chgData name="Joaquin Owono" userId="ef074405e4457998" providerId="Windows Live" clId="Web-{A81A1D9C-E56A-460C-A365-779A59F35C93}" dt="2022-03-08T05:38:44.409" v="96" actId="20577"/>
        <pc:sldMkLst>
          <pc:docMk/>
          <pc:sldMk cId="1141479220" sldId="262"/>
        </pc:sldMkLst>
        <pc:spChg chg="mod">
          <ac:chgData name="Joaquin Owono" userId="ef074405e4457998" providerId="Windows Live" clId="Web-{A81A1D9C-E56A-460C-A365-779A59F35C93}" dt="2022-03-08T05:38:44.409" v="96" actId="20577"/>
          <ac:spMkLst>
            <pc:docMk/>
            <pc:sldMk cId="1141479220" sldId="262"/>
            <ac:spMk id="2" creationId="{C7DABD1A-0327-4B48-92E6-067C8978BAD5}"/>
          </ac:spMkLst>
        </pc:spChg>
      </pc:sldChg>
      <pc:sldChg chg="modSp">
        <pc:chgData name="Joaquin Owono" userId="ef074405e4457998" providerId="Windows Live" clId="Web-{A81A1D9C-E56A-460C-A365-779A59F35C93}" dt="2022-03-08T05:38:32.080" v="94" actId="20577"/>
        <pc:sldMkLst>
          <pc:docMk/>
          <pc:sldMk cId="1815234644" sldId="263"/>
        </pc:sldMkLst>
        <pc:spChg chg="mod">
          <ac:chgData name="Joaquin Owono" userId="ef074405e4457998" providerId="Windows Live" clId="Web-{A81A1D9C-E56A-460C-A365-779A59F35C93}" dt="2022-03-08T05:38:32.080" v="94" actId="20577"/>
          <ac:spMkLst>
            <pc:docMk/>
            <pc:sldMk cId="1815234644" sldId="263"/>
            <ac:spMk id="2" creationId="{79A9C486-6168-4221-BF38-9D87DF139660}"/>
          </ac:spMkLst>
        </pc:spChg>
      </pc:sldChg>
      <pc:sldChg chg="modSp">
        <pc:chgData name="Joaquin Owono" userId="ef074405e4457998" providerId="Windows Live" clId="Web-{A81A1D9C-E56A-460C-A365-779A59F35C93}" dt="2022-03-08T05:39:17.675" v="133" actId="20577"/>
        <pc:sldMkLst>
          <pc:docMk/>
          <pc:sldMk cId="585117545" sldId="264"/>
        </pc:sldMkLst>
        <pc:spChg chg="mod">
          <ac:chgData name="Joaquin Owono" userId="ef074405e4457998" providerId="Windows Live" clId="Web-{A81A1D9C-E56A-460C-A365-779A59F35C93}" dt="2022-03-08T05:39:17.675" v="133" actId="20577"/>
          <ac:spMkLst>
            <pc:docMk/>
            <pc:sldMk cId="585117545" sldId="264"/>
            <ac:spMk id="2" creationId="{A3C1E767-721B-4A6F-BD95-9738985CB897}"/>
          </ac:spMkLst>
        </pc:spChg>
        <pc:spChg chg="mod">
          <ac:chgData name="Joaquin Owono" userId="ef074405e4457998" providerId="Windows Live" clId="Web-{A81A1D9C-E56A-460C-A365-779A59F35C93}" dt="2022-03-08T05:35:44.857" v="82" actId="20577"/>
          <ac:spMkLst>
            <pc:docMk/>
            <pc:sldMk cId="585117545" sldId="264"/>
            <ac:spMk id="5" creationId="{F0DA9455-8E40-4D48-A03B-DB272B9BD60F}"/>
          </ac:spMkLst>
        </pc:spChg>
        <pc:spChg chg="mod">
          <ac:chgData name="Joaquin Owono" userId="ef074405e4457998" providerId="Windows Live" clId="Web-{A81A1D9C-E56A-460C-A365-779A59F35C93}" dt="2022-03-08T05:35:02.340" v="79" actId="20577"/>
          <ac:spMkLst>
            <pc:docMk/>
            <pc:sldMk cId="585117545" sldId="264"/>
            <ac:spMk id="7" creationId="{3133AE68-9F7E-4573-8250-2ED210C8A10E}"/>
          </ac:spMkLst>
        </pc:spChg>
      </pc:sldChg>
      <pc:sldChg chg="modSp">
        <pc:chgData name="Joaquin Owono" userId="ef074405e4457998" providerId="Windows Live" clId="Web-{A81A1D9C-E56A-460C-A365-779A59F35C93}" dt="2022-03-08T05:36:20.123" v="83" actId="20577"/>
        <pc:sldMkLst>
          <pc:docMk/>
          <pc:sldMk cId="1761489052" sldId="265"/>
        </pc:sldMkLst>
        <pc:spChg chg="mod">
          <ac:chgData name="Joaquin Owono" userId="ef074405e4457998" providerId="Windows Live" clId="Web-{A81A1D9C-E56A-460C-A365-779A59F35C93}" dt="2022-03-08T05:36:20.123" v="83" actId="20577"/>
          <ac:spMkLst>
            <pc:docMk/>
            <pc:sldMk cId="1761489052" sldId="265"/>
            <ac:spMk id="2" creationId="{3FB0764F-0FDE-442B-8698-883653C91220}"/>
          </ac:spMkLst>
        </pc:spChg>
      </pc:sldChg>
      <pc:sldChg chg="modSp">
        <pc:chgData name="Joaquin Owono" userId="ef074405e4457998" providerId="Windows Live" clId="Web-{A81A1D9C-E56A-460C-A365-779A59F35C93}" dt="2022-03-08T05:38:37.893" v="95" actId="20577"/>
        <pc:sldMkLst>
          <pc:docMk/>
          <pc:sldMk cId="2180258054" sldId="266"/>
        </pc:sldMkLst>
        <pc:spChg chg="mod">
          <ac:chgData name="Joaquin Owono" userId="ef074405e4457998" providerId="Windows Live" clId="Web-{A81A1D9C-E56A-460C-A365-779A59F35C93}" dt="2022-03-08T05:38:37.893" v="95" actId="20577"/>
          <ac:spMkLst>
            <pc:docMk/>
            <pc:sldMk cId="2180258054" sldId="266"/>
            <ac:spMk id="2" creationId="{A079E84B-DD27-479F-B8F4-DD77F293083D}"/>
          </ac:spMkLst>
        </pc:spChg>
        <pc:spChg chg="mod">
          <ac:chgData name="Joaquin Owono" userId="ef074405e4457998" providerId="Windows Live" clId="Web-{A81A1D9C-E56A-460C-A365-779A59F35C93}" dt="2022-03-08T05:17:43.369" v="68" actId="20577"/>
          <ac:spMkLst>
            <pc:docMk/>
            <pc:sldMk cId="2180258054" sldId="266"/>
            <ac:spMk id="3" creationId="{9A397CB4-3472-4508-A292-A1F1B7433893}"/>
          </ac:spMkLst>
        </pc:spChg>
      </pc:sldChg>
      <pc:sldChg chg="modSp">
        <pc:chgData name="Joaquin Owono" userId="ef074405e4457998" providerId="Windows Live" clId="Web-{A81A1D9C-E56A-460C-A365-779A59F35C93}" dt="2022-03-08T05:36:27.858" v="84" actId="20577"/>
        <pc:sldMkLst>
          <pc:docMk/>
          <pc:sldMk cId="1125186298" sldId="267"/>
        </pc:sldMkLst>
        <pc:spChg chg="mod">
          <ac:chgData name="Joaquin Owono" userId="ef074405e4457998" providerId="Windows Live" clId="Web-{A81A1D9C-E56A-460C-A365-779A59F35C93}" dt="2022-03-08T05:36:27.858" v="84" actId="20577"/>
          <ac:spMkLst>
            <pc:docMk/>
            <pc:sldMk cId="1125186298" sldId="267"/>
            <ac:spMk id="2" creationId="{96903A08-E648-4F48-9782-61A9CF430FA4}"/>
          </ac:spMkLst>
        </pc:spChg>
      </pc:sldChg>
      <pc:sldChg chg="modSp">
        <pc:chgData name="Joaquin Owono" userId="ef074405e4457998" providerId="Windows Live" clId="Web-{A81A1D9C-E56A-460C-A365-779A59F35C93}" dt="2022-03-08T05:36:49.624" v="88" actId="1076"/>
        <pc:sldMkLst>
          <pc:docMk/>
          <pc:sldMk cId="1677086904" sldId="268"/>
        </pc:sldMkLst>
        <pc:spChg chg="mod">
          <ac:chgData name="Joaquin Owono" userId="ef074405e4457998" providerId="Windows Live" clId="Web-{A81A1D9C-E56A-460C-A365-779A59F35C93}" dt="2022-03-08T05:36:49.624" v="88" actId="1076"/>
          <ac:spMkLst>
            <pc:docMk/>
            <pc:sldMk cId="1677086904" sldId="268"/>
            <ac:spMk id="4" creationId="{AB8B99FD-DA6D-4595-BFE6-C330E32935AB}"/>
          </ac:spMkLst>
        </pc:spChg>
        <pc:spChg chg="mod">
          <ac:chgData name="Joaquin Owono" userId="ef074405e4457998" providerId="Windows Live" clId="Web-{A81A1D9C-E56A-460C-A365-779A59F35C93}" dt="2022-03-08T05:36:34.264" v="85" actId="1076"/>
          <ac:spMkLst>
            <pc:docMk/>
            <pc:sldMk cId="1677086904" sldId="268"/>
            <ac:spMk id="8" creationId="{8ABF8A43-A8B7-456C-98E7-979F8FFADFFF}"/>
          </ac:spMkLst>
        </pc:spChg>
      </pc:sldChg>
      <pc:sldChg chg="modSp">
        <pc:chgData name="Joaquin Owono" userId="ef074405e4457998" providerId="Windows Live" clId="Web-{A81A1D9C-E56A-460C-A365-779A59F35C93}" dt="2022-03-08T05:36:54.796" v="89" actId="20577"/>
        <pc:sldMkLst>
          <pc:docMk/>
          <pc:sldMk cId="3521286739" sldId="269"/>
        </pc:sldMkLst>
        <pc:spChg chg="mod">
          <ac:chgData name="Joaquin Owono" userId="ef074405e4457998" providerId="Windows Live" clId="Web-{A81A1D9C-E56A-460C-A365-779A59F35C93}" dt="2022-03-08T05:36:54.796" v="89" actId="20577"/>
          <ac:spMkLst>
            <pc:docMk/>
            <pc:sldMk cId="3521286739" sldId="269"/>
            <ac:spMk id="4" creationId="{AB8B99FD-DA6D-4595-BFE6-C330E32935AB}"/>
          </ac:spMkLst>
        </pc:spChg>
      </pc:sldChg>
      <pc:sldChg chg="modSp">
        <pc:chgData name="Joaquin Owono" userId="ef074405e4457998" providerId="Windows Live" clId="Web-{A81A1D9C-E56A-460C-A365-779A59F35C93}" dt="2022-03-08T05:41:37.539" v="179" actId="20577"/>
        <pc:sldMkLst>
          <pc:docMk/>
          <pc:sldMk cId="1481912684" sldId="270"/>
        </pc:sldMkLst>
        <pc:spChg chg="mod">
          <ac:chgData name="Joaquin Owono" userId="ef074405e4457998" providerId="Windows Live" clId="Web-{A81A1D9C-E56A-460C-A365-779A59F35C93}" dt="2022-03-08T05:38:18.721" v="93" actId="20577"/>
          <ac:spMkLst>
            <pc:docMk/>
            <pc:sldMk cId="1481912684" sldId="270"/>
            <ac:spMk id="2" creationId="{7A4919D0-F177-4BBA-9A0B-DBA69E2ED764}"/>
          </ac:spMkLst>
        </pc:spChg>
        <pc:spChg chg="mod">
          <ac:chgData name="Joaquin Owono" userId="ef074405e4457998" providerId="Windows Live" clId="Web-{A81A1D9C-E56A-460C-A365-779A59F35C93}" dt="2022-03-08T05:41:37.539" v="179" actId="20577"/>
          <ac:spMkLst>
            <pc:docMk/>
            <pc:sldMk cId="1481912684" sldId="270"/>
            <ac:spMk id="26" creationId="{A8FF0427-756A-403A-818D-4B1DB47C3EBC}"/>
          </ac:spMkLst>
        </pc:spChg>
      </pc:sldChg>
    </pc:docChg>
  </pc:docChgLst>
  <pc:docChgLst>
    <pc:chgData name="Guest User" providerId="Windows Live" clId="Web-{AF1F4466-3EF7-4EDF-A03C-C7F31D6C9F82}"/>
    <pc:docChg chg="addSld delSld modSld sldOrd">
      <pc:chgData name="Guest User" userId="" providerId="Windows Live" clId="Web-{AF1F4466-3EF7-4EDF-A03C-C7F31D6C9F82}" dt="2022-03-06T04:23:01.806" v="340" actId="20577"/>
      <pc:docMkLst>
        <pc:docMk/>
      </pc:docMkLst>
      <pc:sldChg chg="modSp">
        <pc:chgData name="Guest User" userId="" providerId="Windows Live" clId="Web-{AF1F4466-3EF7-4EDF-A03C-C7F31D6C9F82}" dt="2022-03-06T03:24:14.138" v="10" actId="20577"/>
        <pc:sldMkLst>
          <pc:docMk/>
          <pc:sldMk cId="2584280759" sldId="257"/>
        </pc:sldMkLst>
        <pc:spChg chg="mod">
          <ac:chgData name="Guest User" userId="" providerId="Windows Live" clId="Web-{AF1F4466-3EF7-4EDF-A03C-C7F31D6C9F82}" dt="2022-03-06T03:24:14.138" v="10" actId="20577"/>
          <ac:spMkLst>
            <pc:docMk/>
            <pc:sldMk cId="2584280759" sldId="257"/>
            <ac:spMk id="2" creationId="{18C3B467-088C-4F3D-A9A7-105C4E1E20CD}"/>
          </ac:spMkLst>
        </pc:spChg>
      </pc:sldChg>
      <pc:sldChg chg="modSp">
        <pc:chgData name="Guest User" userId="" providerId="Windows Live" clId="Web-{AF1F4466-3EF7-4EDF-A03C-C7F31D6C9F82}" dt="2022-03-06T03:55:34.165" v="148" actId="20577"/>
        <pc:sldMkLst>
          <pc:docMk/>
          <pc:sldMk cId="1761489052" sldId="265"/>
        </pc:sldMkLst>
        <pc:spChg chg="mod">
          <ac:chgData name="Guest User" userId="" providerId="Windows Live" clId="Web-{AF1F4466-3EF7-4EDF-A03C-C7F31D6C9F82}" dt="2022-03-06T03:52:45.301" v="140" actId="20577"/>
          <ac:spMkLst>
            <pc:docMk/>
            <pc:sldMk cId="1761489052" sldId="265"/>
            <ac:spMk id="2" creationId="{3FB0764F-0FDE-442B-8698-883653C91220}"/>
          </ac:spMkLst>
        </pc:spChg>
        <pc:spChg chg="mod">
          <ac:chgData name="Guest User" userId="" providerId="Windows Live" clId="Web-{AF1F4466-3EF7-4EDF-A03C-C7F31D6C9F82}" dt="2022-03-06T03:55:34.165" v="148" actId="20577"/>
          <ac:spMkLst>
            <pc:docMk/>
            <pc:sldMk cId="1761489052" sldId="265"/>
            <ac:spMk id="3" creationId="{B907542C-8D64-40B4-8100-0C384837B62F}"/>
          </ac:spMkLst>
        </pc:spChg>
      </pc:sldChg>
      <pc:sldChg chg="modSp">
        <pc:chgData name="Guest User" userId="" providerId="Windows Live" clId="Web-{AF1F4466-3EF7-4EDF-A03C-C7F31D6C9F82}" dt="2022-03-06T03:39:23.979" v="26" actId="20577"/>
        <pc:sldMkLst>
          <pc:docMk/>
          <pc:sldMk cId="1125186298" sldId="267"/>
        </pc:sldMkLst>
        <pc:spChg chg="mod">
          <ac:chgData name="Guest User" userId="" providerId="Windows Live" clId="Web-{AF1F4466-3EF7-4EDF-A03C-C7F31D6C9F82}" dt="2022-03-06T03:39:23.979" v="26" actId="20577"/>
          <ac:spMkLst>
            <pc:docMk/>
            <pc:sldMk cId="1125186298" sldId="267"/>
            <ac:spMk id="3" creationId="{A0714877-A6AC-484F-9CA6-F80B039444A3}"/>
          </ac:spMkLst>
        </pc:spChg>
      </pc:sldChg>
      <pc:sldChg chg="addSp delSp modSp add ord replId">
        <pc:chgData name="Guest User" userId="" providerId="Windows Live" clId="Web-{AF1F4466-3EF7-4EDF-A03C-C7F31D6C9F82}" dt="2022-03-06T04:09:19.366" v="149" actId="14100"/>
        <pc:sldMkLst>
          <pc:docMk/>
          <pc:sldMk cId="1677086904" sldId="268"/>
        </pc:sldMkLst>
        <pc:spChg chg="del mod">
          <ac:chgData name="Guest User" userId="" providerId="Windows Live" clId="Web-{AF1F4466-3EF7-4EDF-A03C-C7F31D6C9F82}" dt="2022-03-06T03:32:44.185" v="14"/>
          <ac:spMkLst>
            <pc:docMk/>
            <pc:sldMk cId="1677086904" sldId="268"/>
            <ac:spMk id="2" creationId="{3FB0764F-0FDE-442B-8698-883653C91220}"/>
          </ac:spMkLst>
        </pc:spChg>
        <pc:spChg chg="del">
          <ac:chgData name="Guest User" userId="" providerId="Windows Live" clId="Web-{AF1F4466-3EF7-4EDF-A03C-C7F31D6C9F82}" dt="2022-03-06T03:32:47.389" v="15"/>
          <ac:spMkLst>
            <pc:docMk/>
            <pc:sldMk cId="1677086904" sldId="268"/>
            <ac:spMk id="3" creationId="{B907542C-8D64-40B4-8100-0C384837B62F}"/>
          </ac:spMkLst>
        </pc:spChg>
        <pc:spChg chg="add del mod">
          <ac:chgData name="Guest User" userId="" providerId="Windows Live" clId="Web-{AF1F4466-3EF7-4EDF-A03C-C7F31D6C9F82}" dt="2022-03-06T03:33:00.639" v="16"/>
          <ac:spMkLst>
            <pc:docMk/>
            <pc:sldMk cId="1677086904" sldId="268"/>
            <ac:spMk id="5" creationId="{02FEE3D6-EA9D-45A3-9F31-9ED743F5262B}"/>
          </ac:spMkLst>
        </pc:spChg>
        <pc:spChg chg="add mod">
          <ac:chgData name="Guest User" userId="" providerId="Windows Live" clId="Web-{AF1F4466-3EF7-4EDF-A03C-C7F31D6C9F82}" dt="2022-03-06T04:09:19.366" v="149" actId="14100"/>
          <ac:spMkLst>
            <pc:docMk/>
            <pc:sldMk cId="1677086904" sldId="268"/>
            <ac:spMk id="8" creationId="{8ABF8A43-A8B7-456C-98E7-979F8FFADFFF}"/>
          </ac:spMkLst>
        </pc:spChg>
        <pc:graphicFrameChg chg="add del mod ord modGraphic">
          <ac:chgData name="Guest User" userId="" providerId="Windows Live" clId="Web-{AF1F4466-3EF7-4EDF-A03C-C7F31D6C9F82}" dt="2022-03-06T03:33:13.749" v="17"/>
          <ac:graphicFrameMkLst>
            <pc:docMk/>
            <pc:sldMk cId="1677086904" sldId="268"/>
            <ac:graphicFrameMk id="6" creationId="{AB88CB48-42B2-4634-BC93-475CF94FFAFA}"/>
          </ac:graphicFrameMkLst>
        </pc:graphicFrameChg>
      </pc:sldChg>
      <pc:sldChg chg="modSp add replId">
        <pc:chgData name="Guest User" userId="" providerId="Windows Live" clId="Web-{AF1F4466-3EF7-4EDF-A03C-C7F31D6C9F82}" dt="2022-03-06T03:52:35.691" v="133" actId="20577"/>
        <pc:sldMkLst>
          <pc:docMk/>
          <pc:sldMk cId="3521286739" sldId="269"/>
        </pc:sldMkLst>
        <pc:spChg chg="mod">
          <ac:chgData name="Guest User" userId="" providerId="Windows Live" clId="Web-{AF1F4466-3EF7-4EDF-A03C-C7F31D6C9F82}" dt="2022-03-06T03:45:49.257" v="37" actId="20577"/>
          <ac:spMkLst>
            <pc:docMk/>
            <pc:sldMk cId="3521286739" sldId="269"/>
            <ac:spMk id="4" creationId="{AB8B99FD-DA6D-4595-BFE6-C330E32935AB}"/>
          </ac:spMkLst>
        </pc:spChg>
        <pc:spChg chg="mod">
          <ac:chgData name="Guest User" userId="" providerId="Windows Live" clId="Web-{AF1F4466-3EF7-4EDF-A03C-C7F31D6C9F82}" dt="2022-03-06T03:52:35.691" v="133" actId="20577"/>
          <ac:spMkLst>
            <pc:docMk/>
            <pc:sldMk cId="3521286739" sldId="269"/>
            <ac:spMk id="8" creationId="{8ABF8A43-A8B7-456C-98E7-979F8FFADFFF}"/>
          </ac:spMkLst>
        </pc:spChg>
      </pc:sldChg>
      <pc:sldChg chg="add del replId">
        <pc:chgData name="Guest User" userId="" providerId="Windows Live" clId="Web-{AF1F4466-3EF7-4EDF-A03C-C7F31D6C9F82}" dt="2022-03-06T04:11:43.840" v="151"/>
        <pc:sldMkLst>
          <pc:docMk/>
          <pc:sldMk cId="562331347" sldId="270"/>
        </pc:sldMkLst>
      </pc:sldChg>
      <pc:sldChg chg="modSp add ord replId">
        <pc:chgData name="Guest User" userId="" providerId="Windows Live" clId="Web-{AF1F4466-3EF7-4EDF-A03C-C7F31D6C9F82}" dt="2022-03-06T04:23:01.806" v="340" actId="20577"/>
        <pc:sldMkLst>
          <pc:docMk/>
          <pc:sldMk cId="3189664024" sldId="270"/>
        </pc:sldMkLst>
        <pc:spChg chg="mod">
          <ac:chgData name="Guest User" userId="" providerId="Windows Live" clId="Web-{AF1F4466-3EF7-4EDF-A03C-C7F31D6C9F82}" dt="2022-03-06T04:22:27.086" v="317" actId="20577"/>
          <ac:spMkLst>
            <pc:docMk/>
            <pc:sldMk cId="3189664024" sldId="270"/>
            <ac:spMk id="2" creationId="{A079E84B-DD27-479F-B8F4-DD77F293083D}"/>
          </ac:spMkLst>
        </pc:spChg>
        <pc:spChg chg="mod">
          <ac:chgData name="Guest User" userId="" providerId="Windows Live" clId="Web-{AF1F4466-3EF7-4EDF-A03C-C7F31D6C9F82}" dt="2022-03-06T04:23:01.806" v="340" actId="20577"/>
          <ac:spMkLst>
            <pc:docMk/>
            <pc:sldMk cId="3189664024" sldId="270"/>
            <ac:spMk id="3" creationId="{9A397CB4-3472-4508-A292-A1F1B7433893}"/>
          </ac:spMkLst>
        </pc:spChg>
      </pc:sldChg>
    </pc:docChg>
  </pc:docChgLst>
  <pc:docChgLst>
    <pc:chgData name="Francis Elé Ekang Mofuman" userId="3db273be1c58eab3" providerId="LiveId" clId="{15C9E030-7B26-B544-8DCD-AACD0B8C8EE8}"/>
    <pc:docChg chg="modSld">
      <pc:chgData name="Francis Elé Ekang Mofuman" userId="3db273be1c58eab3" providerId="LiveId" clId="{15C9E030-7B26-B544-8DCD-AACD0B8C8EE8}" dt="2022-03-04T16:48:42.427" v="0" actId="14100"/>
      <pc:docMkLst>
        <pc:docMk/>
      </pc:docMkLst>
      <pc:sldChg chg="modSp">
        <pc:chgData name="Francis Elé Ekang Mofuman" userId="3db273be1c58eab3" providerId="LiveId" clId="{15C9E030-7B26-B544-8DCD-AACD0B8C8EE8}" dt="2022-03-04T16:48:42.427" v="0" actId="14100"/>
        <pc:sldMkLst>
          <pc:docMk/>
          <pc:sldMk cId="2584280759" sldId="257"/>
        </pc:sldMkLst>
        <pc:picChg chg="mod">
          <ac:chgData name="Francis Elé Ekang Mofuman" userId="3db273be1c58eab3" providerId="LiveId" clId="{15C9E030-7B26-B544-8DCD-AACD0B8C8EE8}" dt="2022-03-04T16:48:42.427" v="0" actId="14100"/>
          <ac:picMkLst>
            <pc:docMk/>
            <pc:sldMk cId="2584280759" sldId="257"/>
            <ac:picMk id="6" creationId="{8045422F-7258-40AC-BD2E-2469AA448922}"/>
          </ac:picMkLst>
        </pc:picChg>
      </pc:sldChg>
    </pc:docChg>
  </pc:docChgLst>
  <pc:docChgLst>
    <pc:chgData name="Guest User" providerId="Windows Live" clId="Web-{61063B71-75AD-411C-9948-644AEB9FDB54}"/>
    <pc:docChg chg="addSld modSld">
      <pc:chgData name="Guest User" userId="" providerId="Windows Live" clId="Web-{61063B71-75AD-411C-9948-644AEB9FDB54}" dt="2022-03-08T05:37:33.375" v="14" actId="20577"/>
      <pc:docMkLst>
        <pc:docMk/>
      </pc:docMkLst>
      <pc:sldChg chg="addSp delSp modSp add replId">
        <pc:chgData name="Guest User" userId="" providerId="Windows Live" clId="Web-{61063B71-75AD-411C-9948-644AEB9FDB54}" dt="2022-03-08T05:37:33.375" v="14" actId="20577"/>
        <pc:sldMkLst>
          <pc:docMk/>
          <pc:sldMk cId="1481912684" sldId="270"/>
        </pc:sldMkLst>
        <pc:spChg chg="add mod">
          <ac:chgData name="Guest User" userId="" providerId="Windows Live" clId="Web-{61063B71-75AD-411C-9948-644AEB9FDB54}" dt="2022-03-08T05:37:33.375" v="14" actId="20577"/>
          <ac:spMkLst>
            <pc:docMk/>
            <pc:sldMk cId="1481912684" sldId="270"/>
            <ac:spMk id="26" creationId="{A8FF0427-756A-403A-818D-4B1DB47C3EBC}"/>
          </ac:spMkLst>
        </pc:spChg>
        <pc:graphicFrameChg chg="del modGraphic">
          <ac:chgData name="Guest User" userId="" providerId="Windows Live" clId="Web-{61063B71-75AD-411C-9948-644AEB9FDB54}" dt="2022-03-08T05:28:40.985" v="3"/>
          <ac:graphicFrameMkLst>
            <pc:docMk/>
            <pc:sldMk cId="1481912684" sldId="270"/>
            <ac:graphicFrameMk id="5" creationId="{91DB1382-7276-49FA-9632-38D558F457E3}"/>
          </ac:graphicFrameMkLst>
        </pc:graphicFrameChg>
      </pc:sldChg>
    </pc:docChg>
  </pc:docChgLst>
  <pc:docChgLst>
    <pc:chgData name="Francisco Esteban Obaha Ndong Nengono" userId="96abd619c7a7ea06" providerId="Windows Live" clId="Web-{2B52487C-9088-407C-A079-2EE8F22F7317}"/>
    <pc:docChg chg="modSld">
      <pc:chgData name="Francisco Esteban Obaha Ndong Nengono" userId="96abd619c7a7ea06" providerId="Windows Live" clId="Web-{2B52487C-9088-407C-A079-2EE8F22F7317}" dt="2022-03-04T16:50:26.340" v="3"/>
      <pc:docMkLst>
        <pc:docMk/>
      </pc:docMkLst>
      <pc:sldChg chg="addSp delSp modSp">
        <pc:chgData name="Francisco Esteban Obaha Ndong Nengono" userId="96abd619c7a7ea06" providerId="Windows Live" clId="Web-{2B52487C-9088-407C-A079-2EE8F22F7317}" dt="2022-03-04T16:50:26.340" v="3"/>
        <pc:sldMkLst>
          <pc:docMk/>
          <pc:sldMk cId="183243182" sldId="261"/>
        </pc:sldMkLst>
        <pc:spChg chg="add del mod">
          <ac:chgData name="Francisco Esteban Obaha Ndong Nengono" userId="96abd619c7a7ea06" providerId="Windows Live" clId="Web-{2B52487C-9088-407C-A079-2EE8F22F7317}" dt="2022-03-04T16:50:26.340" v="3"/>
          <ac:spMkLst>
            <pc:docMk/>
            <pc:sldMk cId="183243182" sldId="261"/>
            <ac:spMk id="15" creationId="{69B39BEB-915B-4821-A673-964624FE4E64}"/>
          </ac:spMkLst>
        </pc:spChg>
      </pc:sldChg>
    </pc:docChg>
  </pc:docChgLst>
  <pc:docChgLst>
    <pc:chgData name="Guest User" providerId="Windows Live" clId="Web-{E2763041-4EF9-4938-B41C-F70F9D8A3FB9}"/>
    <pc:docChg chg="addSld sldOrd">
      <pc:chgData name="Guest User" userId="" providerId="Windows Live" clId="Web-{E2763041-4EF9-4938-B41C-F70F9D8A3FB9}" dt="2022-03-17T01:49:05.575" v="1"/>
      <pc:docMkLst>
        <pc:docMk/>
      </pc:docMkLst>
      <pc:sldChg chg="new ord">
        <pc:chgData name="Guest User" userId="" providerId="Windows Live" clId="Web-{E2763041-4EF9-4938-B41C-F70F9D8A3FB9}" dt="2022-03-17T01:49:05.575" v="1"/>
        <pc:sldMkLst>
          <pc:docMk/>
          <pc:sldMk cId="2468684444" sldId="271"/>
        </pc:sldMkLst>
      </pc:sldChg>
    </pc:docChg>
  </pc:docChgLst>
  <pc:docChgLst>
    <pc:chgData name="Francisco Esteban Obaha Ndong Nengono" userId="96abd619c7a7ea06" providerId="Windows Live" clId="Web-{170327A4-EE8C-44D1-A5A9-198C4C9FA17B}"/>
    <pc:docChg chg="addSld delSld modSld sldOrd">
      <pc:chgData name="Francisco Esteban Obaha Ndong Nengono" userId="96abd619c7a7ea06" providerId="Windows Live" clId="Web-{170327A4-EE8C-44D1-A5A9-198C4C9FA17B}" dt="2022-03-08T05:36:06.087" v="499" actId="20577"/>
      <pc:docMkLst>
        <pc:docMk/>
      </pc:docMkLst>
      <pc:sldChg chg="addSp delSp modSp del">
        <pc:chgData name="Francisco Esteban Obaha Ndong Nengono" userId="96abd619c7a7ea06" providerId="Windows Live" clId="Web-{170327A4-EE8C-44D1-A5A9-198C4C9FA17B}" dt="2022-03-08T05:32:55.935" v="388"/>
        <pc:sldMkLst>
          <pc:docMk/>
          <pc:sldMk cId="183243182" sldId="261"/>
        </pc:sldMkLst>
        <pc:graphicFrameChg chg="mod">
          <ac:chgData name="Francisco Esteban Obaha Ndong Nengono" userId="96abd619c7a7ea06" providerId="Windows Live" clId="Web-{170327A4-EE8C-44D1-A5A9-198C4C9FA17B}" dt="2022-03-08T05:23:01.614" v="252" actId="1076"/>
          <ac:graphicFrameMkLst>
            <pc:docMk/>
            <pc:sldMk cId="183243182" sldId="261"/>
            <ac:graphicFrameMk id="5" creationId="{91DB1382-7276-49FA-9632-38D558F457E3}"/>
          </ac:graphicFrameMkLst>
        </pc:graphicFrameChg>
        <pc:graphicFrameChg chg="add del mod">
          <ac:chgData name="Francisco Esteban Obaha Ndong Nengono" userId="96abd619c7a7ea06" providerId="Windows Live" clId="Web-{170327A4-EE8C-44D1-A5A9-198C4C9FA17B}" dt="2022-03-08T05:21:41.188" v="249"/>
          <ac:graphicFrameMkLst>
            <pc:docMk/>
            <pc:sldMk cId="183243182" sldId="261"/>
            <ac:graphicFrameMk id="32" creationId="{39910BBA-A655-4816-BE7A-868A3BF91A16}"/>
          </ac:graphicFrameMkLst>
        </pc:graphicFrameChg>
        <pc:picChg chg="mod">
          <ac:chgData name="Francisco Esteban Obaha Ndong Nengono" userId="96abd619c7a7ea06" providerId="Windows Live" clId="Web-{170327A4-EE8C-44D1-A5A9-198C4C9FA17B}" dt="2022-03-08T05:23:06.474" v="253" actId="1076"/>
          <ac:picMkLst>
            <pc:docMk/>
            <pc:sldMk cId="183243182" sldId="261"/>
            <ac:picMk id="4" creationId="{0B40070F-2F79-4175-ADF4-82A716FC702B}"/>
          </ac:picMkLst>
        </pc:picChg>
      </pc:sldChg>
      <pc:sldChg chg="ord">
        <pc:chgData name="Francisco Esteban Obaha Ndong Nengono" userId="96abd619c7a7ea06" providerId="Windows Live" clId="Web-{170327A4-EE8C-44D1-A5A9-198C4C9FA17B}" dt="2022-03-08T05:03:51.604" v="0"/>
        <pc:sldMkLst>
          <pc:docMk/>
          <pc:sldMk cId="1141479220" sldId="262"/>
        </pc:sldMkLst>
      </pc:sldChg>
      <pc:sldChg chg="modSp">
        <pc:chgData name="Francisco Esteban Obaha Ndong Nengono" userId="96abd619c7a7ea06" providerId="Windows Live" clId="Web-{170327A4-EE8C-44D1-A5A9-198C4C9FA17B}" dt="2022-03-08T05:36:06.087" v="499" actId="20577"/>
        <pc:sldMkLst>
          <pc:docMk/>
          <pc:sldMk cId="1761489052" sldId="265"/>
        </pc:sldMkLst>
        <pc:spChg chg="mod">
          <ac:chgData name="Francisco Esteban Obaha Ndong Nengono" userId="96abd619c7a7ea06" providerId="Windows Live" clId="Web-{170327A4-EE8C-44D1-A5A9-198C4C9FA17B}" dt="2022-03-08T05:36:06.087" v="499" actId="20577"/>
          <ac:spMkLst>
            <pc:docMk/>
            <pc:sldMk cId="1761489052" sldId="265"/>
            <ac:spMk id="2" creationId="{3FB0764F-0FDE-442B-8698-883653C91220}"/>
          </ac:spMkLst>
        </pc:spChg>
      </pc:sldChg>
      <pc:sldChg chg="modSp">
        <pc:chgData name="Francisco Esteban Obaha Ndong Nengono" userId="96abd619c7a7ea06" providerId="Windows Live" clId="Web-{170327A4-EE8C-44D1-A5A9-198C4C9FA17B}" dt="2022-03-08T05:33:19.483" v="391" actId="20577"/>
        <pc:sldMkLst>
          <pc:docMk/>
          <pc:sldMk cId="2180258054" sldId="266"/>
        </pc:sldMkLst>
        <pc:spChg chg="mod">
          <ac:chgData name="Francisco Esteban Obaha Ndong Nengono" userId="96abd619c7a7ea06" providerId="Windows Live" clId="Web-{170327A4-EE8C-44D1-A5A9-198C4C9FA17B}" dt="2022-03-08T05:33:19.483" v="391" actId="20577"/>
          <ac:spMkLst>
            <pc:docMk/>
            <pc:sldMk cId="2180258054" sldId="266"/>
            <ac:spMk id="2" creationId="{A079E84B-DD27-479F-B8F4-DD77F293083D}"/>
          </ac:spMkLst>
        </pc:spChg>
        <pc:spChg chg="mod">
          <ac:chgData name="Francisco Esteban Obaha Ndong Nengono" userId="96abd619c7a7ea06" providerId="Windows Live" clId="Web-{170327A4-EE8C-44D1-A5A9-198C4C9FA17B}" dt="2022-03-08T05:18:57.975" v="245" actId="20577"/>
          <ac:spMkLst>
            <pc:docMk/>
            <pc:sldMk cId="2180258054" sldId="266"/>
            <ac:spMk id="3" creationId="{9A397CB4-3472-4508-A292-A1F1B7433893}"/>
          </ac:spMkLst>
        </pc:spChg>
      </pc:sldChg>
      <pc:sldChg chg="modSp">
        <pc:chgData name="Francisco Esteban Obaha Ndong Nengono" userId="96abd619c7a7ea06" providerId="Windows Live" clId="Web-{170327A4-EE8C-44D1-A5A9-198C4C9FA17B}" dt="2022-03-08T05:35:24.975" v="479" actId="20577"/>
        <pc:sldMkLst>
          <pc:docMk/>
          <pc:sldMk cId="1125186298" sldId="267"/>
        </pc:sldMkLst>
        <pc:spChg chg="mod">
          <ac:chgData name="Francisco Esteban Obaha Ndong Nengono" userId="96abd619c7a7ea06" providerId="Windows Live" clId="Web-{170327A4-EE8C-44D1-A5A9-198C4C9FA17B}" dt="2022-03-08T05:35:24.975" v="479" actId="20577"/>
          <ac:spMkLst>
            <pc:docMk/>
            <pc:sldMk cId="1125186298" sldId="267"/>
            <ac:spMk id="2" creationId="{96903A08-E648-4F48-9782-61A9CF430FA4}"/>
          </ac:spMkLst>
        </pc:spChg>
      </pc:sldChg>
      <pc:sldChg chg="modSp">
        <pc:chgData name="Francisco Esteban Obaha Ndong Nengono" userId="96abd619c7a7ea06" providerId="Windows Live" clId="Web-{170327A4-EE8C-44D1-A5A9-198C4C9FA17B}" dt="2022-03-08T05:35:53.445" v="494" actId="20577"/>
        <pc:sldMkLst>
          <pc:docMk/>
          <pc:sldMk cId="1677086904" sldId="268"/>
        </pc:sldMkLst>
        <pc:spChg chg="mod">
          <ac:chgData name="Francisco Esteban Obaha Ndong Nengono" userId="96abd619c7a7ea06" providerId="Windows Live" clId="Web-{170327A4-EE8C-44D1-A5A9-198C4C9FA17B}" dt="2022-03-08T05:35:53.445" v="494" actId="20577"/>
          <ac:spMkLst>
            <pc:docMk/>
            <pc:sldMk cId="1677086904" sldId="268"/>
            <ac:spMk id="4" creationId="{AB8B99FD-DA6D-4595-BFE6-C330E32935AB}"/>
          </ac:spMkLst>
        </pc:spChg>
      </pc:sldChg>
      <pc:sldChg chg="modSp">
        <pc:chgData name="Francisco Esteban Obaha Ndong Nengono" userId="96abd619c7a7ea06" providerId="Windows Live" clId="Web-{170327A4-EE8C-44D1-A5A9-198C4C9FA17B}" dt="2022-03-08T05:35:47.335" v="493" actId="20577"/>
        <pc:sldMkLst>
          <pc:docMk/>
          <pc:sldMk cId="3521286739" sldId="269"/>
        </pc:sldMkLst>
        <pc:spChg chg="mod">
          <ac:chgData name="Francisco Esteban Obaha Ndong Nengono" userId="96abd619c7a7ea06" providerId="Windows Live" clId="Web-{170327A4-EE8C-44D1-A5A9-198C4C9FA17B}" dt="2022-03-08T05:35:47.335" v="493" actId="20577"/>
          <ac:spMkLst>
            <pc:docMk/>
            <pc:sldMk cId="3521286739" sldId="269"/>
            <ac:spMk id="4" creationId="{AB8B99FD-DA6D-4595-BFE6-C330E32935AB}"/>
          </ac:spMkLst>
        </pc:spChg>
      </pc:sldChg>
      <pc:sldChg chg="modSp">
        <pc:chgData name="Francisco Esteban Obaha Ndong Nengono" userId="96abd619c7a7ea06" providerId="Windows Live" clId="Web-{170327A4-EE8C-44D1-A5A9-198C4C9FA17B}" dt="2022-03-08T05:34:16.361" v="397" actId="20577"/>
        <pc:sldMkLst>
          <pc:docMk/>
          <pc:sldMk cId="1481912684" sldId="270"/>
        </pc:sldMkLst>
        <pc:spChg chg="mod">
          <ac:chgData name="Francisco Esteban Obaha Ndong Nengono" userId="96abd619c7a7ea06" providerId="Windows Live" clId="Web-{170327A4-EE8C-44D1-A5A9-198C4C9FA17B}" dt="2022-03-08T05:34:16.361" v="397" actId="20577"/>
          <ac:spMkLst>
            <pc:docMk/>
            <pc:sldMk cId="1481912684" sldId="270"/>
            <ac:spMk id="26" creationId="{A8FF0427-756A-403A-818D-4B1DB47C3EBC}"/>
          </ac:spMkLst>
        </pc:spChg>
      </pc:sldChg>
      <pc:sldChg chg="modSp new del">
        <pc:chgData name="Francisco Esteban Obaha Ndong Nengono" userId="96abd619c7a7ea06" providerId="Windows Live" clId="Web-{170327A4-EE8C-44D1-A5A9-198C4C9FA17B}" dt="2022-03-08T05:33:54.141" v="393"/>
        <pc:sldMkLst>
          <pc:docMk/>
          <pc:sldMk cId="2347528221" sldId="271"/>
        </pc:sldMkLst>
        <pc:spChg chg="mod">
          <ac:chgData name="Francisco Esteban Obaha Ndong Nengono" userId="96abd619c7a7ea06" providerId="Windows Live" clId="Web-{170327A4-EE8C-44D1-A5A9-198C4C9FA17B}" dt="2022-03-08T05:33:28.343" v="392" actId="20577"/>
          <ac:spMkLst>
            <pc:docMk/>
            <pc:sldMk cId="2347528221" sldId="271"/>
            <ac:spMk id="2" creationId="{3B6E2624-0FE0-4C09-95DA-48335337C6AD}"/>
          </ac:spMkLst>
        </pc:spChg>
        <pc:spChg chg="mod">
          <ac:chgData name="Francisco Esteban Obaha Ndong Nengono" userId="96abd619c7a7ea06" providerId="Windows Live" clId="Web-{170327A4-EE8C-44D1-A5A9-198C4C9FA17B}" dt="2022-03-08T05:33:04.373" v="390" actId="14100"/>
          <ac:spMkLst>
            <pc:docMk/>
            <pc:sldMk cId="2347528221" sldId="271"/>
            <ac:spMk id="3" creationId="{8F99D3CB-50B4-425D-9573-FB7E280DA062}"/>
          </ac:spMkLst>
        </pc:spChg>
      </pc:sldChg>
    </pc:docChg>
  </pc:docChgLst>
  <pc:docChgLst>
    <pc:chgData name="Guest User" providerId="Windows Live" clId="Web-{B5AD2825-BC9B-4C5E-8913-81EB019F9E03}"/>
    <pc:docChg chg="addSld modSld sldOrd">
      <pc:chgData name="Guest User" userId="" providerId="Windows Live" clId="Web-{B5AD2825-BC9B-4C5E-8913-81EB019F9E03}" dt="2022-03-06T03:09:00.563" v="350" actId="20577"/>
      <pc:docMkLst>
        <pc:docMk/>
      </pc:docMkLst>
      <pc:sldChg chg="modSp">
        <pc:chgData name="Guest User" userId="" providerId="Windows Live" clId="Web-{B5AD2825-BC9B-4C5E-8913-81EB019F9E03}" dt="2022-03-06T02:43:52.438" v="2" actId="14100"/>
        <pc:sldMkLst>
          <pc:docMk/>
          <pc:sldMk cId="2584280759" sldId="257"/>
        </pc:sldMkLst>
        <pc:spChg chg="mod">
          <ac:chgData name="Guest User" userId="" providerId="Windows Live" clId="Web-{B5AD2825-BC9B-4C5E-8913-81EB019F9E03}" dt="2022-03-06T02:43:52.438" v="2" actId="14100"/>
          <ac:spMkLst>
            <pc:docMk/>
            <pc:sldMk cId="2584280759" sldId="257"/>
            <ac:spMk id="2" creationId="{18C3B467-088C-4F3D-A9A7-105C4E1E20CD}"/>
          </ac:spMkLst>
        </pc:spChg>
      </pc:sldChg>
      <pc:sldChg chg="modSp">
        <pc:chgData name="Guest User" userId="" providerId="Windows Live" clId="Web-{B5AD2825-BC9B-4C5E-8913-81EB019F9E03}" dt="2022-03-06T02:44:21.080" v="3" actId="20577"/>
        <pc:sldMkLst>
          <pc:docMk/>
          <pc:sldMk cId="1815234644" sldId="263"/>
        </pc:sldMkLst>
        <pc:spChg chg="mod">
          <ac:chgData name="Guest User" userId="" providerId="Windows Live" clId="Web-{B5AD2825-BC9B-4C5E-8913-81EB019F9E03}" dt="2022-03-06T02:44:21.080" v="3" actId="20577"/>
          <ac:spMkLst>
            <pc:docMk/>
            <pc:sldMk cId="1815234644" sldId="263"/>
            <ac:spMk id="3" creationId="{307A1AED-B467-4119-9CB7-4942FD6F1C7C}"/>
          </ac:spMkLst>
        </pc:spChg>
      </pc:sldChg>
      <pc:sldChg chg="modSp">
        <pc:chgData name="Guest User" userId="" providerId="Windows Live" clId="Web-{B5AD2825-BC9B-4C5E-8913-81EB019F9E03}" dt="2022-03-06T03:09:00.563" v="350" actId="20577"/>
        <pc:sldMkLst>
          <pc:docMk/>
          <pc:sldMk cId="585117545" sldId="264"/>
        </pc:sldMkLst>
        <pc:spChg chg="mod">
          <ac:chgData name="Guest User" userId="" providerId="Windows Live" clId="Web-{B5AD2825-BC9B-4C5E-8913-81EB019F9E03}" dt="2022-03-06T03:07:15.751" v="339" actId="20577"/>
          <ac:spMkLst>
            <pc:docMk/>
            <pc:sldMk cId="585117545" sldId="264"/>
            <ac:spMk id="3" creationId="{5F48B2CA-7BAB-4B9A-B45B-F0A582EE8ABB}"/>
          </ac:spMkLst>
        </pc:spChg>
        <pc:spChg chg="mod">
          <ac:chgData name="Guest User" userId="" providerId="Windows Live" clId="Web-{B5AD2825-BC9B-4C5E-8913-81EB019F9E03}" dt="2022-03-06T03:09:00.563" v="350" actId="20577"/>
          <ac:spMkLst>
            <pc:docMk/>
            <pc:sldMk cId="585117545" sldId="264"/>
            <ac:spMk id="5" creationId="{F0DA9455-8E40-4D48-A03B-DB272B9BD60F}"/>
          </ac:spMkLst>
        </pc:spChg>
      </pc:sldChg>
      <pc:sldChg chg="modSp new ord">
        <pc:chgData name="Guest User" userId="" providerId="Windows Live" clId="Web-{B5AD2825-BC9B-4C5E-8913-81EB019F9E03}" dt="2022-03-06T02:55:27.648" v="240" actId="1076"/>
        <pc:sldMkLst>
          <pc:docMk/>
          <pc:sldMk cId="2180258054" sldId="266"/>
        </pc:sldMkLst>
        <pc:spChg chg="mod">
          <ac:chgData name="Guest User" userId="" providerId="Windows Live" clId="Web-{B5AD2825-BC9B-4C5E-8913-81EB019F9E03}" dt="2022-03-06T02:48:07.639" v="12" actId="20577"/>
          <ac:spMkLst>
            <pc:docMk/>
            <pc:sldMk cId="2180258054" sldId="266"/>
            <ac:spMk id="2" creationId="{A079E84B-DD27-479F-B8F4-DD77F293083D}"/>
          </ac:spMkLst>
        </pc:spChg>
        <pc:spChg chg="mod">
          <ac:chgData name="Guest User" userId="" providerId="Windows Live" clId="Web-{B5AD2825-BC9B-4C5E-8913-81EB019F9E03}" dt="2022-03-06T02:55:27.648" v="240" actId="1076"/>
          <ac:spMkLst>
            <pc:docMk/>
            <pc:sldMk cId="2180258054" sldId="266"/>
            <ac:spMk id="3" creationId="{9A397CB4-3472-4508-A292-A1F1B7433893}"/>
          </ac:spMkLst>
        </pc:spChg>
      </pc:sldChg>
    </pc:docChg>
  </pc:docChgLst>
  <pc:docChgLst>
    <pc:chgData name="Francisco Esteban Obaha Ndong Nengono" userId="96abd619c7a7ea06" providerId="Windows Live" clId="Web-{E97C182D-4506-4D26-8BF0-E5114EA6A8DA}"/>
    <pc:docChg chg="modSld">
      <pc:chgData name="Francisco Esteban Obaha Ndong Nengono" userId="96abd619c7a7ea06" providerId="Windows Live" clId="Web-{E97C182D-4506-4D26-8BF0-E5114EA6A8DA}" dt="2022-03-06T03:22:27.332" v="10" actId="20577"/>
      <pc:docMkLst>
        <pc:docMk/>
      </pc:docMkLst>
      <pc:sldChg chg="modSp">
        <pc:chgData name="Francisco Esteban Obaha Ndong Nengono" userId="96abd619c7a7ea06" providerId="Windows Live" clId="Web-{E97C182D-4506-4D26-8BF0-E5114EA6A8DA}" dt="2022-03-06T03:22:27.332" v="10" actId="20577"/>
        <pc:sldMkLst>
          <pc:docMk/>
          <pc:sldMk cId="1761489052" sldId="265"/>
        </pc:sldMkLst>
        <pc:spChg chg="mod">
          <ac:chgData name="Francisco Esteban Obaha Ndong Nengono" userId="96abd619c7a7ea06" providerId="Windows Live" clId="Web-{E97C182D-4506-4D26-8BF0-E5114EA6A8DA}" dt="2022-03-06T03:22:27.332" v="10" actId="20577"/>
          <ac:spMkLst>
            <pc:docMk/>
            <pc:sldMk cId="1761489052" sldId="265"/>
            <ac:spMk id="3" creationId="{B907542C-8D64-40B4-8100-0C384837B62F}"/>
          </ac:spMkLst>
        </pc:spChg>
      </pc:sldChg>
    </pc:docChg>
  </pc:docChgLst>
  <pc:docChgLst>
    <pc:chgData name="Francisco Esteban Obaha Ndong Nengono" userId="96abd619c7a7ea06" providerId="Windows Live" clId="Web-{438C597F-DD93-4C0C-A03C-28A054E6D177}"/>
    <pc:docChg chg="modSld">
      <pc:chgData name="Francisco Esteban Obaha Ndong Nengono" userId="96abd619c7a7ea06" providerId="Windows Live" clId="Web-{438C597F-DD93-4C0C-A03C-28A054E6D177}" dt="2022-03-08T20:05:06.036" v="1" actId="20577"/>
      <pc:docMkLst>
        <pc:docMk/>
      </pc:docMkLst>
      <pc:sldChg chg="modSp">
        <pc:chgData name="Francisco Esteban Obaha Ndong Nengono" userId="96abd619c7a7ea06" providerId="Windows Live" clId="Web-{438C597F-DD93-4C0C-A03C-28A054E6D177}" dt="2022-03-08T20:05:06.036" v="1" actId="20577"/>
        <pc:sldMkLst>
          <pc:docMk/>
          <pc:sldMk cId="2584280759" sldId="257"/>
        </pc:sldMkLst>
        <pc:spChg chg="mod">
          <ac:chgData name="Francisco Esteban Obaha Ndong Nengono" userId="96abd619c7a7ea06" providerId="Windows Live" clId="Web-{438C597F-DD93-4C0C-A03C-28A054E6D177}" dt="2022-03-08T20:05:06.036" v="1" actId="20577"/>
          <ac:spMkLst>
            <pc:docMk/>
            <pc:sldMk cId="2584280759" sldId="257"/>
            <ac:spMk id="2" creationId="{18C3B467-088C-4F3D-A9A7-105C4E1E20CD}"/>
          </ac:spMkLst>
        </pc:spChg>
      </pc:sldChg>
    </pc:docChg>
  </pc:docChgLst>
  <pc:docChgLst>
    <pc:chgData name="Francisco Esteban Obaha Ndong Nengono" userId="96abd619c7a7ea06" providerId="Windows Live" clId="Web-{A17C09C0-3AF7-4C28-BAF9-F1FA9FDB0E61}"/>
    <pc:docChg chg="modSld">
      <pc:chgData name="Francisco Esteban Obaha Ndong Nengono" userId="96abd619c7a7ea06" providerId="Windows Live" clId="Web-{A17C09C0-3AF7-4C28-BAF9-F1FA9FDB0E61}" dt="2022-04-05T03:00:36.955" v="2"/>
      <pc:docMkLst>
        <pc:docMk/>
      </pc:docMkLst>
      <pc:sldChg chg="modSp">
        <pc:chgData name="Francisco Esteban Obaha Ndong Nengono" userId="96abd619c7a7ea06" providerId="Windows Live" clId="Web-{A17C09C0-3AF7-4C28-BAF9-F1FA9FDB0E61}" dt="2022-04-05T03:00:36.955" v="2"/>
        <pc:sldMkLst>
          <pc:docMk/>
          <pc:sldMk cId="2180258054" sldId="266"/>
        </pc:sldMkLst>
        <pc:spChg chg="mod">
          <ac:chgData name="Francisco Esteban Obaha Ndong Nengono" userId="96abd619c7a7ea06" providerId="Windows Live" clId="Web-{A17C09C0-3AF7-4C28-BAF9-F1FA9FDB0E61}" dt="2022-04-05T03:00:36.955" v="2"/>
          <ac:spMkLst>
            <pc:docMk/>
            <pc:sldMk cId="2180258054" sldId="266"/>
            <ac:spMk id="2" creationId="{A079E84B-DD27-479F-B8F4-DD77F293083D}"/>
          </ac:spMkLst>
        </pc:spChg>
      </pc:sldChg>
      <pc:sldChg chg="modSp">
        <pc:chgData name="Francisco Esteban Obaha Ndong Nengono" userId="96abd619c7a7ea06" providerId="Windows Live" clId="Web-{A17C09C0-3AF7-4C28-BAF9-F1FA9FDB0E61}" dt="2022-04-05T01:49:18.967" v="1" actId="20577"/>
        <pc:sldMkLst>
          <pc:docMk/>
          <pc:sldMk cId="3521286739" sldId="269"/>
        </pc:sldMkLst>
        <pc:spChg chg="mod">
          <ac:chgData name="Francisco Esteban Obaha Ndong Nengono" userId="96abd619c7a7ea06" providerId="Windows Live" clId="Web-{A17C09C0-3AF7-4C28-BAF9-F1FA9FDB0E61}" dt="2022-04-05T01:49:18.967" v="1" actId="20577"/>
          <ac:spMkLst>
            <pc:docMk/>
            <pc:sldMk cId="3521286739" sldId="269"/>
            <ac:spMk id="8" creationId="{8ABF8A43-A8B7-456C-98E7-979F8FFADFFF}"/>
          </ac:spMkLst>
        </pc:spChg>
      </pc:sldChg>
    </pc:docChg>
  </pc:docChgLst>
  <pc:docChgLst>
    <pc:chgData clId="Web-{438C597F-DD93-4C0C-A03C-28A054E6D177}"/>
    <pc:docChg chg="modSld">
      <pc:chgData name="" userId="" providerId="" clId="Web-{438C597F-DD93-4C0C-A03C-28A054E6D177}" dt="2022-03-08T20:03:41.050" v="1" actId="20577"/>
      <pc:docMkLst>
        <pc:docMk/>
      </pc:docMkLst>
      <pc:sldChg chg="modSp">
        <pc:chgData name="" userId="" providerId="" clId="Web-{438C597F-DD93-4C0C-A03C-28A054E6D177}" dt="2022-03-08T20:03:41.050" v="1" actId="20577"/>
        <pc:sldMkLst>
          <pc:docMk/>
          <pc:sldMk cId="2584280759" sldId="257"/>
        </pc:sldMkLst>
        <pc:spChg chg="mod">
          <ac:chgData name="" userId="" providerId="" clId="Web-{438C597F-DD93-4C0C-A03C-28A054E6D177}" dt="2022-03-08T20:03:41.050" v="1" actId="20577"/>
          <ac:spMkLst>
            <pc:docMk/>
            <pc:sldMk cId="2584280759" sldId="257"/>
            <ac:spMk id="2" creationId="{18C3B467-088C-4F3D-A9A7-105C4E1E20CD}"/>
          </ac:spMkLst>
        </pc:spChg>
      </pc:sldChg>
    </pc:docChg>
  </pc:docChgLst>
  <pc:docChgLst>
    <pc:chgData name="Francis Elé Ekang Mofuman" userId="3db273be1c58eab3" providerId="Windows Live" clId="Web-{639A9EDC-0CDF-4C30-B13C-5F7BF6E63BF2}"/>
    <pc:docChg chg="modSld">
      <pc:chgData name="Francis Elé Ekang Mofuman" userId="3db273be1c58eab3" providerId="Windows Live" clId="Web-{639A9EDC-0CDF-4C30-B13C-5F7BF6E63BF2}" dt="2022-04-05T02:25:37.425" v="1"/>
      <pc:docMkLst>
        <pc:docMk/>
      </pc:docMkLst>
      <pc:sldChg chg="addSp">
        <pc:chgData name="Francis Elé Ekang Mofuman" userId="3db273be1c58eab3" providerId="Windows Live" clId="Web-{639A9EDC-0CDF-4C30-B13C-5F7BF6E63BF2}" dt="2022-04-05T02:25:37.425" v="1"/>
        <pc:sldMkLst>
          <pc:docMk/>
          <pc:sldMk cId="1125186298" sldId="267"/>
        </pc:sldMkLst>
        <pc:spChg chg="add">
          <ac:chgData name="Francis Elé Ekang Mofuman" userId="3db273be1c58eab3" providerId="Windows Live" clId="Web-{639A9EDC-0CDF-4C30-B13C-5F7BF6E63BF2}" dt="2022-04-05T02:25:36.269" v="0"/>
          <ac:spMkLst>
            <pc:docMk/>
            <pc:sldMk cId="1125186298" sldId="267"/>
            <ac:spMk id="5" creationId="{94F38656-30E8-A27F-C3F4-0A3E7F330B4F}"/>
          </ac:spMkLst>
        </pc:spChg>
        <pc:spChg chg="add">
          <ac:chgData name="Francis Elé Ekang Mofuman" userId="3db273be1c58eab3" providerId="Windows Live" clId="Web-{639A9EDC-0CDF-4C30-B13C-5F7BF6E63BF2}" dt="2022-04-05T02:25:37.425" v="1"/>
          <ac:spMkLst>
            <pc:docMk/>
            <pc:sldMk cId="1125186298" sldId="267"/>
            <ac:spMk id="6" creationId="{3A958966-C6E3-35D4-38E6-2308D5094D3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4/5/2022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4/5/2022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replit.com/@FrancisEl/demo-4#seller.cp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53358" y="10"/>
            <a:ext cx="12345358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7182" y="2355458"/>
            <a:ext cx="5194214" cy="1645284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tx1"/>
                </a:solidFill>
                <a:latin typeface="Bookman Old Style"/>
              </a:rPr>
              <a:t>Electronic's </a:t>
            </a:r>
            <a:br>
              <a:rPr lang="en-US" sz="4400">
                <a:solidFill>
                  <a:schemeClr val="tx1"/>
                </a:solidFill>
                <a:latin typeface="Bookman Old Style"/>
              </a:rPr>
            </a:br>
            <a:r>
              <a:rPr lang="en-US" sz="4400">
                <a:solidFill>
                  <a:schemeClr val="tx1"/>
                </a:solidFill>
                <a:latin typeface="Bookman Old Style"/>
              </a:rPr>
              <a:t>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  <a:latin typeface="Bookman Old Style"/>
              </a:rPr>
              <a:t>Group Project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ABF8A43-A8B7-456C-98E7-979F8FFAD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Data Members</a:t>
            </a:r>
          </a:p>
          <a:p>
            <a:pPr>
              <a:buClr>
                <a:srgbClr val="262626"/>
              </a:buClr>
            </a:pPr>
            <a:r>
              <a:rPr lang="en-US"/>
              <a:t>Name </a:t>
            </a:r>
          </a:p>
          <a:p>
            <a:pPr>
              <a:buClr>
                <a:srgbClr val="262626"/>
              </a:buClr>
            </a:pPr>
            <a:r>
              <a:rPr lang="en-US"/>
              <a:t>Sale ID</a:t>
            </a:r>
          </a:p>
          <a:p>
            <a:pPr>
              <a:buClr>
                <a:srgbClr val="262626"/>
              </a:buClr>
            </a:pPr>
            <a:r>
              <a:rPr lang="en-US"/>
              <a:t>address</a:t>
            </a:r>
          </a:p>
          <a:p>
            <a:pPr marL="0" indent="0">
              <a:buClr>
                <a:srgbClr val="262626"/>
              </a:buClr>
              <a:buNone/>
            </a:pPr>
            <a:endParaRPr lang="en-US"/>
          </a:p>
          <a:p>
            <a:pPr marL="0" indent="0">
              <a:buClr>
                <a:srgbClr val="262626"/>
              </a:buClr>
              <a:buNone/>
            </a:pPr>
            <a:r>
              <a:rPr lang="en-US"/>
              <a:t>Function Members</a:t>
            </a:r>
          </a:p>
          <a:p>
            <a:r>
              <a:rPr lang="en-US">
                <a:ea typeface="+mn-lt"/>
                <a:cs typeface="+mn-lt"/>
              </a:rPr>
              <a:t>See the order list</a:t>
            </a:r>
            <a:endParaRPr lang="en-US"/>
          </a:p>
          <a:p>
            <a:r>
              <a:rPr lang="en-US"/>
              <a:t>See the list of item in the bag</a:t>
            </a:r>
          </a:p>
          <a:p>
            <a:r>
              <a:rPr lang="en-US">
                <a:ea typeface="+mn-lt"/>
                <a:cs typeface="+mn-lt"/>
              </a:rPr>
              <a:t>Returned an items list</a:t>
            </a:r>
            <a:endParaRPr lang="en-US"/>
          </a:p>
          <a:p>
            <a:pPr marL="0" indent="0">
              <a:buClr>
                <a:prstClr val="black">
                  <a:lumMod val="85000"/>
                  <a:lumOff val="15000"/>
                </a:prstClr>
              </a:buClr>
              <a:buNone/>
            </a:pPr>
            <a:endParaRPr lang="en-US"/>
          </a:p>
          <a:p>
            <a:pPr>
              <a:buClr>
                <a:srgbClr val="262626"/>
              </a:buClr>
            </a:pPr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B8B99FD-DA6D-4595-BFE6-C330E3293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347" y="656971"/>
            <a:ext cx="3674853" cy="1371600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Bookman Old Style"/>
              </a:rPr>
              <a:t>CUSTOMER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79581ADB-541D-52F9-DF9C-A5FCD0629D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98" b="246"/>
          <a:stretch/>
        </p:blipFill>
        <p:spPr>
          <a:xfrm>
            <a:off x="7249146" y="437072"/>
            <a:ext cx="4119941" cy="59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286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85570-80F0-44E1-A903-B264D8E8C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008" y="435346"/>
            <a:ext cx="10058400" cy="38496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  <a:hlinkClick r:id="rId2"/>
              </a:rPr>
              <a:t>https://replit.com/@FrancisEl/demo-4#seller.cpp</a:t>
            </a:r>
            <a:endParaRPr lang="en-US">
              <a:ea typeface="+mn-lt"/>
              <a:cs typeface="+mn-lt"/>
            </a:endParaRPr>
          </a:p>
          <a:p>
            <a:pPr>
              <a:buClr>
                <a:srgbClr val="262626"/>
              </a:buClr>
            </a:pPr>
            <a:endParaRPr lang="en-US"/>
          </a:p>
        </p:txBody>
      </p:sp>
      <p:pic>
        <p:nvPicPr>
          <p:cNvPr id="2" name="Picture 3" descr="Text&#10;&#10;Description automatically generated">
            <a:extLst>
              <a:ext uri="{FF2B5EF4-FFF2-40B4-BE49-F238E27FC236}">
                <a16:creationId xmlns:a16="http://schemas.microsoft.com/office/drawing/2014/main" id="{FD1F71B4-835B-18E3-3846-499520928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58" y="793973"/>
            <a:ext cx="11211462" cy="561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684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BED56-A44C-DFDF-0DE2-02C9FCEDD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3857" y="2333157"/>
            <a:ext cx="7499231" cy="192305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sz="9600" b="1">
                <a:solidFill>
                  <a:srgbClr val="002060"/>
                </a:solidFill>
                <a:latin typeface="Bookman Old Style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3801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ABD1A-0327-4B48-92E6-067C8978B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Bookman Old Style"/>
              </a:rPr>
              <a:t>TEAM A: GROUP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87EFF-D0D3-4D86-97EC-397B7A1EA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361912"/>
            <a:ext cx="10058400" cy="2124341"/>
          </a:xfrm>
        </p:spPr>
        <p:txBody>
          <a:bodyPr>
            <a:normAutofit/>
          </a:bodyPr>
          <a:lstStyle/>
          <a:p>
            <a:r>
              <a:rPr lang="en-US" sz="2000"/>
              <a:t>Francisco </a:t>
            </a:r>
            <a:r>
              <a:rPr lang="en-US" sz="2000" err="1"/>
              <a:t>Ekang</a:t>
            </a:r>
            <a:r>
              <a:rPr lang="en-US" sz="2000"/>
              <a:t> </a:t>
            </a:r>
            <a:r>
              <a:rPr lang="en-US" sz="2000" err="1"/>
              <a:t>Mofuman</a:t>
            </a:r>
            <a:endParaRPr lang="en-US" sz="2000"/>
          </a:p>
          <a:p>
            <a:r>
              <a:rPr lang="en-US" sz="2000"/>
              <a:t>Francisco  Esteban Ndong Nengono</a:t>
            </a:r>
          </a:p>
          <a:p>
            <a:r>
              <a:rPr lang="en-US" sz="2000"/>
              <a:t>Joaquin </a:t>
            </a:r>
            <a:r>
              <a:rPr lang="en-US" sz="2000" err="1"/>
              <a:t>Afugu</a:t>
            </a:r>
            <a:r>
              <a:rPr lang="en-US" sz="2000"/>
              <a:t> </a:t>
            </a:r>
            <a:r>
              <a:rPr lang="en-US" sz="2000" err="1"/>
              <a:t>Ntoo</a:t>
            </a:r>
            <a:endParaRPr lang="en-US" sz="2000"/>
          </a:p>
          <a:p>
            <a:r>
              <a:rPr lang="en-US" sz="2000"/>
              <a:t>Jose Angel Nguema </a:t>
            </a:r>
            <a:r>
              <a:rPr lang="en-US" sz="2000" err="1"/>
              <a:t>Azeme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141479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9E84B-DD27-479F-B8F4-DD77F2930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>
                <a:solidFill>
                  <a:srgbClr val="002060"/>
                </a:solidFill>
                <a:latin typeface="Bookman Old Style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97CB4-3472-4508-A292-A1F1B7433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15931"/>
            <a:ext cx="10058400" cy="458566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400"/>
              <a:t>1. Problem Identification: Why an  electronics store?</a:t>
            </a:r>
            <a:endParaRPr lang="en-US"/>
          </a:p>
          <a:p>
            <a:pPr marL="0" indent="0" algn="just">
              <a:buNone/>
            </a:pPr>
            <a:r>
              <a:rPr lang="en-US" sz="1800"/>
              <a:t>      -To make the process of purchasing items easier and handy</a:t>
            </a:r>
          </a:p>
          <a:p>
            <a:pPr marL="0" indent="0" algn="just">
              <a:buNone/>
            </a:pPr>
            <a:endParaRPr lang="en-US" sz="1800"/>
          </a:p>
          <a:p>
            <a:pPr marL="0" indent="0" algn="just">
              <a:buNone/>
            </a:pPr>
            <a:r>
              <a:rPr lang="en-US" sz="2400"/>
              <a:t>2. Program's requirement: What does the program do?</a:t>
            </a:r>
          </a:p>
          <a:p>
            <a:pPr marL="0" indent="0" algn="just">
              <a:buNone/>
            </a:pPr>
            <a:r>
              <a:rPr lang="en-US" sz="2400"/>
              <a:t> </a:t>
            </a:r>
            <a:r>
              <a:rPr lang="en-US" sz="1700"/>
              <a:t>    - The program executes store operations</a:t>
            </a:r>
          </a:p>
          <a:p>
            <a:pPr marL="0" indent="0" algn="just">
              <a:buNone/>
            </a:pPr>
            <a:endParaRPr lang="en-US" sz="2000"/>
          </a:p>
          <a:p>
            <a:pPr marL="0" indent="0" algn="just">
              <a:buNone/>
            </a:pPr>
            <a:r>
              <a:rPr lang="en-US" sz="2400"/>
              <a:t>3. Overview of detailed Design: Solution implementation?</a:t>
            </a:r>
          </a:p>
          <a:p>
            <a:pPr marL="0" indent="0" algn="just">
              <a:buNone/>
            </a:pPr>
            <a:r>
              <a:rPr lang="en-US" sz="1700"/>
              <a:t>     - Stack, Queue, linked list, and other functions.</a:t>
            </a:r>
          </a:p>
          <a:p>
            <a:pPr marL="0" indent="0" algn="just">
              <a:buNone/>
            </a:pPr>
            <a:endParaRPr lang="en-US" sz="2000"/>
          </a:p>
          <a:p>
            <a:pPr marL="0" indent="0" algn="just">
              <a:buNone/>
            </a:pPr>
            <a:r>
              <a:rPr lang="en-US" sz="2400"/>
              <a:t>4. Solution Approach: Software benefits and advantages </a:t>
            </a:r>
          </a:p>
          <a:p>
            <a:pPr marL="0" indent="0" algn="just">
              <a:buNone/>
            </a:pPr>
            <a:r>
              <a:rPr lang="en-US" sz="1700"/>
              <a:t>     - Reduce processing time, more control, more security.</a:t>
            </a:r>
          </a:p>
        </p:txBody>
      </p:sp>
    </p:spTree>
    <p:extLst>
      <p:ext uri="{BB962C8B-B14F-4D97-AF65-F5344CB8AC3E}">
        <p14:creationId xmlns:p14="http://schemas.microsoft.com/office/powerpoint/2010/main" val="2180258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9C486-6168-4221-BF38-9D87DF139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Bookman Old Style"/>
              </a:rPr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A1AED-B467-4119-9CB7-4942FD6F1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2000"/>
          </a:p>
          <a:p>
            <a:r>
              <a:rPr lang="en-US" sz="2000"/>
              <a:t>This is an interactive C++ program that represents a store that contains a series of items in the stock offered to costumers, and a series of functions that the costumer can perform. It allows them to see the items for sale, buy, and return an item.</a:t>
            </a:r>
          </a:p>
          <a:p>
            <a:endParaRPr lang="en-US" sz="2000"/>
          </a:p>
          <a:p>
            <a:r>
              <a:rPr lang="en-US" sz="2000"/>
              <a:t>This is an online store, which makes available, to costumers, a series of items for sale, and performs functions according to what the user decides.</a:t>
            </a:r>
          </a:p>
        </p:txBody>
      </p:sp>
    </p:spTree>
    <p:extLst>
      <p:ext uri="{BB962C8B-B14F-4D97-AF65-F5344CB8AC3E}">
        <p14:creationId xmlns:p14="http://schemas.microsoft.com/office/powerpoint/2010/main" val="1815234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rgbClr val="002060"/>
                </a:solidFill>
                <a:latin typeface="Bookman Old Style"/>
              </a:rPr>
              <a:t>OBJECTIVES</a:t>
            </a: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A8FF0427-756A-403A-818D-4B1DB47C3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n-US" sz="2200" b="1">
                <a:ea typeface="+mn-lt"/>
                <a:cs typeface="+mn-lt"/>
              </a:rPr>
              <a:t>Wise management </a:t>
            </a:r>
            <a:r>
              <a:rPr lang="en-US" sz="2200">
                <a:ea typeface="+mn-lt"/>
                <a:cs typeface="+mn-lt"/>
              </a:rPr>
              <a:t>: Good organization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262626"/>
              </a:buClr>
              <a:buNone/>
            </a:pPr>
            <a:endParaRPr lang="en-US" sz="220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262626"/>
              </a:buClr>
              <a:buChar char="•"/>
            </a:pPr>
            <a:r>
              <a:rPr lang="en-US" sz="2200" b="1">
                <a:ea typeface="+mn-lt"/>
                <a:cs typeface="+mn-lt"/>
              </a:rPr>
              <a:t>Efficiency</a:t>
            </a:r>
            <a:r>
              <a:rPr lang="en-US" sz="2200">
                <a:ea typeface="+mn-lt"/>
                <a:cs typeface="+mn-lt"/>
              </a:rPr>
              <a:t>: Not wasting time or space in memory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262626"/>
              </a:buClr>
              <a:buNone/>
            </a:pPr>
            <a:endParaRPr lang="en-US" sz="220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262626"/>
              </a:buClr>
              <a:buChar char="•"/>
            </a:pPr>
            <a:r>
              <a:rPr lang="en-US" sz="2200" b="1">
                <a:ea typeface="+mn-lt"/>
                <a:cs typeface="+mn-lt"/>
              </a:rPr>
              <a:t>Flexibility</a:t>
            </a:r>
            <a:r>
              <a:rPr lang="en-US" sz="2200">
                <a:ea typeface="+mn-lt"/>
                <a:cs typeface="+mn-lt"/>
              </a:rPr>
              <a:t>: to grow in size and complexity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262626"/>
              </a:buClr>
              <a:buNone/>
            </a:pPr>
            <a:endParaRPr lang="en-US" sz="220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262626"/>
              </a:buClr>
              <a:buChar char="•"/>
            </a:pPr>
            <a:r>
              <a:rPr lang="en-US" sz="2200" b="1">
                <a:ea typeface="+mn-lt"/>
                <a:cs typeface="+mn-lt"/>
              </a:rPr>
              <a:t> Reusability: </a:t>
            </a:r>
            <a:r>
              <a:rPr lang="en-US" sz="2200">
                <a:ea typeface="+mn-lt"/>
                <a:cs typeface="+mn-lt"/>
              </a:rPr>
              <a:t>The program can be used in different online stores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481912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1E767-721B-4A6F-BD95-9738985CB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547230" cy="1400354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Bookman Old Style"/>
              </a:rPr>
              <a:t>PROGRAM DETAILED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B2CA-7BAB-4B9A-B45B-F0A582EE8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687" y="1714931"/>
            <a:ext cx="10058400" cy="6578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This program will be implemented from two standpoints: from the costumer  and the owner view</a:t>
            </a:r>
          </a:p>
          <a:p>
            <a:pPr marL="0" indent="0">
              <a:buClr>
                <a:srgbClr val="262626"/>
              </a:buClr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Clr>
                <a:srgbClr val="262626"/>
              </a:buClr>
              <a:buNone/>
            </a:pPr>
            <a:endParaRPr lang="en-US"/>
          </a:p>
          <a:p>
            <a:pPr marL="0" indent="0">
              <a:buClr>
                <a:srgbClr val="262626"/>
              </a:buClr>
              <a:buNone/>
            </a:pPr>
            <a:endParaRPr lang="en-US"/>
          </a:p>
          <a:p>
            <a:pPr marL="0" indent="0">
              <a:buClr>
                <a:srgbClr val="262626"/>
              </a:buClr>
              <a:buNone/>
            </a:pPr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DA9455-8E40-4D48-A03B-DB272B9BD60F}"/>
              </a:ext>
            </a:extLst>
          </p:cNvPr>
          <p:cNvSpPr txBox="1">
            <a:spLocks/>
          </p:cNvSpPr>
          <p:nvPr/>
        </p:nvSpPr>
        <p:spPr>
          <a:xfrm>
            <a:off x="5963728" y="2313029"/>
            <a:ext cx="5170099" cy="37058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rgbClr val="262626"/>
              </a:buClr>
              <a:buFont typeface="Wingdings" pitchFamily="18" charset="0"/>
              <a:buChar char="q"/>
            </a:pPr>
            <a:r>
              <a:rPr lang="en-US" sz="2000" b="1">
                <a:solidFill>
                  <a:srgbClr val="002060"/>
                </a:solidFill>
              </a:rPr>
              <a:t>Customer:</a:t>
            </a:r>
          </a:p>
          <a:p>
            <a:pPr marL="0" indent="0">
              <a:buClr>
                <a:srgbClr val="262626"/>
              </a:buClr>
              <a:buFont typeface="Garamond" pitchFamily="18" charset="0"/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1. Search items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2. Add  items to the bag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3. See the list of item in the bag</a:t>
            </a:r>
            <a:endParaRPr lang="en-US"/>
          </a:p>
          <a:p>
            <a:pPr marL="0" indent="0">
              <a:buNone/>
            </a:pPr>
            <a:r>
              <a:rPr lang="en-US"/>
              <a:t>4. Check out</a:t>
            </a:r>
          </a:p>
          <a:p>
            <a:pPr marL="0" indent="0">
              <a:buNone/>
            </a:pPr>
            <a:r>
              <a:rPr lang="en-US"/>
              <a:t>5. Remove an added item</a:t>
            </a:r>
          </a:p>
          <a:p>
            <a:pPr marL="0" indent="0">
              <a:buNone/>
            </a:pPr>
            <a:r>
              <a:rPr lang="en-US"/>
              <a:t>6. Return an item</a:t>
            </a:r>
          </a:p>
          <a:p>
            <a:pPr marL="0" indent="0">
              <a:buNone/>
            </a:pPr>
            <a:r>
              <a:rPr lang="en-US"/>
              <a:t>7. See the order list</a:t>
            </a:r>
          </a:p>
          <a:p>
            <a:pPr marL="0" indent="0">
              <a:buClr>
                <a:prstClr val="black">
                  <a:lumMod val="85000"/>
                  <a:lumOff val="15000"/>
                </a:prstClr>
              </a:buClr>
              <a:buNone/>
            </a:pPr>
            <a:endParaRPr lang="en-US"/>
          </a:p>
          <a:p>
            <a:pPr marL="0" indent="0">
              <a:buClr>
                <a:prstClr val="black">
                  <a:lumMod val="85000"/>
                  <a:lumOff val="15000"/>
                </a:prstClr>
              </a:buClr>
              <a:buNone/>
            </a:pPr>
            <a:endParaRPr lang="en-US"/>
          </a:p>
          <a:p>
            <a:pPr marL="0" indent="0">
              <a:buClr>
                <a:srgbClr val="262626"/>
              </a:buClr>
              <a:buNone/>
            </a:pPr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133AE68-9F7E-4573-8250-2ED210C8A10E}"/>
              </a:ext>
            </a:extLst>
          </p:cNvPr>
          <p:cNvSpPr txBox="1">
            <a:spLocks/>
          </p:cNvSpPr>
          <p:nvPr/>
        </p:nvSpPr>
        <p:spPr>
          <a:xfrm>
            <a:off x="1219201" y="2313029"/>
            <a:ext cx="4091797" cy="32026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prstClr val="black">
                  <a:lumMod val="85000"/>
                  <a:lumOff val="15000"/>
                </a:prstClr>
              </a:buClr>
              <a:buFont typeface="Wingdings" pitchFamily="18" charset="0"/>
              <a:buChar char="q"/>
            </a:pPr>
            <a:r>
              <a:rPr lang="en-US" sz="2000" b="1">
                <a:solidFill>
                  <a:srgbClr val="002060"/>
                </a:solidFill>
              </a:rPr>
              <a:t>Store/Owner:</a:t>
            </a:r>
          </a:p>
          <a:p>
            <a:pPr marL="0" indent="0">
              <a:buClr>
                <a:srgbClr val="262626"/>
              </a:buClr>
              <a:buNone/>
            </a:pPr>
            <a:endParaRPr lang="en-US"/>
          </a:p>
          <a:p>
            <a:pPr marL="0" indent="0">
              <a:buClr>
                <a:srgbClr val="262626"/>
              </a:buClr>
              <a:buNone/>
            </a:pPr>
            <a:r>
              <a:rPr lang="en-US"/>
              <a:t>1. See stock Items</a:t>
            </a:r>
          </a:p>
          <a:p>
            <a:pPr marL="0" indent="0">
              <a:buNone/>
            </a:pPr>
            <a:r>
              <a:rPr lang="en-US"/>
              <a:t>2. Add new item to the stock</a:t>
            </a:r>
          </a:p>
          <a:p>
            <a:pPr marL="0" indent="0">
              <a:buNone/>
            </a:pPr>
            <a:r>
              <a:rPr lang="en-US"/>
              <a:t>3. Remove an item</a:t>
            </a:r>
          </a:p>
          <a:p>
            <a:pPr marL="0" indent="0">
              <a:buNone/>
            </a:pPr>
            <a:r>
              <a:rPr lang="en-US"/>
              <a:t>4. Update stock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17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0764F-0FDE-442B-8698-883653C91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17" y="642594"/>
            <a:ext cx="10259683" cy="1371600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Bookman Old Style"/>
              </a:rPr>
              <a:t>SPECIFICATION FROM SELLER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7542C-8D64-40B4-8100-0C384837B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8850702" cy="38496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1. See stock Items</a:t>
            </a:r>
          </a:p>
          <a:p>
            <a:pPr marL="560070" lvl="1" indent="-285750">
              <a:buClr>
                <a:srgbClr val="262626"/>
              </a:buClr>
              <a:buFont typeface="Wingdings" pitchFamily="18" charset="0"/>
              <a:buChar char="§"/>
            </a:pPr>
            <a:r>
              <a:rPr lang="en-US">
                <a:ea typeface="+mn-lt"/>
                <a:cs typeface="+mn-lt"/>
              </a:rPr>
              <a:t>Array or linked list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2. Add new item to the stock</a:t>
            </a:r>
            <a:endParaRPr lang="en-US"/>
          </a:p>
          <a:p>
            <a:pPr marL="560070" lvl="1" indent="-285750">
              <a:buClr>
                <a:srgbClr val="262626"/>
              </a:buClr>
              <a:buFont typeface="Wingdings" pitchFamily="18" charset="0"/>
              <a:buChar char="§"/>
            </a:pPr>
            <a:r>
              <a:rPr lang="en-US">
                <a:ea typeface="+mn-lt"/>
                <a:cs typeface="+mn-lt"/>
              </a:rPr>
              <a:t>Stack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3. Remove an item</a:t>
            </a:r>
            <a:endParaRPr lang="en-US"/>
          </a:p>
          <a:p>
            <a:pPr marL="560070" lvl="1" indent="-285750">
              <a:buClr>
                <a:srgbClr val="262626"/>
              </a:buClr>
              <a:buFont typeface="Wingdings" pitchFamily="18" charset="0"/>
              <a:buChar char="§"/>
            </a:pPr>
            <a:r>
              <a:rPr lang="en-US">
                <a:ea typeface="+mn-lt"/>
                <a:cs typeface="+mn-lt"/>
              </a:rPr>
              <a:t>Stack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4. Returned items list</a:t>
            </a:r>
            <a:endParaRPr lang="en-US"/>
          </a:p>
        </p:txBody>
      </p:sp>
      <p:pic>
        <p:nvPicPr>
          <p:cNvPr id="4" name="Picture 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6F4647C2-1514-AD60-D793-AB30CCAB53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40" r="350" b="5488"/>
          <a:stretch/>
        </p:blipFill>
        <p:spPr>
          <a:xfrm>
            <a:off x="5055079" y="2000466"/>
            <a:ext cx="3764005" cy="401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489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03A08-E648-4F48-9782-61A9CF430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41311"/>
            <a:ext cx="10058400" cy="1096434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002060"/>
                </a:solidFill>
                <a:latin typeface="Bookman Old Style"/>
              </a:rPr>
              <a:t>SPECIFICATION FROM CUSTOMER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14877-A6AC-484F-9CA6-F80B03944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102" y="1714931"/>
            <a:ext cx="10058400" cy="441034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1. Search items</a:t>
            </a:r>
            <a:endParaRPr lang="en-US"/>
          </a:p>
          <a:p>
            <a:pPr lvl="1" indent="-285750">
              <a:buClr>
                <a:srgbClr val="262626"/>
              </a:buClr>
              <a:buFont typeface="Wingdings" pitchFamily="18" charset="0"/>
              <a:buChar char="§"/>
            </a:pPr>
            <a:r>
              <a:rPr lang="en-US"/>
              <a:t>Linked list</a:t>
            </a:r>
          </a:p>
          <a:p>
            <a:pPr lvl="1" indent="-285750">
              <a:buClr>
                <a:srgbClr val="262626"/>
              </a:buClr>
              <a:buFont typeface="Wingdings" pitchFamily="18" charset="0"/>
              <a:buChar char="§"/>
            </a:pPr>
            <a:r>
              <a:rPr lang="en-US"/>
              <a:t>Binary search tree</a:t>
            </a:r>
          </a:p>
          <a:p>
            <a:pPr marL="0" indent="0">
              <a:buClr>
                <a:srgbClr val="262626"/>
              </a:buClr>
              <a:buNone/>
            </a:pPr>
            <a:r>
              <a:rPr lang="en-US"/>
              <a:t>2. Add  items to the cart</a:t>
            </a:r>
            <a:endParaRPr lang="en-US">
              <a:ea typeface="+mn-lt"/>
              <a:cs typeface="+mn-lt"/>
            </a:endParaRPr>
          </a:p>
          <a:p>
            <a:pPr lvl="1" indent="-285750">
              <a:buFont typeface="Wingdings" pitchFamily="18" charset="0"/>
              <a:buChar char="§"/>
            </a:pPr>
            <a:r>
              <a:rPr lang="en-US"/>
              <a:t>Queue</a:t>
            </a:r>
          </a:p>
          <a:p>
            <a:pPr marL="0" indent="0">
              <a:buClr>
                <a:srgbClr val="262626"/>
              </a:buClr>
              <a:buNone/>
            </a:pPr>
            <a:r>
              <a:rPr lang="en-US"/>
              <a:t>3. See the list of item in the cart</a:t>
            </a:r>
            <a:endParaRPr lang="en-US">
              <a:ea typeface="+mn-lt"/>
              <a:cs typeface="+mn-lt"/>
            </a:endParaRPr>
          </a:p>
          <a:p>
            <a:pPr lvl="1" indent="-285750">
              <a:buClr>
                <a:srgbClr val="262626"/>
              </a:buClr>
              <a:buFont typeface="Wingdings" pitchFamily="18" charset="0"/>
              <a:buChar char="§"/>
            </a:pPr>
            <a:r>
              <a:rPr lang="en-US">
                <a:ea typeface="+mn-lt"/>
                <a:cs typeface="+mn-lt"/>
              </a:rPr>
              <a:t>Queue</a:t>
            </a:r>
          </a:p>
          <a:p>
            <a:pPr marL="0" indent="0">
              <a:buClr>
                <a:srgbClr val="262626"/>
              </a:buClr>
              <a:buNone/>
            </a:pPr>
            <a:r>
              <a:rPr lang="en-US">
                <a:ea typeface="+mn-lt"/>
                <a:cs typeface="+mn-lt"/>
              </a:rPr>
              <a:t>4. Check out</a:t>
            </a:r>
          </a:p>
          <a:p>
            <a:pPr marL="560070" lvl="1" indent="-285750">
              <a:buFont typeface="Wingdings" pitchFamily="18" charset="0"/>
              <a:buChar char="§"/>
            </a:pPr>
            <a:r>
              <a:rPr lang="en-US">
                <a:ea typeface="+mn-lt"/>
                <a:cs typeface="+mn-lt"/>
              </a:rPr>
              <a:t>Pay selected item </a:t>
            </a:r>
          </a:p>
          <a:p>
            <a:pPr marL="0" indent="0">
              <a:buClr>
                <a:srgbClr val="262626"/>
              </a:buClr>
              <a:buNone/>
            </a:pPr>
            <a:r>
              <a:rPr lang="en-US">
                <a:ea typeface="+mn-lt"/>
                <a:cs typeface="+mn-lt"/>
              </a:rPr>
              <a:t>5. Remove an added item</a:t>
            </a:r>
          </a:p>
          <a:p>
            <a:pPr lvl="1" indent="-285750">
              <a:buClr>
                <a:srgbClr val="262626"/>
              </a:buClr>
              <a:buFont typeface="Wingdings" pitchFamily="18" charset="0"/>
              <a:buChar char="§"/>
            </a:pPr>
            <a:r>
              <a:rPr lang="en-US">
                <a:ea typeface="+mn-lt"/>
                <a:cs typeface="+mn-lt"/>
              </a:rPr>
              <a:t>Queue</a:t>
            </a:r>
          </a:p>
          <a:p>
            <a:pPr marL="0" indent="0">
              <a:buClr>
                <a:srgbClr val="262626"/>
              </a:buClr>
              <a:buNone/>
            </a:pPr>
            <a:r>
              <a:rPr lang="en-US">
                <a:ea typeface="+mn-lt"/>
                <a:cs typeface="+mn-lt"/>
              </a:rPr>
              <a:t>6. Return an item</a:t>
            </a:r>
          </a:p>
          <a:p>
            <a:pPr marL="560070" lvl="1" indent="-285750">
              <a:buFont typeface="Wingdings" pitchFamily="18" charset="0"/>
              <a:buChar char="§"/>
            </a:pPr>
            <a:r>
              <a:rPr lang="en-US">
                <a:ea typeface="+mn-lt"/>
                <a:cs typeface="+mn-lt"/>
              </a:rPr>
              <a:t>See the order list</a:t>
            </a:r>
          </a:p>
          <a:p>
            <a:pPr marL="560070" lvl="1" indent="-285750">
              <a:buClr>
                <a:srgbClr val="262626"/>
              </a:buClr>
              <a:buFont typeface="Wingdings" pitchFamily="18" charset="0"/>
              <a:buChar char="§"/>
            </a:pPr>
            <a:r>
              <a:rPr lang="en-US">
                <a:ea typeface="+mn-lt"/>
                <a:cs typeface="+mn-lt"/>
              </a:rPr>
              <a:t>Add new item to the stock</a:t>
            </a:r>
          </a:p>
          <a:p>
            <a:pPr marL="0" indent="0">
              <a:buClr>
                <a:srgbClr val="262626"/>
              </a:buClr>
              <a:buNone/>
            </a:pPr>
            <a:r>
              <a:rPr lang="en-US">
                <a:ea typeface="+mn-lt"/>
                <a:cs typeface="+mn-lt"/>
              </a:rPr>
              <a:t>7. See the order list</a:t>
            </a:r>
          </a:p>
          <a:p>
            <a:pPr marL="560070" lvl="1" indent="-285750">
              <a:buFont typeface="Wingdings" pitchFamily="18" charset="0"/>
              <a:buChar char="§"/>
            </a:pPr>
            <a:r>
              <a:rPr lang="en-US"/>
              <a:t>Stack</a:t>
            </a: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33876171-A4D0-DEB9-22FE-4E161693E3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1" r="10829" b="-364"/>
          <a:stretch/>
        </p:blipFill>
        <p:spPr>
          <a:xfrm>
            <a:off x="5802701" y="1208220"/>
            <a:ext cx="5087053" cy="516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186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ABF8A43-A8B7-456C-98E7-979F8FFAD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498" y="2819592"/>
            <a:ext cx="2165231" cy="223037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Courier New" pitchFamily="18" charset="0"/>
              <a:buChar char="o"/>
            </a:pPr>
            <a:r>
              <a:rPr lang="en-US" sz="2400"/>
              <a:t>Item name</a:t>
            </a:r>
          </a:p>
          <a:p>
            <a:pPr>
              <a:buClr>
                <a:srgbClr val="262626"/>
              </a:buClr>
              <a:buFont typeface="Courier New" pitchFamily="18" charset="0"/>
              <a:buChar char="o"/>
            </a:pPr>
            <a:r>
              <a:rPr lang="en-US" sz="2400"/>
              <a:t>Category</a:t>
            </a:r>
          </a:p>
          <a:p>
            <a:pPr>
              <a:buClr>
                <a:srgbClr val="262626"/>
              </a:buClr>
              <a:buFont typeface="Courier New" pitchFamily="18" charset="0"/>
              <a:buChar char="o"/>
            </a:pPr>
            <a:r>
              <a:rPr lang="en-US" sz="2400"/>
              <a:t>ID</a:t>
            </a:r>
          </a:p>
          <a:p>
            <a:pPr>
              <a:buClr>
                <a:srgbClr val="262626"/>
              </a:buClr>
              <a:buFont typeface="Courier New" pitchFamily="18" charset="0"/>
              <a:buChar char="o"/>
            </a:pPr>
            <a:r>
              <a:rPr lang="en-US" sz="2400"/>
              <a:t>Description</a:t>
            </a:r>
          </a:p>
          <a:p>
            <a:pPr>
              <a:buClr>
                <a:srgbClr val="262626"/>
              </a:buClr>
              <a:buFont typeface="Courier New" pitchFamily="18" charset="0"/>
              <a:buChar char="o"/>
            </a:pPr>
            <a:r>
              <a:rPr lang="en-US" sz="2400"/>
              <a:t>Price</a:t>
            </a:r>
          </a:p>
          <a:p>
            <a:pPr>
              <a:buClr>
                <a:srgbClr val="262626"/>
              </a:buClr>
            </a:pPr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B8B99FD-DA6D-4595-BFE6-C330E3293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556" y="800743"/>
            <a:ext cx="2725947" cy="1673524"/>
          </a:xfrm>
        </p:spPr>
        <p:txBody>
          <a:bodyPr>
            <a:normAutofit/>
          </a:bodyPr>
          <a:lstStyle/>
          <a:p>
            <a:pPr algn="ctr"/>
            <a:r>
              <a:rPr lang="en-US" sz="4400" b="1">
                <a:solidFill>
                  <a:srgbClr val="002060"/>
                </a:solidFill>
                <a:latin typeface="Bookman Old Style"/>
              </a:rPr>
              <a:t>ITEM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59F455EB-8699-3F35-959E-E0DC69B59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249" y="445496"/>
            <a:ext cx="5431766" cy="5967007"/>
          </a:xfrm>
          <a:prstGeom prst="rect">
            <a:avLst/>
          </a:prstGeom>
        </p:spPr>
      </p:pic>
      <p:pic>
        <p:nvPicPr>
          <p:cNvPr id="5" name="Picture 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AFDB31BA-1682-E954-24BE-80753BC0AA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40" r="350" b="5488"/>
          <a:stretch/>
        </p:blipFill>
        <p:spPr>
          <a:xfrm>
            <a:off x="3516702" y="2819975"/>
            <a:ext cx="2383779" cy="273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0869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www.w3.org/2000/xmlns/"/>
    <ds:schemaRef ds:uri="http://www.w3.org/2001/XMLSchema-instance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{35DA6972-8744-41E1-AF24-2F3CB05ADDD2}tf78438558_win32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SavonVTI</vt:lpstr>
      <vt:lpstr>Electronic's  shop</vt:lpstr>
      <vt:lpstr>TEAM A: GROUP MEMBERS</vt:lpstr>
      <vt:lpstr>INTRODUCTION</vt:lpstr>
      <vt:lpstr>DESCRIPTION</vt:lpstr>
      <vt:lpstr>OBJECTIVES</vt:lpstr>
      <vt:lpstr>PROGRAM DETAILED SPECIFICATION</vt:lpstr>
      <vt:lpstr>SPECIFICATION FROM SELLER VIEW</vt:lpstr>
      <vt:lpstr>SPECIFICATION FROM CUSTOMER VIEW</vt:lpstr>
      <vt:lpstr>ITEM</vt:lpstr>
      <vt:lpstr>CUSTOMER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obaes</dc:creator>
  <cp:revision>63</cp:revision>
  <dcterms:created xsi:type="dcterms:W3CDTF">2022-03-01T20:14:07Z</dcterms:created>
  <dcterms:modified xsi:type="dcterms:W3CDTF">2022-04-05T18:56:02Z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