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495" r:id="rId9"/>
    <p:sldId id="304" r:id="rId10"/>
    <p:sldId id="305" r:id="rId11"/>
    <p:sldId id="306" r:id="rId12"/>
    <p:sldId id="4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401" r:id="rId30"/>
    <p:sldId id="497" r:id="rId31"/>
    <p:sldId id="49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97"/>
            <p14:sldId id="49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generics/constraints-on-type-paramet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74#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4.jp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1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7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fundamentals/types/gene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https://judge.softuni.org/Contests/Practice/Index/1474#1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>
                <a:hlinkClick r:id="rId3"/>
              </a:rPr>
              <a:t>Constraints</a:t>
            </a:r>
            <a:r>
              <a:rPr lang="en-US" sz="3000" dirty="0"/>
              <a:t>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https://judge.softuni.org/Contests/Practice/Index/1474#2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>
                <a:hlinkClick r:id="rId3"/>
              </a:rPr>
              <a:t>Generics</a:t>
            </a:r>
            <a:r>
              <a:rPr lang="en-US" dirty="0"/>
              <a:t>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Peek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1755</Words>
  <Application>Microsoft Office PowerPoint</Application>
  <PresentationFormat>Widescreen</PresentationFormat>
  <Paragraphs>313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26</cp:revision>
  <dcterms:created xsi:type="dcterms:W3CDTF">2018-05-23T13:08:44Z</dcterms:created>
  <dcterms:modified xsi:type="dcterms:W3CDTF">2021-12-14T12:40:25Z</dcterms:modified>
  <cp:category>programming;education;software engineering;software development</cp:category>
</cp:coreProperties>
</file>