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9F10F-403B-4F16-A9A7-520F3425F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JavaScript</a:t>
            </a:r>
            <a:r>
              <a:rPr lang="ko-KR" altLang="en-US" dirty="0"/>
              <a:t> </a:t>
            </a:r>
            <a:r>
              <a:rPr lang="en-US" altLang="ko-KR" dirty="0"/>
              <a:t>Strict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C700AB-BFB2-4DCF-8E9F-4427B8247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– JS</a:t>
            </a:r>
            <a:r>
              <a:rPr lang="ko-KR" altLang="en-US" dirty="0"/>
              <a:t>엄격모드</a:t>
            </a:r>
          </a:p>
        </p:txBody>
      </p:sp>
    </p:spTree>
    <p:extLst>
      <p:ext uri="{BB962C8B-B14F-4D97-AF65-F5344CB8AC3E}">
        <p14:creationId xmlns:p14="http://schemas.microsoft.com/office/powerpoint/2010/main" val="306621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2C85F-C973-4CA2-821F-7F29C85B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 </a:t>
            </a:r>
            <a:r>
              <a:rPr lang="en-US" altLang="ko-KR" dirty="0"/>
              <a:t>Strict mode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70187-EC77-479A-946F-C93E4308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Strict mode</a:t>
            </a:r>
            <a:r>
              <a:rPr lang="ko-KR" altLang="en-US" sz="3200" dirty="0"/>
              <a:t>는 </a:t>
            </a:r>
            <a:r>
              <a:rPr lang="en-US" altLang="ko-KR" sz="3200" dirty="0"/>
              <a:t>ECMAScript 5 </a:t>
            </a:r>
            <a:r>
              <a:rPr lang="ko-KR" altLang="en-US" sz="3200" dirty="0"/>
              <a:t>버전에 있는 새로운 기능으로써</a:t>
            </a:r>
            <a:r>
              <a:rPr lang="en-US" altLang="ko-KR" sz="3200" dirty="0"/>
              <a:t>, </a:t>
            </a:r>
            <a:r>
              <a:rPr lang="ko-KR" altLang="en-US" sz="3200" dirty="0"/>
              <a:t>당신의 프로그램 또는 함수를 엄격한 운용 </a:t>
            </a:r>
            <a:r>
              <a:rPr lang="ko-KR" altLang="en-US" sz="3200" dirty="0" err="1"/>
              <a:t>콘텍스트</a:t>
            </a:r>
            <a:r>
              <a:rPr lang="ko-KR" altLang="en-US" sz="3200" dirty="0"/>
              <a:t> 안에서 실행시킬 수 있게끔 합니다</a:t>
            </a:r>
            <a:r>
              <a:rPr lang="en-US" altLang="ko-KR" sz="3200" dirty="0"/>
              <a:t>. </a:t>
            </a:r>
            <a:r>
              <a:rPr lang="ko-KR" altLang="en-US" sz="3200" dirty="0"/>
              <a:t>이 엄격한 </a:t>
            </a:r>
            <a:r>
              <a:rPr lang="ko-KR" altLang="en-US" sz="3200" dirty="0" err="1"/>
              <a:t>콘텍스트는</a:t>
            </a:r>
            <a:r>
              <a:rPr lang="ko-KR" altLang="en-US" sz="3200" dirty="0"/>
              <a:t> 몇가지 액션들을 실행할 수 없도록 하며</a:t>
            </a:r>
            <a:r>
              <a:rPr lang="en-US" altLang="ko-KR" sz="3200" dirty="0"/>
              <a:t>, </a:t>
            </a:r>
            <a:r>
              <a:rPr lang="ko-KR" altLang="en-US" sz="3200" dirty="0"/>
              <a:t>좀 더 많은 예외를 발생시킵니다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933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2C85F-C973-4CA2-821F-7F29C85B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 </a:t>
            </a:r>
            <a:r>
              <a:rPr lang="en-US" altLang="ko-KR" dirty="0"/>
              <a:t>Strict mode</a:t>
            </a:r>
            <a:r>
              <a:rPr lang="ko-KR" altLang="en-US" dirty="0"/>
              <a:t>를 사용하게 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70187-EC77-479A-946F-C93E4308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암시적으로 선언한 변수를 사용하거나 읽기 전용 속성에 값을 할당하거나 확장할 수 없는 개체에 속성을 추가할 수 없다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991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2C85F-C973-4CA2-821F-7F29C85B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 </a:t>
            </a:r>
            <a:r>
              <a:rPr lang="en-US" altLang="ko-KR" dirty="0"/>
              <a:t>Strict mode</a:t>
            </a:r>
            <a:r>
              <a:rPr lang="ko-KR" altLang="en-US" dirty="0"/>
              <a:t>를 왜 사용하는가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70187-EC77-479A-946F-C93E4308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3200" dirty="0"/>
              <a:t>흔히 발생하는 코딩 실수를 잡아내서 예외를 발생시킵니다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상대적으로 안전하지 않은 액션이 발생하는 것을 방지하거나 그럴 때 예외를 발생시킵니다</a:t>
            </a:r>
            <a:r>
              <a:rPr lang="en-US" altLang="ko-KR" sz="3200" dirty="0"/>
              <a:t>. </a:t>
            </a:r>
            <a:r>
              <a:rPr lang="ko-KR" altLang="en-US" sz="3200" dirty="0"/>
              <a:t>예를 들자면 전역객체들에 접근하려 한다 거나 하는 것들</a:t>
            </a:r>
            <a:endParaRPr lang="en-US" altLang="ko-KR" sz="3200" dirty="0"/>
          </a:p>
          <a:p>
            <a:r>
              <a:rPr lang="ko-KR" altLang="en-US" sz="3200" dirty="0"/>
              <a:t>혼란스럽거나 제대로 고려하지 않은 기능들을 비활성화 시킵니다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181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2C85F-C973-4CA2-821F-7F29C85B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Strict mode</a:t>
            </a:r>
            <a:r>
              <a:rPr lang="ko-KR" altLang="en-US" dirty="0"/>
              <a:t>를 사용해야하는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70187-EC77-479A-946F-C93E4308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09" y="1905000"/>
            <a:ext cx="9495703" cy="40062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JavaScript</a:t>
            </a:r>
            <a:r>
              <a:rPr lang="ko-KR" altLang="en-US" sz="2800" dirty="0"/>
              <a:t>의 모체인 </a:t>
            </a:r>
            <a:r>
              <a:rPr lang="en-US" altLang="ko-KR" sz="2800" dirty="0"/>
              <a:t>ECMAScript</a:t>
            </a:r>
            <a:r>
              <a:rPr lang="ko-KR" altLang="en-US" sz="2800" dirty="0"/>
              <a:t>는 </a:t>
            </a:r>
            <a:r>
              <a:rPr lang="en-US" altLang="ko-KR" sz="2800" dirty="0"/>
              <a:t>C</a:t>
            </a:r>
            <a:r>
              <a:rPr lang="ko-KR" altLang="en-US" sz="2800" dirty="0"/>
              <a:t>와 </a:t>
            </a:r>
            <a:r>
              <a:rPr lang="en-US" altLang="ko-KR" sz="2800" dirty="0"/>
              <a:t>C</a:t>
            </a:r>
            <a:r>
              <a:rPr lang="ko-KR" altLang="en-US" sz="2800" dirty="0"/>
              <a:t>를 이은 언어들</a:t>
            </a:r>
            <a:r>
              <a:rPr lang="en-US" altLang="ko-KR" sz="2800" dirty="0"/>
              <a:t>, JAVA, C++</a:t>
            </a:r>
            <a:r>
              <a:rPr lang="ko-KR" altLang="en-US" sz="2800" dirty="0"/>
              <a:t>등의 문법적인 요소들을 많이 이어 받아 비슷한 점들이 매우 많다</a:t>
            </a:r>
            <a:r>
              <a:rPr lang="en-US" altLang="ko-KR" sz="2800" dirty="0"/>
              <a:t>. </a:t>
            </a:r>
            <a:r>
              <a:rPr lang="ko-KR" altLang="en-US" sz="2800" dirty="0"/>
              <a:t>하지만 그와 다른 점이 있다면 몇몇 문법적인 요소들을 사용자의 자유에 맡기고 그리 철저하게 강요하지 않는다는 것인데</a:t>
            </a:r>
            <a:r>
              <a:rPr lang="en-US" altLang="ko-KR" sz="2800" dirty="0"/>
              <a:t>, </a:t>
            </a:r>
            <a:r>
              <a:rPr lang="ko-KR" altLang="en-US" sz="2800" dirty="0"/>
              <a:t>만약 제대로 된 문법을 지키지 않고</a:t>
            </a:r>
            <a:r>
              <a:rPr lang="en-US" altLang="ko-KR" sz="2800" dirty="0"/>
              <a:t>, </a:t>
            </a:r>
            <a:r>
              <a:rPr lang="ko-KR" altLang="en-US" sz="2800" dirty="0"/>
              <a:t>단지 에러가 나지 않는다는 이유로 엉망진창인 프로그래밍을 하게 되면 </a:t>
            </a:r>
            <a:r>
              <a:rPr lang="en-US" altLang="ko-KR" sz="2800" dirty="0"/>
              <a:t>ECMAScript Core</a:t>
            </a:r>
            <a:r>
              <a:rPr lang="ko-KR" altLang="en-US" sz="2800" dirty="0"/>
              <a:t>가 새 버전으로 바뀌게 될 경우에 큰 문제를 마주칠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15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2C85F-C973-4CA2-821F-7F29C85B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 </a:t>
            </a:r>
            <a:r>
              <a:rPr lang="en-US" altLang="ko-KR" dirty="0"/>
              <a:t>Strict mode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70187-EC77-479A-946F-C93E4308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3200" dirty="0"/>
              <a:t>보통 </a:t>
            </a:r>
            <a:r>
              <a:rPr lang="en-US" altLang="ko-KR" sz="3200" dirty="0"/>
              <a:t>“use strict”</a:t>
            </a:r>
            <a:r>
              <a:rPr lang="ko-KR" altLang="en-US" sz="3200" dirty="0"/>
              <a:t>를 넣어서 파일 전체에 적용 </a:t>
            </a:r>
            <a:r>
              <a:rPr lang="ko-KR" altLang="en-US" sz="3200" dirty="0" err="1"/>
              <a:t>시킬수</a:t>
            </a:r>
            <a:r>
              <a:rPr lang="ko-KR" altLang="en-US" sz="3200" dirty="0"/>
              <a:t> 있고</a:t>
            </a:r>
            <a:r>
              <a:rPr lang="en-US" altLang="ko-KR" sz="3200" dirty="0"/>
              <a:t>, </a:t>
            </a:r>
            <a:r>
              <a:rPr lang="ko-KR" altLang="en-US" sz="3200" dirty="0"/>
              <a:t>아니면 특정한 함수 안에서만 적용시킬 수도 있습니다</a:t>
            </a:r>
            <a:r>
              <a:rPr lang="en-US" altLang="ko-KR" sz="3200" dirty="0"/>
              <a:t>.</a:t>
            </a:r>
          </a:p>
          <a:p>
            <a:r>
              <a:rPr lang="en-US" altLang="ko-KR" dirty="0"/>
              <a:t>// Non-strict code...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(function(){</a:t>
            </a:r>
          </a:p>
          <a:p>
            <a:r>
              <a:rPr lang="en-US" altLang="ko-KR" dirty="0"/>
              <a:t>    "use strict";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    // Define your library strictly...</a:t>
            </a:r>
          </a:p>
          <a:p>
            <a:r>
              <a:rPr lang="en-US" altLang="ko-KR" dirty="0"/>
              <a:t>})();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// Non-strict code...</a:t>
            </a:r>
          </a:p>
          <a:p>
            <a:r>
              <a:rPr lang="en-US" altLang="ko-K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6648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내용 개체 틀 4"/>
          <p:cNvPicPr>
            <a:picLocks noChangeAspect="1"/>
          </p:cNvPicPr>
          <p:nvPr/>
        </p:nvPicPr>
        <p:blipFill rotWithShape="1">
          <a:blip r:embed="rId2"/>
          <a:srcRect r="7335" b="1"/>
          <a:stretch/>
        </p:blipFill>
        <p:spPr>
          <a:xfrm>
            <a:off x="762001" y="461640"/>
            <a:ext cx="10811120" cy="59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4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2C85F-C973-4CA2-821F-7F29C85B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Strict mode</a:t>
            </a:r>
            <a:r>
              <a:rPr lang="ko-KR" altLang="en-US" dirty="0"/>
              <a:t>의 제한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70187-EC77-479A-946F-C93E4308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09" y="1905000"/>
            <a:ext cx="9495703" cy="400622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600" dirty="0"/>
              <a:t>1.</a:t>
            </a:r>
            <a:r>
              <a:rPr lang="ko-KR" altLang="en-US" sz="2600" dirty="0"/>
              <a:t> 선언하지 않고 변수를 사용할 때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2. </a:t>
            </a:r>
            <a:r>
              <a:rPr lang="ko-KR" altLang="en-US" sz="2600" dirty="0"/>
              <a:t>변수</a:t>
            </a:r>
            <a:r>
              <a:rPr lang="en-US" altLang="ko-KR" sz="2600" dirty="0"/>
              <a:t>, </a:t>
            </a:r>
            <a:r>
              <a:rPr lang="ko-KR" altLang="en-US" sz="2600" dirty="0"/>
              <a:t>함수</a:t>
            </a:r>
            <a:r>
              <a:rPr lang="en-US" altLang="ko-KR" sz="2600" dirty="0"/>
              <a:t>, </a:t>
            </a:r>
            <a:r>
              <a:rPr lang="ko-KR" altLang="en-US" sz="2600" dirty="0"/>
              <a:t>매개변수를 </a:t>
            </a:r>
            <a:r>
              <a:rPr lang="ko-KR" altLang="en-US" sz="2600" dirty="0" err="1"/>
              <a:t>삭제하려할</a:t>
            </a:r>
            <a:r>
              <a:rPr lang="ko-KR" altLang="en-US" sz="2600" dirty="0"/>
              <a:t> 때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3. </a:t>
            </a:r>
            <a:r>
              <a:rPr lang="ko-KR" altLang="en-US" sz="2600" dirty="0"/>
              <a:t>동일한 프로퍼티를 한 번 이상 선언하려 할 때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4. </a:t>
            </a:r>
            <a:r>
              <a:rPr lang="ko-KR" altLang="en-US" sz="2600" dirty="0"/>
              <a:t>매개변수 이름이 동일할 때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5. 8</a:t>
            </a:r>
            <a:r>
              <a:rPr lang="ko-KR" altLang="en-US" sz="2600" dirty="0"/>
              <a:t>진법의 숫자 </a:t>
            </a:r>
            <a:r>
              <a:rPr lang="ko-KR" altLang="en-US" sz="2600" dirty="0" err="1"/>
              <a:t>리터럴과</a:t>
            </a:r>
            <a:r>
              <a:rPr lang="ko-KR" altLang="en-US" sz="2600" dirty="0"/>
              <a:t> 특수문자를 할당하려 할 때</a:t>
            </a:r>
            <a:r>
              <a:rPr lang="en-US" altLang="ko-KR" sz="2600" dirty="0"/>
              <a:t> .</a:t>
            </a:r>
          </a:p>
          <a:p>
            <a:r>
              <a:rPr lang="en-US" altLang="ko-KR" sz="2600" dirty="0"/>
              <a:t>6. </a:t>
            </a:r>
            <a:r>
              <a:rPr lang="ko-KR" altLang="en-US" sz="2600" dirty="0"/>
              <a:t>읽기 전용에 할당하려 할 때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7. </a:t>
            </a:r>
            <a:r>
              <a:rPr lang="ko-KR" altLang="en-US" sz="2600" dirty="0"/>
              <a:t>얻기 전용 </a:t>
            </a:r>
            <a:r>
              <a:rPr lang="en-US" altLang="ko-KR" sz="2600" dirty="0"/>
              <a:t>(get-only)</a:t>
            </a:r>
            <a:r>
              <a:rPr lang="ko-KR" altLang="en-US" sz="2600" dirty="0"/>
              <a:t>에 할당하려 할 때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8. </a:t>
            </a:r>
            <a:r>
              <a:rPr lang="ko-KR" altLang="en-US" sz="2600" dirty="0"/>
              <a:t>삭제 불가능한 프로퍼티를 삭제하려 할 때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9. with </a:t>
            </a:r>
            <a:r>
              <a:rPr lang="ko-KR" altLang="en-US" sz="2600" dirty="0"/>
              <a:t>키워드를 사용하려 할 때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10. </a:t>
            </a:r>
            <a:r>
              <a:rPr lang="en-US" altLang="ko-KR" sz="2600" dirty="0" err="1"/>
              <a:t>eval</a:t>
            </a:r>
            <a:r>
              <a:rPr lang="en-US" altLang="ko-KR" sz="2600" dirty="0"/>
              <a:t>()</a:t>
            </a:r>
            <a:r>
              <a:rPr lang="ko-KR" altLang="en-US" sz="2600" dirty="0"/>
              <a:t>을 사용하려 할 때</a:t>
            </a:r>
            <a:r>
              <a:rPr lang="en-US" altLang="ko-KR" sz="26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출처</a:t>
            </a:r>
            <a:r>
              <a:rPr lang="en-US" altLang="ko-KR" dirty="0"/>
              <a:t>] http://hmmim.tistory.com/5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7B949-90EE-4F77-B2B6-A9DD83BF8195}"/>
              </a:ext>
            </a:extLst>
          </p:cNvPr>
          <p:cNvSpPr/>
          <p:nvPr/>
        </p:nvSpPr>
        <p:spPr>
          <a:xfrm>
            <a:off x="4469593" y="324433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http://hmmim.tistory.com/5</a:t>
            </a:r>
          </a:p>
        </p:txBody>
      </p:sp>
    </p:spTree>
    <p:extLst>
      <p:ext uri="{BB962C8B-B14F-4D97-AF65-F5344CB8AC3E}">
        <p14:creationId xmlns:p14="http://schemas.microsoft.com/office/powerpoint/2010/main" val="397320435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287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Arial</vt:lpstr>
      <vt:lpstr>Century Gothic</vt:lpstr>
      <vt:lpstr>Wingdings 3</vt:lpstr>
      <vt:lpstr>줄기</vt:lpstr>
      <vt:lpstr>JavaScript Strict mode </vt:lpstr>
      <vt:lpstr>JS Strict mode란?</vt:lpstr>
      <vt:lpstr>JS Strict mode를 사용하게 되면?</vt:lpstr>
      <vt:lpstr>JS Strict mode를 왜 사용하는가?</vt:lpstr>
      <vt:lpstr>Strict mode를 사용해야하는 이유</vt:lpstr>
      <vt:lpstr>JS Strict mode 사용법</vt:lpstr>
      <vt:lpstr>PowerPoint 프레젠테이션</vt:lpstr>
      <vt:lpstr>Strict mode의 제한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Strict mode</dc:title>
  <dc:creator>박재오</dc:creator>
  <cp:lastModifiedBy>박재오</cp:lastModifiedBy>
  <cp:revision>6</cp:revision>
  <dcterms:created xsi:type="dcterms:W3CDTF">2017-07-16T01:35:34Z</dcterms:created>
  <dcterms:modified xsi:type="dcterms:W3CDTF">2017-07-16T04:20:07Z</dcterms:modified>
</cp:coreProperties>
</file>