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18" r:id="rId13"/>
  </p:sldMasterIdLst>
  <p:sldIdLst>
    <p:sldId id="261" r:id="rId15"/>
    <p:sldId id="256" r:id="rId16"/>
    <p:sldId id="258" r:id="rId17"/>
    <p:sldId id="262" r:id="rId18"/>
    <p:sldId id="263" r:id="rId19"/>
    <p:sldId id="264" r:id="rId20"/>
    <p:sldId id="259" r:id="rId21"/>
    <p:sldId id="260" r:id="rId22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viewProps" Target="viewProps.xml"></Relationship><Relationship Id="rId24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2017-06-23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2017-06-23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2017-06-23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2017-06-23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2017-06-23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2017-06-23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2017-06-23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2017-06-23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2017-06-23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2017-06-23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2017-06-23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2017-06-23</a:t>
            </a:fld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027958241.jpe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6847838467.jpe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91797846334.jpe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594995" y="433705"/>
            <a:ext cx="10797540" cy="5907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기본 출력 방법 : alert();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-&gt; alert(String mesage) : 무슨 자료형을 넣든 기본적으로 문자열 자료형으로 변환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자바스크립트 자료형 : 문자열, 숫자, 불, 함수, 객체, undefined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숫자 : 정수, 실수 구분 없이 변수에 저장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불 : 불 자료형끼리 비교 가능 -&gt; true는 1로 false는 0으로 해석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변수 : 자료형에 따라 변수를 다르게 선언하지 않고 모든 자료형을 var에 선언한다.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- 자료형을 확인할때 typeof 연산자 사용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Ex) alert(typeof(’String’)); alert(typeof (273));  --&gt; string, number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입력받을 때 : prompt()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Prompt(String message, String default) -&gt; 입력받은 문자열을 리턴한다.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불 자료형을 입력받을 때 : confirm()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-&gt; 확인을 누르면 true 리턴, 취소를 누르면 false 리턴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041400" y="433705"/>
            <a:ext cx="10128250" cy="5907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숫자 + 문자 = 문자열 자료형으로 출력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숫자 * , -, / = 숫자 자료형으로 출력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다른 자료형을 문자열 자료형으로 바꿀 때 : String()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ToString()에 undefined 넣으면 안나오는데 String()에 넣으면 그대로 출력됨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다른 자료형을 숫자 자료형으로 바꿀 때 : Number()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복소수 표현 X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다른 자료형을 불 자료형으로 바꿀 때 : Boolean()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- 0, Nan, ‘’, null, undefined = false로 변환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* 자바스크립트는 자동으로 자료형이 변환되는 경우가 많다.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이로 인해 원치 않는 결과가 나올 수 있는데 이런 결과를 막으려면 ===, !==를 사용해야한다.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(좌변, 우변이 정확하게 같거나 달라야 한다)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&amp;&amp; alert(’’ == false); -&gt; true         -&gt; alert(’’ === false); -&gt; false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Alert(0 == false); -&gt; true        -&gt; Alert(0 === false); -&gt; false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Alert(’273’ == 273); -&gt; true     -&gt; Alert(’273’ === 273); -&gt; false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1041400" y="433705"/>
            <a:ext cx="10127615" cy="47999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ECMAscript6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1. 템플릿 문자열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: 문자열 안에 프로그래밍적인 요소를 좀 더 쉽게 사용할 수 있는 기능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Ex) alert(’표현식 273+52의 값은 ‘ + (273 + 52) + ‘입니다...!’);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--&gt;alert(`표현식 273 + 52의 값은 ${52 + 273}입니다...!`);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* ‘’대신에 ``를 전체를 감싸는데 사용하고 표현식이나 변수가 들어가는 자리는 ${}로 감싸준다.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&amp;&amp;바벨 (컴파일러)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2. 추가된 변수 선언 방법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- let : 지역 변수로 선언, 재선언 X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- const : 상수로 선언, ‘’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* var : 전역 변수(비동기 함수 문제 등이 발생할 수 있음)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(&amp;&amp;사진 3장 참고)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C:/Users/ì§í¸/AppData/Roaming/PolarisOffice/ETemp/11884_18682232/fImage102795824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38275" y="0"/>
            <a:ext cx="8999855" cy="67564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C:/Users/ì§í¸/AppData/Roaming/PolarisOffice/ETemp/11884_18682232/fImage86847838467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9520" y="0"/>
            <a:ext cx="8740140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C:/Users/ì§í¸/AppData/Roaming/PolarisOffice/ETemp/11884_18682232/fImage91797846334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7455" y="0"/>
            <a:ext cx="8789035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594995" y="433705"/>
            <a:ext cx="10797540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if문 자바랑 똒같음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switch문도 똑같음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삼항 연산자도 똑같음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- 짧은 조건문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(불 표현식) || (불 표현식이 거짓일 때 실행할 문장)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(불 표현식) &amp;&amp; (불 표현식이 참일 때 실행할 문장)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594995" y="433705"/>
            <a:ext cx="10797540" cy="50768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자바스크립트의 배열 안에는 모든 자료형(문자, 숫자, 불, 함수, 객체, +배열)이 들어갈 수 있다.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Length : 배열의 요소 수 출력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Push() : 인자를 배열의 요소로 추가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while문 똑같음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Do while문 똑같음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배열, 객체를 쉽게 다루기 위해 for in문 제공(=향상된 for문)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Break, continue 똑같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For in문에 배열을 넣으면 요소 자체가 아니라 인덱스가 들어감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Ex) for(var i in arry) {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Alert(i + ‘번째 요소는 ‘ + array[i] + ‘입니다.’);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}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--&gt; for of 문을 사용하면 요소 자체가 들어간다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For(var element of array) {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Alet(`요소는 ${element}입니다.`);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}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8</Pages>
  <Paragraphs>0</Paragraphs>
  <Words>776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임지호</dc:creator>
  <cp:lastModifiedBy>임지호</cp:lastModifiedBy>
</cp:coreProperties>
</file>