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9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2017-06-30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hyperlink" Target="http://unikys.tistory.com/308" TargetMode="Externa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hyperlink" Target="https://developer.mozilla.org/ko/docs/Web/JavaScript/Guide/Closures" TargetMode="External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21640" y="285115"/>
            <a:ext cx="11367770" cy="5076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 : 코드의 집합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선언적 함수 : 이름이 있는 함수, 함수이름()으로 호출한다.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익명 함수 : 이름이 없는 함수, 이름이 없으므로 변수에 넣어서 사용한다.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웹 브라우저는 script 태그 내용 읽기 전에 선언적 함수부터 읽는다.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Ex) &lt;script&gt;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Var 함수 = function() { alert(’함수 A’); }  --1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Function 함수() { alert(’함수 B’); }  --2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함수(); --3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&lt;/script&gt;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  =&gt; 결과는 함수 A를 출력한다. --&gt; 2번 먼저 실행되고 1번 실행되서 덮어쓰기 됬기 때문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매개변수 : 함수의 input값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자바스크립트는 함수에서 지정한 매개변수보다 많이, 적게 입력하는 것을 허용한다.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-&gt; 많이 입력하면 무시하고, 적게 입력하면 입력 안한 변수는 undefined 처리한다.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* 가변 인자 함수 : 함수의 매개변수 개수가 다를 때 서로 다른 것을 리턴하는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리턴값 : 리턴하는 값(똒가틈)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23520" y="0"/>
            <a:ext cx="11751945" cy="6461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배열 깊은 복사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Ex) var oriArr = [ 1, 2, 3, 4, 5 ];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Var newArr = [];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For (var i=0; i &lt; oriArr.length; i++)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NewArr[i] = oriArr[i];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--&gt; ecma6에서 전개연산자를 이용한 개선된 배열의 깊은 복사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Ex) const oriArr = [ 1, 2, 3, 4, 5 ];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Const newArr = [ ...oriArr 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//배열 병합 가능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Const arr1 = [ 1, 2, 3 ];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Const arr2 = [ 4, 5, 6 ];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Const newArr = [ ...arr1, ...arr2 ];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//병합 케이스2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Const oriArr = [ 1, 2, 3 ];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Const newArr1 = [ ...oriArr, 4, 5, 6 ];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전개 연산자를 이용한 객체 복제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Ex) const oriObj = { name : ‘A’ , age : 11 };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Const newObj = { ...oriObj };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# 표준 문법 사항은 아니고 바벨의 ECMAScript 6 변환시에 사용 가능한 문법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23520" y="0"/>
            <a:ext cx="11752580" cy="5076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*자기호출 익명함수 호출 방법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!function() { ... }()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:  !를 통해서 함수를 호출하고 ()로 매개변수를 받는다.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!를 사용하면 bool값을 호출하며 반환되는 return값의 반대값을 호출합니다.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Ex) !function (msg)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Alert(msg);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}(’Hello’)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--&gt; return이 없으므로 false를 반환하나 !때문에 true를 반환하게 됨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소괄호 이용한 호출법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(function (msg) { ... })() : 함수 선언부에 소괄호 사용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(function (msg) { ... }()) : 함수 전체에 소괄호 사용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## 많이 사용되는 경우 : 변수 스코프 제어하는데 사용, 변수가 코드 외부로 노출되지 않게 해줌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-&gt; 자바스크립트 플러그인 개발시 유용하게 활용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-&gt; 같은 변수명을 사용하는 라이브러리를 여러개 쓰는 경우 변수 덮어쓰기를 차단할 때 유용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참고 : http://fedev.tistory.com/26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23520" y="0"/>
            <a:ext cx="11752580" cy="6737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클로저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function 안에 function이 있을 때 생성된다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함수가 정의된 scope 이외의 곳에서 사용될 때 private 저장소처럼 활용 가능하다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-&gt; 내부의 function을 리턴하여 다른 곳에서 사용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-&gt; setTimeout 등과 같이 비동기적으로 호출되는 경우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-&gt; 이벤트 콜백 함수로 활용되는 경우(addEventListener 등..)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메모리와 퍼포먼스 상에서 극복할 수 없는 단점을 가지고 있다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참고 : </a:t>
            </a: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  <a:hlinkClick r:id="rId2"/>
              </a:rPr>
              <a:t>http://unikys.tistory.com/308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 apply(), call() 메소드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메소드를 빌려 쓸수 있다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--&gt; function(callSum(num1, num2)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Return sum.apply(this, arguments); //sum()이라는 메소드의 arguments를 인자로 넘김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 };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 Alert(callum1(10, 10)); 10과 10을 arguments 형태의 배열로 sum()메소드에 넘김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apply()와 call()의 차이는 매개변수를 배열의 형태로 넘기냐 단순 인자로 넘기냐의 방식의 차이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this를 바꿀 수 있다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--&gt; window.color = ‘red’;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Var o = { color : ‘blue’ };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Function sayColor() { alert(this.color); 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SayColor.(); // red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SayColor.call(o); //blue, this를 o 객체로 바꿈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참고 : http://www.florakid.com/florakid_lib/sub/javascript/apply_call_method.html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21640" y="285115"/>
            <a:ext cx="11368405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함수의 종류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내부 함수 : 함수 내부에 선언하는 함수로 협업시 충돌을 막는 방법 중 하나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Ex) 함수 이름이 겹칠시 하나를 내부 함수로 선언하면 그 함수는 외부 함수 안에서만 사용할 수 있기 때문에             충돌할 확률이 줄어든다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자기 호출 함수 : 함수를 생성하자마자 호출하는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Ex) (function () { ... })();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***추가 11page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콜백 함수 : 매개변수로 전달하는 함수. 자바스크립트에서는 함수도 자료형이므로 매개변수로 전달 O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주로 익명 함수 형태로 전달한다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사용 이유 : 특정 함수를 여러 번 실행할 수 있다, 이벤트에서 사용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함수를 리턴하는 함수 : 함수를 리턴하는 함수는 ()를 한 번 더 사용해 함수 호출한다.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Ex) function returnFunction()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Return function()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Alert(’adfad’);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};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800" cap="none" dirty="0" smtClean="0" u="sng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ReturnFunction()</a:t>
            </a: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사용 이유 : 클로져에서 사용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21640" y="285115"/>
            <a:ext cx="11369040" cy="5630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클로저 : 함수 안에 지역 변수가 사라지지 않고 남아있는 것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Ex) function test(name)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Var output = ‘Hello’ + name + ‘..!’;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Return function()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Alert(output); //test 호출이 완료되어도 리턴된 함수에서 여전히 output을 사용할 수 있음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};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Var test_1 = test(’web’);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Var test_2 = test(’javascript’);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  <a:hlinkClick r:id="rId1"/>
              </a:rPr>
              <a:t>https://developer.mozilla.org/ko/docs/Web/JavaScript/Guide/Closures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***추가 : 12page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내장 함수 : 기본 내장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타이머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# setTimeout(function, milisecond) : 일정시간 후 함수 1번 실행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# setInterval(function, milisecond) : 일정시간마다 함수 반복 실행 // 함수 실행하면 타이머 id 리턴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# clearTimeout(id) : 일정시간 후 함수 한번 실행하는 것 중지 //타이머 id 매개변수로 삽입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# clearInterval(id) : 일정시간마다 함수 반복하는 것 중지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98755" y="0"/>
            <a:ext cx="11565890" cy="6737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인코딩 디코딩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escape(), unescape() : 적절한 정도로 인코딩, 디코딩합니다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영문 알파벳 숫자, 일부 특수문자를 제외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encodeURI(uri), decodeURI(encodedURI) : 최소한의 문자만 인, 디코딩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인터넷 주소에 사용되는 일부 특수문자는 변환하지 않습니다.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encodeURIComponent(uriComponent), decodeURIComponent(encodedURI) : 문자 대부분 인, 디코딩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알파벳, 숫자 제외 인, 디코딩 , UTF-8 인코딩과 동일, 가장 많이 사용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 실행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eval(string) : 문자열을 자바스크립트 코드로 실행하는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숫자 확인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isFinite() : number가 infinity인지 확인하는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자바스크립트에서 숫자를 0으로 나누면 infinity라는 값이 들어감. 양수와 음수를 가질 수 있음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isNaN() : number가 NaN인지 확인하는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--&gt; 숫자나 변수를 단순 비교해서 무한대인지 NaN인지 확인할 수 있지만 정확히 하려면 함수를 쓰는게 좋음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숫자 변환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Number()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parseInt(string) : string을 정수로 바꾸는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parseFloat(string) : string을 유리수로 바꾸는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number()는 문자열에 숫자로 바꿀 수 없는 문자가 껴있으면 아예 못바꾸지만 parseInt와 Float는 앞에서부터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읽어서 숫자로 변환할 수 있는 문자까지는 변환할 수 있게 개선되었다.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문자열이 0x나 0으로 시작하면 16진수 8진수로 인식해서 변환한다.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11455" y="0"/>
            <a:ext cx="11566525" cy="6184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자바스크립트의 실행 순서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&lt;script&gt;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SetTimeout(function()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Alert(’Set Timeout’);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}, 0);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While(true) {}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&lt;/script&gt;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-&gt; 자바스크립트 함수 중 타이머 함수와 웹 요청 관련 함수 등은 웹브라우저에게 처리를 요청하고 처리 완료됬음을 전달받는데, 실행 중인 다른 코드가 끝나기 전에는 실행되지 않습니다.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따라서 위 코드에서 alert()은 실행되지 않습니다.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 기본 매개변수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매개변수를 입력하지 않았을시, 기본적인 값으로 초기화하는 기술.(매개변수가 undefined이면 값을 넣는다)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Ex) &lt;script&gt;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Function test(a, b, c)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If(!b) { b = 52; } // b = b || 52; (짧은 조건문을 이용하여 같은 의미의 표현식을 만듬)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If(!c) { c = 273; } // c =c || 273;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&lt;/script&gt;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ECMAScript 6에서 발전된 기본매개변수 문법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--&gt; function test(a, b = 52, c = 273) { .. 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98755" y="0"/>
            <a:ext cx="11565890" cy="6737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익명함수의 문법 발전, 화살표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기존의 익명함수 선언법 function() {} 에서 () =&gt; {}으로 간단하게 ECMAScript6에서 사용할수 있음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차이가 있다면, 내부에서 사용하는 this 키워드의 의미가 조금 다름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익명 함수의 this : 함수 자체에 바인딩되어 있는 객체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화살표 함수의 this : 전역 객체(웹에선 window 객체)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코드가 한 줄이라면 중괄호 생략해도 되며, return 키워드를 쓰지 않아도 값을 리턴한다.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함수의 전개 연산자(ecma 6)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가변 매개변수 함수를 만들 때 사용. arguments 객체(함수의 매개변수를 배열화한 객체)를 사용하면 함수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내부에서 매개변수를 배열로 사용할 수 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Ex) &lt;script&gt;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Function test(a, b, ...arguments)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Alert(numbers)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Test(1, 2, 3, 4, 5, 6); // a, b = 1, 2 | ...arguments= [ 3, 4, 5, 6 ] (이렇게 사용할시 매개변수 순서 중요)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&lt;/script&gt;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-&gt; 3,4,5,6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함수 호출시 전개 연산자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: 배열의 요소를 하나하나 매개변수로 넣고 싶을 때 사용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Ex) &lt;script&gt;(기존)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Function test( a, b, c, d)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Alert( ... 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Var array = [ 1, 2, 3, 4 ]; test.apply(null, array);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98755" y="0"/>
            <a:ext cx="11565890" cy="5353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기존에는 apply() 메소드를 사용했다.(모든 함수가 기본적으로 가지고 있는 메소드)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째 매개변수로는 함수 내부에서 활용할 this 키워드 객체, 둘 째로는 매개변수 배열을 넣는다.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--&gt; 전개 연산자 사용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&lt;script&gt;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Function test(a, b, c, d)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Alert( ... 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//case 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Var array = [ 1, 2, 3, 4 ];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Test(...array);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//case 2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Var array = [ 1, 2 ];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Test(273, 52, ...array);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//case 3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Var array = [ 1, 2 ];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Test(...array, ...array);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98755" y="0"/>
            <a:ext cx="11565890" cy="6461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자바스크립트에서 객체는 키를 가지고 값에 접근한다.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키는 보통 식별자를 사용하고 키를 가지고 객체이름[’키이름’] or 객체이름.’키이름’으로 값에 접근한다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키를 문자열로 사용할 수 있지만 보통 사용 잘 안하고 문자열로 사용할 땐 []만 사용 가능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자바스크립트에서 배열은 자료형이 객체이다.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객체의 값은 속성이라고 부르고 자료형이 함수인 속성은 메소드라고 부른다.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메소드 내에서 자기 자신이 가진 속성을 사용하고 싶을 때는 this 키워드를 사용해야 한다.(생략 불가)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객체의 요소를 반복시키고 싶을 때 for in문 사용해야 함(for문 사용 못함)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in 과 with 키워드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in : 해당 키가 객체 안에 있는지 확인하는 키워드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Ex) (’angel’ in coffeeHouse) : coffeeHouse라는 객체에 angel이라는 키가 있는지? O -&gt; true, X -&gt; false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with : 반복해서 객체 이름을 사용해야 할 때 생략 가능하게 해주는 키워드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Ex) with(객체이름)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.... (객체이름.)키1 ... 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.... (객체이름.)키2 ...;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    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# with 블록 안에서 객체의 키와 외부 변수의 이름이 같다면 객체 키가 우선 적용된다.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외부 변수를 사용하고 싶다면 window.외부 변수라고 지정해주면 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객체 속성 동적으로 생성, 제거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: ex) var coffeeHouse = {};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  CoffeeHouse.angel = ‘inUs’; //동적 추가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  CoffeeHouse.two = ‘some’;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  CoffeeHouse.drink = function() { ... } //동적으로 메소드 추가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  Delete(coffeeHouse.two); //two라는 속성 동적으로 삭제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23520" y="0"/>
            <a:ext cx="11751945" cy="6737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옵션 객체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함수의 매개변수로 전달하는 객체를 일반적으로 옵션 객체라고 부른다. 매개변수 입력 없을시 초기화작업필요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Ex) &lt;script&gt;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Function test(options) { //함수 안 속성이름이랑 객체의 속성 이름이랑 같아야 하는지??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Options.valueA = options.valueA || 10; //객체 속성 초기화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Options.valueB = options.valueB || 10;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Options.valueC = options.valueC || 10;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....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 값 복사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기본 자료형은 기본적으로 깊은 복사가 이루어진다(값 자체를 복사해 복사하면 서로 다른 독립적인 개체가 됨)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= 복사하고 원본 개체의 값을 변경해도 복사 개체의 값이 변경되지 않는다.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하지만 객체는 직접적인 값이 아니라 객체가 저장된 메모리의 주소를 값으로 가지고 있으므로 복사하면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그 주소를 복사하게 된다. 그래서 복사한 후 원본 객체의 속성 값을 변경하면 메모리에 저장된 실제 값이 변경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되고 그 주소를 참조하고 있는 복사 객체 역시 변경된 값을 갖게 된다.(자바랑 똑같음)(얕은 복사)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객체 깊은 복사하는 방법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: for in 문으로 원본 객체의 요소를 복사 객체의 요소에 반복을 돌려 복사시킨다.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Function test(ori)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Var cloned= {};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For (var i in ori)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cloned[i] = ori[i];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Return cloned;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0</Paragraphs>
  <Words>460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임지호</dc:creator>
  <cp:lastModifiedBy>임지호</cp:lastModifiedBy>
</cp:coreProperties>
</file>