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2022" y="1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7C06-38A4-493B-AADF-711CCB045A2B}" type="datetimeFigureOut">
              <a:rPr lang="es-MX" smtClean="0"/>
              <a:t>07/09/2019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2E03-2CD1-451F-9D68-318C049A24C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Ilse</dc:creator>
  <cp:lastModifiedBy>Ilse</cp:lastModifiedBy>
  <cp:revision>1</cp:revision>
  <dcterms:created xsi:type="dcterms:W3CDTF">2019-09-07T17:02:13Z</dcterms:created>
  <dcterms:modified xsi:type="dcterms:W3CDTF">2019-09-07T17:08:24Z</dcterms:modified>
</cp:coreProperties>
</file>