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91" r:id="rId4"/>
    <p:sldId id="292" r:id="rId5"/>
    <p:sldId id="300" r:id="rId6"/>
    <p:sldId id="301" r:id="rId7"/>
    <p:sldId id="470" r:id="rId8"/>
    <p:sldId id="519" r:id="rId9"/>
    <p:sldId id="302" r:id="rId10"/>
    <p:sldId id="518" r:id="rId11"/>
    <p:sldId id="520" r:id="rId12"/>
    <p:sldId id="303" r:id="rId13"/>
    <p:sldId id="304" r:id="rId14"/>
    <p:sldId id="521" r:id="rId15"/>
    <p:sldId id="305" r:id="rId16"/>
    <p:sldId id="4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2AE56A7-E911-42A7-8662-B642DD75CD1C}">
          <p14:sldIdLst>
            <p14:sldId id="256"/>
          </p14:sldIdLst>
        </p14:section>
        <p14:section name="1.1 Servicios definidos en la capa de transporte" id="{66CF118E-57CC-4E83-A9A7-5973CA491C40}">
          <p14:sldIdLst>
            <p14:sldId id="257"/>
            <p14:sldId id="291"/>
            <p14:sldId id="292"/>
            <p14:sldId id="300"/>
            <p14:sldId id="301"/>
            <p14:sldId id="470"/>
            <p14:sldId id="519"/>
            <p14:sldId id="302"/>
            <p14:sldId id="518"/>
            <p14:sldId id="520"/>
            <p14:sldId id="303"/>
            <p14:sldId id="304"/>
            <p14:sldId id="521"/>
            <p14:sldId id="305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1644" autoAdjust="0"/>
  </p:normalViewPr>
  <p:slideViewPr>
    <p:cSldViewPr>
      <p:cViewPr varScale="1">
        <p:scale>
          <a:sx n="106" d="100"/>
          <a:sy n="106" d="100"/>
        </p:scale>
        <p:origin x="1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C52D3088-5CB0-433F-BD95-5C468CD3CE81}"/>
    <pc:docChg chg="delSld delSection modSection">
      <pc:chgData name="Ricardo Mtz" userId="28b94b4c2cc33072" providerId="LiveId" clId="{C52D3088-5CB0-433F-BD95-5C468CD3CE81}" dt="2019-06-03T13:24:20.157" v="224" actId="18676"/>
      <pc:docMkLst>
        <pc:docMk/>
      </pc:docMkLst>
      <pc:sldChg chg="del">
        <pc:chgData name="Ricardo Mtz" userId="28b94b4c2cc33072" providerId="LiveId" clId="{C52D3088-5CB0-433F-BD95-5C468CD3CE81}" dt="2019-06-03T13:23:50.329" v="7" actId="2696"/>
        <pc:sldMkLst>
          <pc:docMk/>
          <pc:sldMk cId="1601382559" sldId="258"/>
        </pc:sldMkLst>
      </pc:sldChg>
      <pc:sldChg chg="del">
        <pc:chgData name="Ricardo Mtz" userId="28b94b4c2cc33072" providerId="LiveId" clId="{C52D3088-5CB0-433F-BD95-5C468CD3CE81}" dt="2019-06-03T13:23:50.350" v="8" actId="2696"/>
        <pc:sldMkLst>
          <pc:docMk/>
          <pc:sldMk cId="2345480024" sldId="259"/>
        </pc:sldMkLst>
      </pc:sldChg>
      <pc:sldChg chg="del">
        <pc:chgData name="Ricardo Mtz" userId="28b94b4c2cc33072" providerId="LiveId" clId="{C52D3088-5CB0-433F-BD95-5C468CD3CE81}" dt="2019-06-03T13:23:50.413" v="10" actId="2696"/>
        <pc:sldMkLst>
          <pc:docMk/>
          <pc:sldMk cId="2980987576" sldId="260"/>
        </pc:sldMkLst>
      </pc:sldChg>
      <pc:sldChg chg="del">
        <pc:chgData name="Ricardo Mtz" userId="28b94b4c2cc33072" providerId="LiveId" clId="{C52D3088-5CB0-433F-BD95-5C468CD3CE81}" dt="2019-06-03T13:23:50.434" v="11" actId="2696"/>
        <pc:sldMkLst>
          <pc:docMk/>
          <pc:sldMk cId="240165521" sldId="261"/>
        </pc:sldMkLst>
      </pc:sldChg>
      <pc:sldChg chg="del">
        <pc:chgData name="Ricardo Mtz" userId="28b94b4c2cc33072" providerId="LiveId" clId="{C52D3088-5CB0-433F-BD95-5C468CD3CE81}" dt="2019-06-03T13:23:50.026" v="1" actId="2696"/>
        <pc:sldMkLst>
          <pc:docMk/>
          <pc:sldMk cId="1099085211" sldId="263"/>
        </pc:sldMkLst>
      </pc:sldChg>
      <pc:sldChg chg="del">
        <pc:chgData name="Ricardo Mtz" userId="28b94b4c2cc33072" providerId="LiveId" clId="{C52D3088-5CB0-433F-BD95-5C468CD3CE81}" dt="2019-06-03T13:23:50.044" v="2" actId="2696"/>
        <pc:sldMkLst>
          <pc:docMk/>
          <pc:sldMk cId="3789642199" sldId="264"/>
        </pc:sldMkLst>
      </pc:sldChg>
      <pc:sldChg chg="del">
        <pc:chgData name="Ricardo Mtz" userId="28b94b4c2cc33072" providerId="LiveId" clId="{C52D3088-5CB0-433F-BD95-5C468CD3CE81}" dt="2019-06-03T13:23:50.532" v="15" actId="2696"/>
        <pc:sldMkLst>
          <pc:docMk/>
          <pc:sldMk cId="706837593" sldId="265"/>
        </pc:sldMkLst>
      </pc:sldChg>
      <pc:sldChg chg="del">
        <pc:chgData name="Ricardo Mtz" userId="28b94b4c2cc33072" providerId="LiveId" clId="{C52D3088-5CB0-433F-BD95-5C468CD3CE81}" dt="2019-06-03T13:23:50.516" v="14" actId="2696"/>
        <pc:sldMkLst>
          <pc:docMk/>
          <pc:sldMk cId="2382072153" sldId="266"/>
        </pc:sldMkLst>
      </pc:sldChg>
      <pc:sldChg chg="del">
        <pc:chgData name="Ricardo Mtz" userId="28b94b4c2cc33072" providerId="LiveId" clId="{C52D3088-5CB0-433F-BD95-5C468CD3CE81}" dt="2019-06-03T13:23:50.214" v="5" actId="2696"/>
        <pc:sldMkLst>
          <pc:docMk/>
          <pc:sldMk cId="1116097189" sldId="267"/>
        </pc:sldMkLst>
      </pc:sldChg>
      <pc:sldChg chg="del">
        <pc:chgData name="Ricardo Mtz" userId="28b94b4c2cc33072" providerId="LiveId" clId="{C52D3088-5CB0-433F-BD95-5C468CD3CE81}" dt="2019-06-03T13:23:52.186" v="42" actId="2696"/>
        <pc:sldMkLst>
          <pc:docMk/>
          <pc:sldMk cId="3571378620" sldId="268"/>
        </pc:sldMkLst>
      </pc:sldChg>
      <pc:sldChg chg="del">
        <pc:chgData name="Ricardo Mtz" userId="28b94b4c2cc33072" providerId="LiveId" clId="{C52D3088-5CB0-433F-BD95-5C468CD3CE81}" dt="2019-06-03T13:23:50.650" v="18" actId="2696"/>
        <pc:sldMkLst>
          <pc:docMk/>
          <pc:sldMk cId="1624866844" sldId="269"/>
        </pc:sldMkLst>
      </pc:sldChg>
      <pc:sldChg chg="del">
        <pc:chgData name="Ricardo Mtz" userId="28b94b4c2cc33072" providerId="LiveId" clId="{C52D3088-5CB0-433F-BD95-5C468CD3CE81}" dt="2019-06-03T13:23:51.085" v="28" actId="2696"/>
        <pc:sldMkLst>
          <pc:docMk/>
          <pc:sldMk cId="2304556416" sldId="270"/>
        </pc:sldMkLst>
      </pc:sldChg>
      <pc:sldChg chg="del">
        <pc:chgData name="Ricardo Mtz" userId="28b94b4c2cc33072" providerId="LiveId" clId="{C52D3088-5CB0-433F-BD95-5C468CD3CE81}" dt="2019-06-03T13:23:51.162" v="29" actId="2696"/>
        <pc:sldMkLst>
          <pc:docMk/>
          <pc:sldMk cId="901937093" sldId="273"/>
        </pc:sldMkLst>
      </pc:sldChg>
      <pc:sldChg chg="del">
        <pc:chgData name="Ricardo Mtz" userId="28b94b4c2cc33072" providerId="LiveId" clId="{C52D3088-5CB0-433F-BD95-5C468CD3CE81}" dt="2019-06-03T13:23:51.187" v="30" actId="2696"/>
        <pc:sldMkLst>
          <pc:docMk/>
          <pc:sldMk cId="508425532" sldId="274"/>
        </pc:sldMkLst>
      </pc:sldChg>
      <pc:sldChg chg="del">
        <pc:chgData name="Ricardo Mtz" userId="28b94b4c2cc33072" providerId="LiveId" clId="{C52D3088-5CB0-433F-BD95-5C468CD3CE81}" dt="2019-06-03T13:23:51.241" v="31" actId="2696"/>
        <pc:sldMkLst>
          <pc:docMk/>
          <pc:sldMk cId="4284654480" sldId="275"/>
        </pc:sldMkLst>
      </pc:sldChg>
      <pc:sldChg chg="del">
        <pc:chgData name="Ricardo Mtz" userId="28b94b4c2cc33072" providerId="LiveId" clId="{C52D3088-5CB0-433F-BD95-5C468CD3CE81}" dt="2019-06-03T13:23:51.299" v="32" actId="2696"/>
        <pc:sldMkLst>
          <pc:docMk/>
          <pc:sldMk cId="1436300973" sldId="276"/>
        </pc:sldMkLst>
      </pc:sldChg>
      <pc:sldChg chg="del">
        <pc:chgData name="Ricardo Mtz" userId="28b94b4c2cc33072" providerId="LiveId" clId="{C52D3088-5CB0-433F-BD95-5C468CD3CE81}" dt="2019-06-03T13:23:51.446" v="33" actId="2696"/>
        <pc:sldMkLst>
          <pc:docMk/>
          <pc:sldMk cId="148963832" sldId="277"/>
        </pc:sldMkLst>
      </pc:sldChg>
      <pc:sldChg chg="del">
        <pc:chgData name="Ricardo Mtz" userId="28b94b4c2cc33072" providerId="LiveId" clId="{C52D3088-5CB0-433F-BD95-5C468CD3CE81}" dt="2019-06-03T13:23:51.650" v="35" actId="2696"/>
        <pc:sldMkLst>
          <pc:docMk/>
          <pc:sldMk cId="309916540" sldId="278"/>
        </pc:sldMkLst>
      </pc:sldChg>
      <pc:sldChg chg="del">
        <pc:chgData name="Ricardo Mtz" userId="28b94b4c2cc33072" providerId="LiveId" clId="{C52D3088-5CB0-433F-BD95-5C468CD3CE81}" dt="2019-06-03T13:23:51.677" v="36" actId="2696"/>
        <pc:sldMkLst>
          <pc:docMk/>
          <pc:sldMk cId="1931131094" sldId="279"/>
        </pc:sldMkLst>
      </pc:sldChg>
      <pc:sldChg chg="del">
        <pc:chgData name="Ricardo Mtz" userId="28b94b4c2cc33072" providerId="LiveId" clId="{C52D3088-5CB0-433F-BD95-5C468CD3CE81}" dt="2019-06-03T13:23:51.724" v="37" actId="2696"/>
        <pc:sldMkLst>
          <pc:docMk/>
          <pc:sldMk cId="2275122911" sldId="280"/>
        </pc:sldMkLst>
      </pc:sldChg>
      <pc:sldChg chg="del">
        <pc:chgData name="Ricardo Mtz" userId="28b94b4c2cc33072" providerId="LiveId" clId="{C52D3088-5CB0-433F-BD95-5C468CD3CE81}" dt="2019-06-03T13:23:51.763" v="38" actId="2696"/>
        <pc:sldMkLst>
          <pc:docMk/>
          <pc:sldMk cId="1692487826" sldId="281"/>
        </pc:sldMkLst>
      </pc:sldChg>
      <pc:sldChg chg="del">
        <pc:chgData name="Ricardo Mtz" userId="28b94b4c2cc33072" providerId="LiveId" clId="{C52D3088-5CB0-433F-BD95-5C468CD3CE81}" dt="2019-06-03T13:23:51.846" v="39" actId="2696"/>
        <pc:sldMkLst>
          <pc:docMk/>
          <pc:sldMk cId="2414797787" sldId="282"/>
        </pc:sldMkLst>
      </pc:sldChg>
      <pc:sldChg chg="del">
        <pc:chgData name="Ricardo Mtz" userId="28b94b4c2cc33072" providerId="LiveId" clId="{C52D3088-5CB0-433F-BD95-5C468CD3CE81}" dt="2019-06-03T13:23:51.886" v="40" actId="2696"/>
        <pc:sldMkLst>
          <pc:docMk/>
          <pc:sldMk cId="3338663580" sldId="283"/>
        </pc:sldMkLst>
      </pc:sldChg>
      <pc:sldChg chg="del">
        <pc:chgData name="Ricardo Mtz" userId="28b94b4c2cc33072" providerId="LiveId" clId="{C52D3088-5CB0-433F-BD95-5C468CD3CE81}" dt="2019-06-03T13:23:52.409" v="46" actId="2696"/>
        <pc:sldMkLst>
          <pc:docMk/>
          <pc:sldMk cId="926751829" sldId="284"/>
        </pc:sldMkLst>
      </pc:sldChg>
      <pc:sldChg chg="del">
        <pc:chgData name="Ricardo Mtz" userId="28b94b4c2cc33072" providerId="LiveId" clId="{C52D3088-5CB0-433F-BD95-5C468CD3CE81}" dt="2019-06-03T13:23:52.460" v="47" actId="2696"/>
        <pc:sldMkLst>
          <pc:docMk/>
          <pc:sldMk cId="2615578613" sldId="285"/>
        </pc:sldMkLst>
      </pc:sldChg>
      <pc:sldChg chg="del">
        <pc:chgData name="Ricardo Mtz" userId="28b94b4c2cc33072" providerId="LiveId" clId="{C52D3088-5CB0-433F-BD95-5C468CD3CE81}" dt="2019-06-03T13:23:53.026" v="52" actId="2696"/>
        <pc:sldMkLst>
          <pc:docMk/>
          <pc:sldMk cId="324716690" sldId="286"/>
        </pc:sldMkLst>
      </pc:sldChg>
      <pc:sldChg chg="del">
        <pc:chgData name="Ricardo Mtz" userId="28b94b4c2cc33072" providerId="LiveId" clId="{C52D3088-5CB0-433F-BD95-5C468CD3CE81}" dt="2019-06-03T13:23:53.191" v="55" actId="2696"/>
        <pc:sldMkLst>
          <pc:docMk/>
          <pc:sldMk cId="2788952001" sldId="288"/>
        </pc:sldMkLst>
      </pc:sldChg>
      <pc:sldChg chg="del">
        <pc:chgData name="Ricardo Mtz" userId="28b94b4c2cc33072" providerId="LiveId" clId="{C52D3088-5CB0-433F-BD95-5C468CD3CE81}" dt="2019-06-03T13:23:53.583" v="61" actId="2696"/>
        <pc:sldMkLst>
          <pc:docMk/>
          <pc:sldMk cId="1006948240" sldId="289"/>
        </pc:sldMkLst>
      </pc:sldChg>
      <pc:sldChg chg="del">
        <pc:chgData name="Ricardo Mtz" userId="28b94b4c2cc33072" providerId="LiveId" clId="{C52D3088-5CB0-433F-BD95-5C468CD3CE81}" dt="2019-06-03T13:23:53.394" v="58" actId="2696"/>
        <pc:sldMkLst>
          <pc:docMk/>
          <pc:sldMk cId="3476718471" sldId="290"/>
        </pc:sldMkLst>
      </pc:sldChg>
      <pc:sldChg chg="del">
        <pc:chgData name="Ricardo Mtz" userId="28b94b4c2cc33072" providerId="LiveId" clId="{C52D3088-5CB0-433F-BD95-5C468CD3CE81}" dt="2019-06-03T13:23:58.168" v="140" actId="2696"/>
        <pc:sldMkLst>
          <pc:docMk/>
          <pc:sldMk cId="4105504457" sldId="294"/>
        </pc:sldMkLst>
      </pc:sldChg>
      <pc:sldChg chg="del">
        <pc:chgData name="Ricardo Mtz" userId="28b94b4c2cc33072" providerId="LiveId" clId="{C52D3088-5CB0-433F-BD95-5C468CD3CE81}" dt="2019-06-03T13:23:58.256" v="141" actId="2696"/>
        <pc:sldMkLst>
          <pc:docMk/>
          <pc:sldMk cId="2678002122" sldId="295"/>
        </pc:sldMkLst>
      </pc:sldChg>
      <pc:sldChg chg="del">
        <pc:chgData name="Ricardo Mtz" userId="28b94b4c2cc33072" providerId="LiveId" clId="{C52D3088-5CB0-433F-BD95-5C468CD3CE81}" dt="2019-06-03T13:23:58.374" v="143" actId="2696"/>
        <pc:sldMkLst>
          <pc:docMk/>
          <pc:sldMk cId="1689702938" sldId="296"/>
        </pc:sldMkLst>
      </pc:sldChg>
      <pc:sldChg chg="del">
        <pc:chgData name="Ricardo Mtz" userId="28b94b4c2cc33072" providerId="LiveId" clId="{C52D3088-5CB0-433F-BD95-5C468CD3CE81}" dt="2019-06-03T13:23:58.542" v="146" actId="2696"/>
        <pc:sldMkLst>
          <pc:docMk/>
          <pc:sldMk cId="770337740" sldId="298"/>
        </pc:sldMkLst>
      </pc:sldChg>
      <pc:sldChg chg="del">
        <pc:chgData name="Ricardo Mtz" userId="28b94b4c2cc33072" providerId="LiveId" clId="{C52D3088-5CB0-433F-BD95-5C468CD3CE81}" dt="2019-06-03T13:23:58.707" v="148" actId="2696"/>
        <pc:sldMkLst>
          <pc:docMk/>
          <pc:sldMk cId="1842233104" sldId="299"/>
        </pc:sldMkLst>
      </pc:sldChg>
      <pc:sldChg chg="del">
        <pc:chgData name="Ricardo Mtz" userId="28b94b4c2cc33072" providerId="LiveId" clId="{C52D3088-5CB0-433F-BD95-5C468CD3CE81}" dt="2019-06-03T13:23:50.082" v="3" actId="2696"/>
        <pc:sldMkLst>
          <pc:docMk/>
          <pc:sldMk cId="1504493604" sldId="307"/>
        </pc:sldMkLst>
      </pc:sldChg>
      <pc:sldChg chg="del">
        <pc:chgData name="Ricardo Mtz" userId="28b94b4c2cc33072" providerId="LiveId" clId="{C52D3088-5CB0-433F-BD95-5C468CD3CE81}" dt="2019-06-03T13:23:50.102" v="4" actId="2696"/>
        <pc:sldMkLst>
          <pc:docMk/>
          <pc:sldMk cId="1492482499" sldId="308"/>
        </pc:sldMkLst>
      </pc:sldChg>
      <pc:sldChg chg="del">
        <pc:chgData name="Ricardo Mtz" userId="28b94b4c2cc33072" providerId="LiveId" clId="{C52D3088-5CB0-433F-BD95-5C468CD3CE81}" dt="2019-06-03T13:23:50.629" v="17" actId="2696"/>
        <pc:sldMkLst>
          <pc:docMk/>
          <pc:sldMk cId="3713250473" sldId="309"/>
        </pc:sldMkLst>
      </pc:sldChg>
      <pc:sldChg chg="del">
        <pc:chgData name="Ricardo Mtz" userId="28b94b4c2cc33072" providerId="LiveId" clId="{C52D3088-5CB0-433F-BD95-5C468CD3CE81}" dt="2019-06-03T13:23:50.694" v="19" actId="2696"/>
        <pc:sldMkLst>
          <pc:docMk/>
          <pc:sldMk cId="3233345423" sldId="310"/>
        </pc:sldMkLst>
      </pc:sldChg>
      <pc:sldChg chg="del">
        <pc:chgData name="Ricardo Mtz" userId="28b94b4c2cc33072" providerId="LiveId" clId="{C52D3088-5CB0-433F-BD95-5C468CD3CE81}" dt="2019-06-03T13:23:50.732" v="20" actId="2696"/>
        <pc:sldMkLst>
          <pc:docMk/>
          <pc:sldMk cId="4139577945" sldId="311"/>
        </pc:sldMkLst>
      </pc:sldChg>
      <pc:sldChg chg="del">
        <pc:chgData name="Ricardo Mtz" userId="28b94b4c2cc33072" providerId="LiveId" clId="{C52D3088-5CB0-433F-BD95-5C468CD3CE81}" dt="2019-06-03T13:23:50.803" v="22" actId="2696"/>
        <pc:sldMkLst>
          <pc:docMk/>
          <pc:sldMk cId="264397296" sldId="312"/>
        </pc:sldMkLst>
      </pc:sldChg>
      <pc:sldChg chg="del">
        <pc:chgData name="Ricardo Mtz" userId="28b94b4c2cc33072" providerId="LiveId" clId="{C52D3088-5CB0-433F-BD95-5C468CD3CE81}" dt="2019-06-03T13:23:50.985" v="25" actId="2696"/>
        <pc:sldMkLst>
          <pc:docMk/>
          <pc:sldMk cId="4166015199" sldId="313"/>
        </pc:sldMkLst>
      </pc:sldChg>
      <pc:sldChg chg="del">
        <pc:chgData name="Ricardo Mtz" userId="28b94b4c2cc33072" providerId="LiveId" clId="{C52D3088-5CB0-433F-BD95-5C468CD3CE81}" dt="2019-06-03T13:23:50.918" v="24" actId="2696"/>
        <pc:sldMkLst>
          <pc:docMk/>
          <pc:sldMk cId="909567585" sldId="314"/>
        </pc:sldMkLst>
      </pc:sldChg>
      <pc:sldChg chg="del">
        <pc:chgData name="Ricardo Mtz" userId="28b94b4c2cc33072" providerId="LiveId" clId="{C52D3088-5CB0-433F-BD95-5C468CD3CE81}" dt="2019-06-03T13:23:51.060" v="27" actId="2696"/>
        <pc:sldMkLst>
          <pc:docMk/>
          <pc:sldMk cId="1542418532" sldId="315"/>
        </pc:sldMkLst>
      </pc:sldChg>
      <pc:sldChg chg="del">
        <pc:chgData name="Ricardo Mtz" userId="28b94b4c2cc33072" providerId="LiveId" clId="{C52D3088-5CB0-433F-BD95-5C468CD3CE81}" dt="2019-06-03T13:23:51.949" v="41" actId="2696"/>
        <pc:sldMkLst>
          <pc:docMk/>
          <pc:sldMk cId="4100524864" sldId="316"/>
        </pc:sldMkLst>
      </pc:sldChg>
      <pc:sldChg chg="del">
        <pc:chgData name="Ricardo Mtz" userId="28b94b4c2cc33072" providerId="LiveId" clId="{C52D3088-5CB0-433F-BD95-5C468CD3CE81}" dt="2019-06-03T13:23:52.232" v="43" actId="2696"/>
        <pc:sldMkLst>
          <pc:docMk/>
          <pc:sldMk cId="3639321824" sldId="317"/>
        </pc:sldMkLst>
      </pc:sldChg>
      <pc:sldChg chg="del">
        <pc:chgData name="Ricardo Mtz" userId="28b94b4c2cc33072" providerId="LiveId" clId="{C52D3088-5CB0-433F-BD95-5C468CD3CE81}" dt="2019-06-03T13:23:52.354" v="45" actId="2696"/>
        <pc:sldMkLst>
          <pc:docMk/>
          <pc:sldMk cId="1966717948" sldId="318"/>
        </pc:sldMkLst>
      </pc:sldChg>
      <pc:sldChg chg="del">
        <pc:chgData name="Ricardo Mtz" userId="28b94b4c2cc33072" providerId="LiveId" clId="{C52D3088-5CB0-433F-BD95-5C468CD3CE81}" dt="2019-06-03T13:23:50.463" v="12" actId="2696"/>
        <pc:sldMkLst>
          <pc:docMk/>
          <pc:sldMk cId="970194172" sldId="319"/>
        </pc:sldMkLst>
      </pc:sldChg>
      <pc:sldChg chg="del">
        <pc:chgData name="Ricardo Mtz" userId="28b94b4c2cc33072" providerId="LiveId" clId="{C52D3088-5CB0-433F-BD95-5C468CD3CE81}" dt="2019-06-03T13:23:52.533" v="48" actId="2696"/>
        <pc:sldMkLst>
          <pc:docMk/>
          <pc:sldMk cId="2511878675" sldId="320"/>
        </pc:sldMkLst>
      </pc:sldChg>
      <pc:sldChg chg="del">
        <pc:chgData name="Ricardo Mtz" userId="28b94b4c2cc33072" providerId="LiveId" clId="{C52D3088-5CB0-433F-BD95-5C468CD3CE81}" dt="2019-06-03T13:23:52.600" v="49" actId="2696"/>
        <pc:sldMkLst>
          <pc:docMk/>
          <pc:sldMk cId="1308494522" sldId="321"/>
        </pc:sldMkLst>
      </pc:sldChg>
      <pc:sldChg chg="del">
        <pc:chgData name="Ricardo Mtz" userId="28b94b4c2cc33072" providerId="LiveId" clId="{C52D3088-5CB0-433F-BD95-5C468CD3CE81}" dt="2019-06-03T13:23:50.311" v="6" actId="2696"/>
        <pc:sldMkLst>
          <pc:docMk/>
          <pc:sldMk cId="3999489860" sldId="322"/>
        </pc:sldMkLst>
      </pc:sldChg>
      <pc:sldChg chg="del">
        <pc:chgData name="Ricardo Mtz" userId="28b94b4c2cc33072" providerId="LiveId" clId="{C52D3088-5CB0-433F-BD95-5C468CD3CE81}" dt="2019-06-03T13:23:49.973" v="0" actId="2696"/>
        <pc:sldMkLst>
          <pc:docMk/>
          <pc:sldMk cId="1277304478" sldId="323"/>
        </pc:sldMkLst>
      </pc:sldChg>
      <pc:sldChg chg="del">
        <pc:chgData name="Ricardo Mtz" userId="28b94b4c2cc33072" providerId="LiveId" clId="{C52D3088-5CB0-433F-BD95-5C468CD3CE81}" dt="2019-06-03T13:23:52.706" v="50" actId="2696"/>
        <pc:sldMkLst>
          <pc:docMk/>
          <pc:sldMk cId="2913810188" sldId="325"/>
        </pc:sldMkLst>
      </pc:sldChg>
      <pc:sldChg chg="del">
        <pc:chgData name="Ricardo Mtz" userId="28b94b4c2cc33072" providerId="LiveId" clId="{C52D3088-5CB0-433F-BD95-5C468CD3CE81}" dt="2019-06-03T13:23:53.141" v="54" actId="2696"/>
        <pc:sldMkLst>
          <pc:docMk/>
          <pc:sldMk cId="847217261" sldId="326"/>
        </pc:sldMkLst>
      </pc:sldChg>
      <pc:sldChg chg="del">
        <pc:chgData name="Ricardo Mtz" userId="28b94b4c2cc33072" providerId="LiveId" clId="{C52D3088-5CB0-433F-BD95-5C468CD3CE81}" dt="2019-06-03T13:23:53.344" v="57" actId="2696"/>
        <pc:sldMkLst>
          <pc:docMk/>
          <pc:sldMk cId="3013378918" sldId="327"/>
        </pc:sldMkLst>
      </pc:sldChg>
      <pc:sldChg chg="del">
        <pc:chgData name="Ricardo Mtz" userId="28b94b4c2cc33072" providerId="LiveId" clId="{C52D3088-5CB0-433F-BD95-5C468CD3CE81}" dt="2019-06-03T13:23:53.525" v="60" actId="2696"/>
        <pc:sldMkLst>
          <pc:docMk/>
          <pc:sldMk cId="2940227829" sldId="328"/>
        </pc:sldMkLst>
      </pc:sldChg>
      <pc:sldChg chg="del">
        <pc:chgData name="Ricardo Mtz" userId="28b94b4c2cc33072" providerId="LiveId" clId="{C52D3088-5CB0-433F-BD95-5C468CD3CE81}" dt="2019-06-03T13:23:52.974" v="51" actId="2696"/>
        <pc:sldMkLst>
          <pc:docMk/>
          <pc:sldMk cId="143696448" sldId="329"/>
        </pc:sldMkLst>
      </pc:sldChg>
      <pc:sldChg chg="del">
        <pc:chgData name="Ricardo Mtz" userId="28b94b4c2cc33072" providerId="LiveId" clId="{C52D3088-5CB0-433F-BD95-5C468CD3CE81}" dt="2019-06-03T13:23:53.732" v="63" actId="2696"/>
        <pc:sldMkLst>
          <pc:docMk/>
          <pc:sldMk cId="2420891440" sldId="330"/>
        </pc:sldMkLst>
      </pc:sldChg>
      <pc:sldChg chg="del">
        <pc:chgData name="Ricardo Mtz" userId="28b94b4c2cc33072" providerId="LiveId" clId="{C52D3088-5CB0-433F-BD95-5C468CD3CE81}" dt="2019-06-03T13:23:53.785" v="64" actId="2696"/>
        <pc:sldMkLst>
          <pc:docMk/>
          <pc:sldMk cId="2586974752" sldId="331"/>
        </pc:sldMkLst>
      </pc:sldChg>
      <pc:sldChg chg="del">
        <pc:chgData name="Ricardo Mtz" userId="28b94b4c2cc33072" providerId="LiveId" clId="{C52D3088-5CB0-433F-BD95-5C468CD3CE81}" dt="2019-06-03T13:23:53.844" v="65" actId="2696"/>
        <pc:sldMkLst>
          <pc:docMk/>
          <pc:sldMk cId="4275232846" sldId="332"/>
        </pc:sldMkLst>
      </pc:sldChg>
      <pc:sldChg chg="del">
        <pc:chgData name="Ricardo Mtz" userId="28b94b4c2cc33072" providerId="LiveId" clId="{C52D3088-5CB0-433F-BD95-5C468CD3CE81}" dt="2019-06-03T13:23:53.940" v="67" actId="2696"/>
        <pc:sldMkLst>
          <pc:docMk/>
          <pc:sldMk cId="4054259578" sldId="334"/>
        </pc:sldMkLst>
      </pc:sldChg>
      <pc:sldChg chg="del">
        <pc:chgData name="Ricardo Mtz" userId="28b94b4c2cc33072" providerId="LiveId" clId="{C52D3088-5CB0-433F-BD95-5C468CD3CE81}" dt="2019-06-03T13:23:54.069" v="68" actId="2696"/>
        <pc:sldMkLst>
          <pc:docMk/>
          <pc:sldMk cId="367282948" sldId="335"/>
        </pc:sldMkLst>
      </pc:sldChg>
      <pc:sldChg chg="del">
        <pc:chgData name="Ricardo Mtz" userId="28b94b4c2cc33072" providerId="LiveId" clId="{C52D3088-5CB0-433F-BD95-5C468CD3CE81}" dt="2019-06-03T13:23:54.154" v="69" actId="2696"/>
        <pc:sldMkLst>
          <pc:docMk/>
          <pc:sldMk cId="4254417612" sldId="336"/>
        </pc:sldMkLst>
      </pc:sldChg>
      <pc:sldChg chg="del">
        <pc:chgData name="Ricardo Mtz" userId="28b94b4c2cc33072" providerId="LiveId" clId="{C52D3088-5CB0-433F-BD95-5C468CD3CE81}" dt="2019-06-03T13:23:54.218" v="70" actId="2696"/>
        <pc:sldMkLst>
          <pc:docMk/>
          <pc:sldMk cId="2047512339" sldId="337"/>
        </pc:sldMkLst>
      </pc:sldChg>
      <pc:sldChg chg="del">
        <pc:chgData name="Ricardo Mtz" userId="28b94b4c2cc33072" providerId="LiveId" clId="{C52D3088-5CB0-433F-BD95-5C468CD3CE81}" dt="2019-06-03T13:23:54.262" v="71" actId="2696"/>
        <pc:sldMkLst>
          <pc:docMk/>
          <pc:sldMk cId="4237226295" sldId="338"/>
        </pc:sldMkLst>
      </pc:sldChg>
      <pc:sldChg chg="del">
        <pc:chgData name="Ricardo Mtz" userId="28b94b4c2cc33072" providerId="LiveId" clId="{C52D3088-5CB0-433F-BD95-5C468CD3CE81}" dt="2019-06-03T13:23:54.361" v="72" actId="2696"/>
        <pc:sldMkLst>
          <pc:docMk/>
          <pc:sldMk cId="2943119406" sldId="339"/>
        </pc:sldMkLst>
      </pc:sldChg>
      <pc:sldChg chg="del">
        <pc:chgData name="Ricardo Mtz" userId="28b94b4c2cc33072" providerId="LiveId" clId="{C52D3088-5CB0-433F-BD95-5C468CD3CE81}" dt="2019-06-03T13:23:54.413" v="73" actId="2696"/>
        <pc:sldMkLst>
          <pc:docMk/>
          <pc:sldMk cId="1417215492" sldId="340"/>
        </pc:sldMkLst>
      </pc:sldChg>
      <pc:sldChg chg="del">
        <pc:chgData name="Ricardo Mtz" userId="28b94b4c2cc33072" providerId="LiveId" clId="{C52D3088-5CB0-433F-BD95-5C468CD3CE81}" dt="2019-06-03T13:23:54.565" v="75" actId="2696"/>
        <pc:sldMkLst>
          <pc:docMk/>
          <pc:sldMk cId="1299098735" sldId="341"/>
        </pc:sldMkLst>
      </pc:sldChg>
      <pc:sldChg chg="del">
        <pc:chgData name="Ricardo Mtz" userId="28b94b4c2cc33072" providerId="LiveId" clId="{C52D3088-5CB0-433F-BD95-5C468CD3CE81}" dt="2019-06-03T13:23:54.581" v="76" actId="2696"/>
        <pc:sldMkLst>
          <pc:docMk/>
          <pc:sldMk cId="3842773348" sldId="342"/>
        </pc:sldMkLst>
      </pc:sldChg>
      <pc:sldChg chg="del">
        <pc:chgData name="Ricardo Mtz" userId="28b94b4c2cc33072" providerId="LiveId" clId="{C52D3088-5CB0-433F-BD95-5C468CD3CE81}" dt="2019-06-03T13:23:54.634" v="77" actId="2696"/>
        <pc:sldMkLst>
          <pc:docMk/>
          <pc:sldMk cId="2098254398" sldId="343"/>
        </pc:sldMkLst>
      </pc:sldChg>
      <pc:sldChg chg="del">
        <pc:chgData name="Ricardo Mtz" userId="28b94b4c2cc33072" providerId="LiveId" clId="{C52D3088-5CB0-433F-BD95-5C468CD3CE81}" dt="2019-06-03T13:23:54.685" v="78" actId="2696"/>
        <pc:sldMkLst>
          <pc:docMk/>
          <pc:sldMk cId="619723835" sldId="344"/>
        </pc:sldMkLst>
      </pc:sldChg>
      <pc:sldChg chg="del">
        <pc:chgData name="Ricardo Mtz" userId="28b94b4c2cc33072" providerId="LiveId" clId="{C52D3088-5CB0-433F-BD95-5C468CD3CE81}" dt="2019-06-03T13:23:54.706" v="79" actId="2696"/>
        <pc:sldMkLst>
          <pc:docMk/>
          <pc:sldMk cId="2561729566" sldId="345"/>
        </pc:sldMkLst>
      </pc:sldChg>
      <pc:sldChg chg="del">
        <pc:chgData name="Ricardo Mtz" userId="28b94b4c2cc33072" providerId="LiveId" clId="{C52D3088-5CB0-433F-BD95-5C468CD3CE81}" dt="2019-06-03T13:23:54.756" v="80" actId="2696"/>
        <pc:sldMkLst>
          <pc:docMk/>
          <pc:sldMk cId="4046612023" sldId="346"/>
        </pc:sldMkLst>
      </pc:sldChg>
      <pc:sldChg chg="del">
        <pc:chgData name="Ricardo Mtz" userId="28b94b4c2cc33072" providerId="LiveId" clId="{C52D3088-5CB0-433F-BD95-5C468CD3CE81}" dt="2019-06-03T13:23:54.865" v="81" actId="2696"/>
        <pc:sldMkLst>
          <pc:docMk/>
          <pc:sldMk cId="2374538195" sldId="347"/>
        </pc:sldMkLst>
      </pc:sldChg>
      <pc:sldChg chg="del">
        <pc:chgData name="Ricardo Mtz" userId="28b94b4c2cc33072" providerId="LiveId" clId="{C52D3088-5CB0-433F-BD95-5C468CD3CE81}" dt="2019-06-03T13:23:54.891" v="82" actId="2696"/>
        <pc:sldMkLst>
          <pc:docMk/>
          <pc:sldMk cId="1302503534" sldId="348"/>
        </pc:sldMkLst>
      </pc:sldChg>
      <pc:sldChg chg="del">
        <pc:chgData name="Ricardo Mtz" userId="28b94b4c2cc33072" providerId="LiveId" clId="{C52D3088-5CB0-433F-BD95-5C468CD3CE81}" dt="2019-06-03T13:23:54.922" v="83" actId="2696"/>
        <pc:sldMkLst>
          <pc:docMk/>
          <pc:sldMk cId="1905879286" sldId="349"/>
        </pc:sldMkLst>
      </pc:sldChg>
      <pc:sldChg chg="del">
        <pc:chgData name="Ricardo Mtz" userId="28b94b4c2cc33072" providerId="LiveId" clId="{C52D3088-5CB0-433F-BD95-5C468CD3CE81}" dt="2019-06-03T13:23:55.017" v="85" actId="2696"/>
        <pc:sldMkLst>
          <pc:docMk/>
          <pc:sldMk cId="1229777666" sldId="350"/>
        </pc:sldMkLst>
      </pc:sldChg>
      <pc:sldChg chg="del">
        <pc:chgData name="Ricardo Mtz" userId="28b94b4c2cc33072" providerId="LiveId" clId="{C52D3088-5CB0-433F-BD95-5C468CD3CE81}" dt="2019-06-03T13:23:55.147" v="87" actId="2696"/>
        <pc:sldMkLst>
          <pc:docMk/>
          <pc:sldMk cId="3734830081" sldId="352"/>
        </pc:sldMkLst>
      </pc:sldChg>
      <pc:sldChg chg="del">
        <pc:chgData name="Ricardo Mtz" userId="28b94b4c2cc33072" providerId="LiveId" clId="{C52D3088-5CB0-433F-BD95-5C468CD3CE81}" dt="2019-06-03T13:23:55.219" v="89" actId="2696"/>
        <pc:sldMkLst>
          <pc:docMk/>
          <pc:sldMk cId="148613945" sldId="353"/>
        </pc:sldMkLst>
      </pc:sldChg>
      <pc:sldChg chg="del">
        <pc:chgData name="Ricardo Mtz" userId="28b94b4c2cc33072" providerId="LiveId" clId="{C52D3088-5CB0-433F-BD95-5C468CD3CE81}" dt="2019-06-03T13:23:55.300" v="90" actId="2696"/>
        <pc:sldMkLst>
          <pc:docMk/>
          <pc:sldMk cId="3173738001" sldId="354"/>
        </pc:sldMkLst>
      </pc:sldChg>
      <pc:sldChg chg="del">
        <pc:chgData name="Ricardo Mtz" userId="28b94b4c2cc33072" providerId="LiveId" clId="{C52D3088-5CB0-433F-BD95-5C468CD3CE81}" dt="2019-06-03T13:23:55.433" v="93" actId="2696"/>
        <pc:sldMkLst>
          <pc:docMk/>
          <pc:sldMk cId="3676272806" sldId="355"/>
        </pc:sldMkLst>
      </pc:sldChg>
      <pc:sldChg chg="del">
        <pc:chgData name="Ricardo Mtz" userId="28b94b4c2cc33072" providerId="LiveId" clId="{C52D3088-5CB0-433F-BD95-5C468CD3CE81}" dt="2019-06-03T13:23:55.527" v="94" actId="2696"/>
        <pc:sldMkLst>
          <pc:docMk/>
          <pc:sldMk cId="44826097" sldId="356"/>
        </pc:sldMkLst>
      </pc:sldChg>
      <pc:sldChg chg="del">
        <pc:chgData name="Ricardo Mtz" userId="28b94b4c2cc33072" providerId="LiveId" clId="{C52D3088-5CB0-433F-BD95-5C468CD3CE81}" dt="2019-06-03T13:23:55.594" v="95" actId="2696"/>
        <pc:sldMkLst>
          <pc:docMk/>
          <pc:sldMk cId="2806690782" sldId="357"/>
        </pc:sldMkLst>
      </pc:sldChg>
      <pc:sldChg chg="del">
        <pc:chgData name="Ricardo Mtz" userId="28b94b4c2cc33072" providerId="LiveId" clId="{C52D3088-5CB0-433F-BD95-5C468CD3CE81}" dt="2019-06-03T13:23:56.278" v="108" actId="2696"/>
        <pc:sldMkLst>
          <pc:docMk/>
          <pc:sldMk cId="3288697105" sldId="358"/>
        </pc:sldMkLst>
      </pc:sldChg>
      <pc:sldChg chg="del">
        <pc:chgData name="Ricardo Mtz" userId="28b94b4c2cc33072" providerId="LiveId" clId="{C52D3088-5CB0-433F-BD95-5C468CD3CE81}" dt="2019-06-03T13:23:53.660" v="62" actId="2696"/>
        <pc:sldMkLst>
          <pc:docMk/>
          <pc:sldMk cId="3735151738" sldId="359"/>
        </pc:sldMkLst>
      </pc:sldChg>
      <pc:sldChg chg="del">
        <pc:chgData name="Ricardo Mtz" userId="28b94b4c2cc33072" providerId="LiveId" clId="{C52D3088-5CB0-433F-BD95-5C468CD3CE81}" dt="2019-06-03T13:23:56.699" v="116" actId="2696"/>
        <pc:sldMkLst>
          <pc:docMk/>
          <pc:sldMk cId="3493215824" sldId="360"/>
        </pc:sldMkLst>
      </pc:sldChg>
      <pc:sldChg chg="del">
        <pc:chgData name="Ricardo Mtz" userId="28b94b4c2cc33072" providerId="LiveId" clId="{C52D3088-5CB0-433F-BD95-5C468CD3CE81}" dt="2019-06-03T13:23:56.780" v="117" actId="2696"/>
        <pc:sldMkLst>
          <pc:docMk/>
          <pc:sldMk cId="3307088392" sldId="361"/>
        </pc:sldMkLst>
      </pc:sldChg>
      <pc:sldChg chg="del">
        <pc:chgData name="Ricardo Mtz" userId="28b94b4c2cc33072" providerId="LiveId" clId="{C52D3088-5CB0-433F-BD95-5C468CD3CE81}" dt="2019-06-03T13:23:56.797" v="118" actId="2696"/>
        <pc:sldMkLst>
          <pc:docMk/>
          <pc:sldMk cId="1760537316" sldId="362"/>
        </pc:sldMkLst>
      </pc:sldChg>
      <pc:sldChg chg="del">
        <pc:chgData name="Ricardo Mtz" userId="28b94b4c2cc33072" providerId="LiveId" clId="{C52D3088-5CB0-433F-BD95-5C468CD3CE81}" dt="2019-06-03T13:23:56.891" v="119" actId="2696"/>
        <pc:sldMkLst>
          <pc:docMk/>
          <pc:sldMk cId="1690987899" sldId="363"/>
        </pc:sldMkLst>
      </pc:sldChg>
      <pc:sldChg chg="del">
        <pc:chgData name="Ricardo Mtz" userId="28b94b4c2cc33072" providerId="LiveId" clId="{C52D3088-5CB0-433F-BD95-5C468CD3CE81}" dt="2019-06-03T13:23:56.950" v="120" actId="2696"/>
        <pc:sldMkLst>
          <pc:docMk/>
          <pc:sldMk cId="2218851454" sldId="364"/>
        </pc:sldMkLst>
      </pc:sldChg>
      <pc:sldChg chg="del">
        <pc:chgData name="Ricardo Mtz" userId="28b94b4c2cc33072" providerId="LiveId" clId="{C52D3088-5CB0-433F-BD95-5C468CD3CE81}" dt="2019-06-03T13:23:56.976" v="121" actId="2696"/>
        <pc:sldMkLst>
          <pc:docMk/>
          <pc:sldMk cId="1620626230" sldId="365"/>
        </pc:sldMkLst>
      </pc:sldChg>
      <pc:sldChg chg="del">
        <pc:chgData name="Ricardo Mtz" userId="28b94b4c2cc33072" providerId="LiveId" clId="{C52D3088-5CB0-433F-BD95-5C468CD3CE81}" dt="2019-06-03T13:23:57.061" v="122" actId="2696"/>
        <pc:sldMkLst>
          <pc:docMk/>
          <pc:sldMk cId="2851524868" sldId="366"/>
        </pc:sldMkLst>
      </pc:sldChg>
      <pc:sldChg chg="del">
        <pc:chgData name="Ricardo Mtz" userId="28b94b4c2cc33072" providerId="LiveId" clId="{C52D3088-5CB0-433F-BD95-5C468CD3CE81}" dt="2019-06-03T13:23:57.160" v="123" actId="2696"/>
        <pc:sldMkLst>
          <pc:docMk/>
          <pc:sldMk cId="2889061891" sldId="367"/>
        </pc:sldMkLst>
      </pc:sldChg>
      <pc:sldChg chg="del">
        <pc:chgData name="Ricardo Mtz" userId="28b94b4c2cc33072" providerId="LiveId" clId="{C52D3088-5CB0-433F-BD95-5C468CD3CE81}" dt="2019-06-03T13:23:57.240" v="124" actId="2696"/>
        <pc:sldMkLst>
          <pc:docMk/>
          <pc:sldMk cId="2544917146" sldId="368"/>
        </pc:sldMkLst>
      </pc:sldChg>
      <pc:sldChg chg="del">
        <pc:chgData name="Ricardo Mtz" userId="28b94b4c2cc33072" providerId="LiveId" clId="{C52D3088-5CB0-433F-BD95-5C468CD3CE81}" dt="2019-06-03T13:23:57.305" v="125" actId="2696"/>
        <pc:sldMkLst>
          <pc:docMk/>
          <pc:sldMk cId="3954641404" sldId="369"/>
        </pc:sldMkLst>
      </pc:sldChg>
      <pc:sldChg chg="del">
        <pc:chgData name="Ricardo Mtz" userId="28b94b4c2cc33072" providerId="LiveId" clId="{C52D3088-5CB0-433F-BD95-5C468CD3CE81}" dt="2019-06-03T13:23:57.321" v="126" actId="2696"/>
        <pc:sldMkLst>
          <pc:docMk/>
          <pc:sldMk cId="116025733" sldId="370"/>
        </pc:sldMkLst>
      </pc:sldChg>
      <pc:sldChg chg="del">
        <pc:chgData name="Ricardo Mtz" userId="28b94b4c2cc33072" providerId="LiveId" clId="{C52D3088-5CB0-433F-BD95-5C468CD3CE81}" dt="2019-06-03T13:23:57.356" v="127" actId="2696"/>
        <pc:sldMkLst>
          <pc:docMk/>
          <pc:sldMk cId="2392131729" sldId="371"/>
        </pc:sldMkLst>
      </pc:sldChg>
      <pc:sldChg chg="del">
        <pc:chgData name="Ricardo Mtz" userId="28b94b4c2cc33072" providerId="LiveId" clId="{C52D3088-5CB0-433F-BD95-5C468CD3CE81}" dt="2019-06-03T13:23:57.415" v="128" actId="2696"/>
        <pc:sldMkLst>
          <pc:docMk/>
          <pc:sldMk cId="3502209848" sldId="372"/>
        </pc:sldMkLst>
      </pc:sldChg>
      <pc:sldChg chg="del">
        <pc:chgData name="Ricardo Mtz" userId="28b94b4c2cc33072" providerId="LiveId" clId="{C52D3088-5CB0-433F-BD95-5C468CD3CE81}" dt="2019-06-03T13:23:57.534" v="129" actId="2696"/>
        <pc:sldMkLst>
          <pc:docMk/>
          <pc:sldMk cId="1873488304" sldId="373"/>
        </pc:sldMkLst>
      </pc:sldChg>
      <pc:sldChg chg="del">
        <pc:chgData name="Ricardo Mtz" userId="28b94b4c2cc33072" providerId="LiveId" clId="{C52D3088-5CB0-433F-BD95-5C468CD3CE81}" dt="2019-06-03T13:23:57.549" v="130" actId="2696"/>
        <pc:sldMkLst>
          <pc:docMk/>
          <pc:sldMk cId="3611888576" sldId="374"/>
        </pc:sldMkLst>
      </pc:sldChg>
      <pc:sldChg chg="del">
        <pc:chgData name="Ricardo Mtz" userId="28b94b4c2cc33072" providerId="LiveId" clId="{C52D3088-5CB0-433F-BD95-5C468CD3CE81}" dt="2019-06-03T13:23:57.606" v="131" actId="2696"/>
        <pc:sldMkLst>
          <pc:docMk/>
          <pc:sldMk cId="2059812440" sldId="375"/>
        </pc:sldMkLst>
      </pc:sldChg>
      <pc:sldChg chg="del">
        <pc:chgData name="Ricardo Mtz" userId="28b94b4c2cc33072" providerId="LiveId" clId="{C52D3088-5CB0-433F-BD95-5C468CD3CE81}" dt="2019-06-03T13:23:57.640" v="132" actId="2696"/>
        <pc:sldMkLst>
          <pc:docMk/>
          <pc:sldMk cId="2999530099" sldId="376"/>
        </pc:sldMkLst>
      </pc:sldChg>
      <pc:sldChg chg="del">
        <pc:chgData name="Ricardo Mtz" userId="28b94b4c2cc33072" providerId="LiveId" clId="{C52D3088-5CB0-433F-BD95-5C468CD3CE81}" dt="2019-06-03T13:23:57.700" v="133" actId="2696"/>
        <pc:sldMkLst>
          <pc:docMk/>
          <pc:sldMk cId="3604210467" sldId="377"/>
        </pc:sldMkLst>
      </pc:sldChg>
      <pc:sldChg chg="del">
        <pc:chgData name="Ricardo Mtz" userId="28b94b4c2cc33072" providerId="LiveId" clId="{C52D3088-5CB0-433F-BD95-5C468CD3CE81}" dt="2019-06-03T13:23:57.781" v="134" actId="2696"/>
        <pc:sldMkLst>
          <pc:docMk/>
          <pc:sldMk cId="1017848459" sldId="378"/>
        </pc:sldMkLst>
      </pc:sldChg>
      <pc:sldChg chg="del">
        <pc:chgData name="Ricardo Mtz" userId="28b94b4c2cc33072" providerId="LiveId" clId="{C52D3088-5CB0-433F-BD95-5C468CD3CE81}" dt="2019-06-03T13:23:57.885" v="135" actId="2696"/>
        <pc:sldMkLst>
          <pc:docMk/>
          <pc:sldMk cId="487581938" sldId="379"/>
        </pc:sldMkLst>
      </pc:sldChg>
      <pc:sldChg chg="del">
        <pc:chgData name="Ricardo Mtz" userId="28b94b4c2cc33072" providerId="LiveId" clId="{C52D3088-5CB0-433F-BD95-5C468CD3CE81}" dt="2019-06-03T13:23:57.949" v="136" actId="2696"/>
        <pc:sldMkLst>
          <pc:docMk/>
          <pc:sldMk cId="1491588545" sldId="380"/>
        </pc:sldMkLst>
      </pc:sldChg>
      <pc:sldChg chg="del">
        <pc:chgData name="Ricardo Mtz" userId="28b94b4c2cc33072" providerId="LiveId" clId="{C52D3088-5CB0-433F-BD95-5C468CD3CE81}" dt="2019-06-03T13:23:58.001" v="137" actId="2696"/>
        <pc:sldMkLst>
          <pc:docMk/>
          <pc:sldMk cId="360671837" sldId="381"/>
        </pc:sldMkLst>
      </pc:sldChg>
      <pc:sldChg chg="del">
        <pc:chgData name="Ricardo Mtz" userId="28b94b4c2cc33072" providerId="LiveId" clId="{C52D3088-5CB0-433F-BD95-5C468CD3CE81}" dt="2019-06-03T13:23:58.045" v="138" actId="2696"/>
        <pc:sldMkLst>
          <pc:docMk/>
          <pc:sldMk cId="2737420351" sldId="382"/>
        </pc:sldMkLst>
      </pc:sldChg>
      <pc:sldChg chg="del">
        <pc:chgData name="Ricardo Mtz" userId="28b94b4c2cc33072" providerId="LiveId" clId="{C52D3088-5CB0-433F-BD95-5C468CD3CE81}" dt="2019-06-03T13:23:58.843" v="151" actId="2696"/>
        <pc:sldMkLst>
          <pc:docMk/>
          <pc:sldMk cId="2193980120" sldId="397"/>
        </pc:sldMkLst>
      </pc:sldChg>
      <pc:sldChg chg="del">
        <pc:chgData name="Ricardo Mtz" userId="28b94b4c2cc33072" providerId="LiveId" clId="{C52D3088-5CB0-433F-BD95-5C468CD3CE81}" dt="2019-06-03T13:24:00.865" v="190" actId="2696"/>
        <pc:sldMkLst>
          <pc:docMk/>
          <pc:sldMk cId="1499514951" sldId="398"/>
        </pc:sldMkLst>
      </pc:sldChg>
      <pc:sldChg chg="del">
        <pc:chgData name="Ricardo Mtz" userId="28b94b4c2cc33072" providerId="LiveId" clId="{C52D3088-5CB0-433F-BD95-5C468CD3CE81}" dt="2019-06-03T13:24:00.900" v="191" actId="2696"/>
        <pc:sldMkLst>
          <pc:docMk/>
          <pc:sldMk cId="4138949570" sldId="399"/>
        </pc:sldMkLst>
      </pc:sldChg>
      <pc:sldChg chg="del">
        <pc:chgData name="Ricardo Mtz" userId="28b94b4c2cc33072" providerId="LiveId" clId="{C52D3088-5CB0-433F-BD95-5C468CD3CE81}" dt="2019-06-03T13:24:00.947" v="192" actId="2696"/>
        <pc:sldMkLst>
          <pc:docMk/>
          <pc:sldMk cId="2745460390" sldId="400"/>
        </pc:sldMkLst>
      </pc:sldChg>
      <pc:sldChg chg="del">
        <pc:chgData name="Ricardo Mtz" userId="28b94b4c2cc33072" providerId="LiveId" clId="{C52D3088-5CB0-433F-BD95-5C468CD3CE81}" dt="2019-06-03T13:24:01.024" v="194" actId="2696"/>
        <pc:sldMkLst>
          <pc:docMk/>
          <pc:sldMk cId="1912017674" sldId="401"/>
        </pc:sldMkLst>
      </pc:sldChg>
      <pc:sldChg chg="del">
        <pc:chgData name="Ricardo Mtz" userId="28b94b4c2cc33072" providerId="LiveId" clId="{C52D3088-5CB0-433F-BD95-5C468CD3CE81}" dt="2019-06-03T13:24:01.058" v="195" actId="2696"/>
        <pc:sldMkLst>
          <pc:docMk/>
          <pc:sldMk cId="3512961827" sldId="402"/>
        </pc:sldMkLst>
      </pc:sldChg>
      <pc:sldChg chg="del">
        <pc:chgData name="Ricardo Mtz" userId="28b94b4c2cc33072" providerId="LiveId" clId="{C52D3088-5CB0-433F-BD95-5C468CD3CE81}" dt="2019-06-03T13:24:01.219" v="199" actId="2696"/>
        <pc:sldMkLst>
          <pc:docMk/>
          <pc:sldMk cId="4109624422" sldId="403"/>
        </pc:sldMkLst>
      </pc:sldChg>
      <pc:sldChg chg="del">
        <pc:chgData name="Ricardo Mtz" userId="28b94b4c2cc33072" providerId="LiveId" clId="{C52D3088-5CB0-433F-BD95-5C468CD3CE81}" dt="2019-06-03T13:24:01.308" v="201" actId="2696"/>
        <pc:sldMkLst>
          <pc:docMk/>
          <pc:sldMk cId="2512427430" sldId="404"/>
        </pc:sldMkLst>
      </pc:sldChg>
      <pc:sldChg chg="del">
        <pc:chgData name="Ricardo Mtz" userId="28b94b4c2cc33072" providerId="LiveId" clId="{C52D3088-5CB0-433F-BD95-5C468CD3CE81}" dt="2019-06-03T13:24:01.360" v="202" actId="2696"/>
        <pc:sldMkLst>
          <pc:docMk/>
          <pc:sldMk cId="3253863980" sldId="405"/>
        </pc:sldMkLst>
      </pc:sldChg>
      <pc:sldChg chg="del">
        <pc:chgData name="Ricardo Mtz" userId="28b94b4c2cc33072" providerId="LiveId" clId="{C52D3088-5CB0-433F-BD95-5C468CD3CE81}" dt="2019-06-03T13:24:01.451" v="205" actId="2696"/>
        <pc:sldMkLst>
          <pc:docMk/>
          <pc:sldMk cId="3962720187" sldId="406"/>
        </pc:sldMkLst>
      </pc:sldChg>
      <pc:sldChg chg="del">
        <pc:chgData name="Ricardo Mtz" userId="28b94b4c2cc33072" providerId="LiveId" clId="{C52D3088-5CB0-433F-BD95-5C468CD3CE81}" dt="2019-06-03T13:24:01.550" v="208" actId="2696"/>
        <pc:sldMkLst>
          <pc:docMk/>
          <pc:sldMk cId="490525106" sldId="407"/>
        </pc:sldMkLst>
      </pc:sldChg>
      <pc:sldChg chg="del">
        <pc:chgData name="Ricardo Mtz" userId="28b94b4c2cc33072" providerId="LiveId" clId="{C52D3088-5CB0-433F-BD95-5C468CD3CE81}" dt="2019-06-03T13:24:01.095" v="196" actId="2696"/>
        <pc:sldMkLst>
          <pc:docMk/>
          <pc:sldMk cId="2020766883" sldId="408"/>
        </pc:sldMkLst>
      </pc:sldChg>
      <pc:sldChg chg="del">
        <pc:chgData name="Ricardo Mtz" userId="28b94b4c2cc33072" providerId="LiveId" clId="{C52D3088-5CB0-433F-BD95-5C468CD3CE81}" dt="2019-06-03T13:24:01.142" v="197" actId="2696"/>
        <pc:sldMkLst>
          <pc:docMk/>
          <pc:sldMk cId="1409171945" sldId="409"/>
        </pc:sldMkLst>
      </pc:sldChg>
      <pc:sldChg chg="del">
        <pc:chgData name="Ricardo Mtz" userId="28b94b4c2cc33072" providerId="LiveId" clId="{C52D3088-5CB0-433F-BD95-5C468CD3CE81}" dt="2019-06-03T13:24:01.200" v="198" actId="2696"/>
        <pc:sldMkLst>
          <pc:docMk/>
          <pc:sldMk cId="947622422" sldId="410"/>
        </pc:sldMkLst>
      </pc:sldChg>
      <pc:sldChg chg="del">
        <pc:chgData name="Ricardo Mtz" userId="28b94b4c2cc33072" providerId="LiveId" clId="{C52D3088-5CB0-433F-BD95-5C468CD3CE81}" dt="2019-06-03T13:24:01.588" v="209" actId="2696"/>
        <pc:sldMkLst>
          <pc:docMk/>
          <pc:sldMk cId="2706957841" sldId="411"/>
        </pc:sldMkLst>
      </pc:sldChg>
      <pc:sldChg chg="del">
        <pc:chgData name="Ricardo Mtz" userId="28b94b4c2cc33072" providerId="LiveId" clId="{C52D3088-5CB0-433F-BD95-5C468CD3CE81}" dt="2019-06-03T13:24:01.628" v="211" actId="2696"/>
        <pc:sldMkLst>
          <pc:docMk/>
          <pc:sldMk cId="954251361" sldId="412"/>
        </pc:sldMkLst>
      </pc:sldChg>
      <pc:sldChg chg="del">
        <pc:chgData name="Ricardo Mtz" userId="28b94b4c2cc33072" providerId="LiveId" clId="{C52D3088-5CB0-433F-BD95-5C468CD3CE81}" dt="2019-06-03T13:23:58.906" v="152" actId="2696"/>
        <pc:sldMkLst>
          <pc:docMk/>
          <pc:sldMk cId="3733298722" sldId="414"/>
        </pc:sldMkLst>
      </pc:sldChg>
      <pc:sldChg chg="del">
        <pc:chgData name="Ricardo Mtz" userId="28b94b4c2cc33072" providerId="LiveId" clId="{C52D3088-5CB0-433F-BD95-5C468CD3CE81}" dt="2019-06-03T13:23:56.292" v="109" actId="2696"/>
        <pc:sldMkLst>
          <pc:docMk/>
          <pc:sldMk cId="460608780" sldId="415"/>
        </pc:sldMkLst>
      </pc:sldChg>
      <pc:sldChg chg="del">
        <pc:chgData name="Ricardo Mtz" userId="28b94b4c2cc33072" providerId="LiveId" clId="{C52D3088-5CB0-433F-BD95-5C468CD3CE81}" dt="2019-06-03T13:23:56.400" v="110" actId="2696"/>
        <pc:sldMkLst>
          <pc:docMk/>
          <pc:sldMk cId="248990110" sldId="416"/>
        </pc:sldMkLst>
      </pc:sldChg>
      <pc:sldChg chg="del">
        <pc:chgData name="Ricardo Mtz" userId="28b94b4c2cc33072" providerId="LiveId" clId="{C52D3088-5CB0-433F-BD95-5C468CD3CE81}" dt="2019-06-03T13:23:56.514" v="112" actId="2696"/>
        <pc:sldMkLst>
          <pc:docMk/>
          <pc:sldMk cId="3346237388" sldId="417"/>
        </pc:sldMkLst>
      </pc:sldChg>
      <pc:sldChg chg="del">
        <pc:chgData name="Ricardo Mtz" userId="28b94b4c2cc33072" providerId="LiveId" clId="{C52D3088-5CB0-433F-BD95-5C468CD3CE81}" dt="2019-06-03T13:23:56.569" v="113" actId="2696"/>
        <pc:sldMkLst>
          <pc:docMk/>
          <pc:sldMk cId="625292296" sldId="418"/>
        </pc:sldMkLst>
      </pc:sldChg>
      <pc:sldChg chg="del">
        <pc:chgData name="Ricardo Mtz" userId="28b94b4c2cc33072" providerId="LiveId" clId="{C52D3088-5CB0-433F-BD95-5C468CD3CE81}" dt="2019-06-03T13:23:56.613" v="114" actId="2696"/>
        <pc:sldMkLst>
          <pc:docMk/>
          <pc:sldMk cId="691759014" sldId="419"/>
        </pc:sldMkLst>
      </pc:sldChg>
      <pc:sldChg chg="del">
        <pc:chgData name="Ricardo Mtz" userId="28b94b4c2cc33072" providerId="LiveId" clId="{C52D3088-5CB0-433F-BD95-5C468CD3CE81}" dt="2019-06-03T13:23:56.625" v="115" actId="2696"/>
        <pc:sldMkLst>
          <pc:docMk/>
          <pc:sldMk cId="2511084289" sldId="420"/>
        </pc:sldMkLst>
      </pc:sldChg>
      <pc:sldChg chg="del">
        <pc:chgData name="Ricardo Mtz" userId="28b94b4c2cc33072" providerId="LiveId" clId="{C52D3088-5CB0-433F-BD95-5C468CD3CE81}" dt="2019-06-03T13:23:59.006" v="154" actId="2696"/>
        <pc:sldMkLst>
          <pc:docMk/>
          <pc:sldMk cId="2305618602" sldId="421"/>
        </pc:sldMkLst>
      </pc:sldChg>
      <pc:sldChg chg="del">
        <pc:chgData name="Ricardo Mtz" userId="28b94b4c2cc33072" providerId="LiveId" clId="{C52D3088-5CB0-433F-BD95-5C468CD3CE81}" dt="2019-06-03T13:23:58.956" v="153" actId="2696"/>
        <pc:sldMkLst>
          <pc:docMk/>
          <pc:sldMk cId="2548182999" sldId="422"/>
        </pc:sldMkLst>
      </pc:sldChg>
      <pc:sldChg chg="del">
        <pc:chgData name="Ricardo Mtz" userId="28b94b4c2cc33072" providerId="LiveId" clId="{C52D3088-5CB0-433F-BD95-5C468CD3CE81}" dt="2019-06-03T13:23:59.033" v="155" actId="2696"/>
        <pc:sldMkLst>
          <pc:docMk/>
          <pc:sldMk cId="2118765862" sldId="423"/>
        </pc:sldMkLst>
      </pc:sldChg>
      <pc:sldChg chg="del">
        <pc:chgData name="Ricardo Mtz" userId="28b94b4c2cc33072" providerId="LiveId" clId="{C52D3088-5CB0-433F-BD95-5C468CD3CE81}" dt="2019-06-03T13:23:59.099" v="156" actId="2696"/>
        <pc:sldMkLst>
          <pc:docMk/>
          <pc:sldMk cId="2242867311" sldId="424"/>
        </pc:sldMkLst>
      </pc:sldChg>
      <pc:sldChg chg="del">
        <pc:chgData name="Ricardo Mtz" userId="28b94b4c2cc33072" providerId="LiveId" clId="{C52D3088-5CB0-433F-BD95-5C468CD3CE81}" dt="2019-06-03T13:23:59.166" v="157" actId="2696"/>
        <pc:sldMkLst>
          <pc:docMk/>
          <pc:sldMk cId="4149926290" sldId="425"/>
        </pc:sldMkLst>
      </pc:sldChg>
      <pc:sldChg chg="del">
        <pc:chgData name="Ricardo Mtz" userId="28b94b4c2cc33072" providerId="LiveId" clId="{C52D3088-5CB0-433F-BD95-5C468CD3CE81}" dt="2019-06-03T13:23:59.226" v="158" actId="2696"/>
        <pc:sldMkLst>
          <pc:docMk/>
          <pc:sldMk cId="3262038186" sldId="426"/>
        </pc:sldMkLst>
      </pc:sldChg>
      <pc:sldChg chg="del">
        <pc:chgData name="Ricardo Mtz" userId="28b94b4c2cc33072" providerId="LiveId" clId="{C52D3088-5CB0-433F-BD95-5C468CD3CE81}" dt="2019-06-03T13:23:59.299" v="160" actId="2696"/>
        <pc:sldMkLst>
          <pc:docMk/>
          <pc:sldMk cId="601441480" sldId="427"/>
        </pc:sldMkLst>
      </pc:sldChg>
      <pc:sldChg chg="del">
        <pc:chgData name="Ricardo Mtz" userId="28b94b4c2cc33072" providerId="LiveId" clId="{C52D3088-5CB0-433F-BD95-5C468CD3CE81}" dt="2019-06-03T13:23:59.520" v="164" actId="2696"/>
        <pc:sldMkLst>
          <pc:docMk/>
          <pc:sldMk cId="1806210705" sldId="428"/>
        </pc:sldMkLst>
      </pc:sldChg>
      <pc:sldChg chg="del">
        <pc:chgData name="Ricardo Mtz" userId="28b94b4c2cc33072" providerId="LiveId" clId="{C52D3088-5CB0-433F-BD95-5C468CD3CE81}" dt="2019-06-03T13:23:59.350" v="161" actId="2696"/>
        <pc:sldMkLst>
          <pc:docMk/>
          <pc:sldMk cId="3066579823" sldId="429"/>
        </pc:sldMkLst>
      </pc:sldChg>
      <pc:sldChg chg="del">
        <pc:chgData name="Ricardo Mtz" userId="28b94b4c2cc33072" providerId="LiveId" clId="{C52D3088-5CB0-433F-BD95-5C468CD3CE81}" dt="2019-06-03T13:23:59.423" v="162" actId="2696"/>
        <pc:sldMkLst>
          <pc:docMk/>
          <pc:sldMk cId="1798353676" sldId="430"/>
        </pc:sldMkLst>
      </pc:sldChg>
      <pc:sldChg chg="del">
        <pc:chgData name="Ricardo Mtz" userId="28b94b4c2cc33072" providerId="LiveId" clId="{C52D3088-5CB0-433F-BD95-5C468CD3CE81}" dt="2019-06-03T13:23:59.706" v="168" actId="2696"/>
        <pc:sldMkLst>
          <pc:docMk/>
          <pc:sldMk cId="3882962561" sldId="433"/>
        </pc:sldMkLst>
      </pc:sldChg>
      <pc:sldChg chg="del">
        <pc:chgData name="Ricardo Mtz" userId="28b94b4c2cc33072" providerId="LiveId" clId="{C52D3088-5CB0-433F-BD95-5C468CD3CE81}" dt="2019-06-03T13:23:59.883" v="171" actId="2696"/>
        <pc:sldMkLst>
          <pc:docMk/>
          <pc:sldMk cId="2231410818" sldId="434"/>
        </pc:sldMkLst>
      </pc:sldChg>
      <pc:sldChg chg="del">
        <pc:chgData name="Ricardo Mtz" userId="28b94b4c2cc33072" providerId="LiveId" clId="{C52D3088-5CB0-433F-BD95-5C468CD3CE81}" dt="2019-06-03T13:23:59.735" v="169" actId="2696"/>
        <pc:sldMkLst>
          <pc:docMk/>
          <pc:sldMk cId="3267762546" sldId="435"/>
        </pc:sldMkLst>
      </pc:sldChg>
      <pc:sldChg chg="del">
        <pc:chgData name="Ricardo Mtz" userId="28b94b4c2cc33072" providerId="LiveId" clId="{C52D3088-5CB0-433F-BD95-5C468CD3CE81}" dt="2019-06-03T13:23:59.935" v="172" actId="2696"/>
        <pc:sldMkLst>
          <pc:docMk/>
          <pc:sldMk cId="3509705434" sldId="436"/>
        </pc:sldMkLst>
      </pc:sldChg>
      <pc:sldChg chg="del">
        <pc:chgData name="Ricardo Mtz" userId="28b94b4c2cc33072" providerId="LiveId" clId="{C52D3088-5CB0-433F-BD95-5C468CD3CE81}" dt="2019-06-03T13:23:59.973" v="173" actId="2696"/>
        <pc:sldMkLst>
          <pc:docMk/>
          <pc:sldMk cId="124654299" sldId="437"/>
        </pc:sldMkLst>
      </pc:sldChg>
      <pc:sldChg chg="del">
        <pc:chgData name="Ricardo Mtz" userId="28b94b4c2cc33072" providerId="LiveId" clId="{C52D3088-5CB0-433F-BD95-5C468CD3CE81}" dt="2019-06-03T13:24:00.059" v="174" actId="2696"/>
        <pc:sldMkLst>
          <pc:docMk/>
          <pc:sldMk cId="3784318117" sldId="438"/>
        </pc:sldMkLst>
      </pc:sldChg>
      <pc:sldChg chg="del">
        <pc:chgData name="Ricardo Mtz" userId="28b94b4c2cc33072" providerId="LiveId" clId="{C52D3088-5CB0-433F-BD95-5C468CD3CE81}" dt="2019-06-03T13:24:00.163" v="176" actId="2696"/>
        <pc:sldMkLst>
          <pc:docMk/>
          <pc:sldMk cId="1553870583" sldId="439"/>
        </pc:sldMkLst>
      </pc:sldChg>
      <pc:sldChg chg="del">
        <pc:chgData name="Ricardo Mtz" userId="28b94b4c2cc33072" providerId="LiveId" clId="{C52D3088-5CB0-433F-BD95-5C468CD3CE81}" dt="2019-06-03T13:24:00.203" v="177" actId="2696"/>
        <pc:sldMkLst>
          <pc:docMk/>
          <pc:sldMk cId="1148342909" sldId="440"/>
        </pc:sldMkLst>
      </pc:sldChg>
      <pc:sldChg chg="del">
        <pc:chgData name="Ricardo Mtz" userId="28b94b4c2cc33072" providerId="LiveId" clId="{C52D3088-5CB0-433F-BD95-5C468CD3CE81}" dt="2019-06-03T13:24:00.244" v="178" actId="2696"/>
        <pc:sldMkLst>
          <pc:docMk/>
          <pc:sldMk cId="3633552669" sldId="441"/>
        </pc:sldMkLst>
      </pc:sldChg>
      <pc:sldChg chg="del">
        <pc:chgData name="Ricardo Mtz" userId="28b94b4c2cc33072" providerId="LiveId" clId="{C52D3088-5CB0-433F-BD95-5C468CD3CE81}" dt="2019-06-03T13:24:00.392" v="181" actId="2696"/>
        <pc:sldMkLst>
          <pc:docMk/>
          <pc:sldMk cId="970126378" sldId="443"/>
        </pc:sldMkLst>
      </pc:sldChg>
      <pc:sldChg chg="del">
        <pc:chgData name="Ricardo Mtz" userId="28b94b4c2cc33072" providerId="LiveId" clId="{C52D3088-5CB0-433F-BD95-5C468CD3CE81}" dt="2019-06-03T13:24:00.458" v="182" actId="2696"/>
        <pc:sldMkLst>
          <pc:docMk/>
          <pc:sldMk cId="3113070530" sldId="444"/>
        </pc:sldMkLst>
      </pc:sldChg>
      <pc:sldChg chg="del">
        <pc:chgData name="Ricardo Mtz" userId="28b94b4c2cc33072" providerId="LiveId" clId="{C52D3088-5CB0-433F-BD95-5C468CD3CE81}" dt="2019-06-03T13:24:00.568" v="184" actId="2696"/>
        <pc:sldMkLst>
          <pc:docMk/>
          <pc:sldMk cId="2098284848" sldId="445"/>
        </pc:sldMkLst>
      </pc:sldChg>
      <pc:sldChg chg="del">
        <pc:chgData name="Ricardo Mtz" userId="28b94b4c2cc33072" providerId="LiveId" clId="{C52D3088-5CB0-433F-BD95-5C468CD3CE81}" dt="2019-06-03T13:24:00.623" v="185" actId="2696"/>
        <pc:sldMkLst>
          <pc:docMk/>
          <pc:sldMk cId="2740648819" sldId="446"/>
        </pc:sldMkLst>
      </pc:sldChg>
      <pc:sldChg chg="del">
        <pc:chgData name="Ricardo Mtz" userId="28b94b4c2cc33072" providerId="LiveId" clId="{C52D3088-5CB0-433F-BD95-5C468CD3CE81}" dt="2019-06-03T13:24:00.676" v="186" actId="2696"/>
        <pc:sldMkLst>
          <pc:docMk/>
          <pc:sldMk cId="2226794698" sldId="448"/>
        </pc:sldMkLst>
      </pc:sldChg>
      <pc:sldChg chg="del">
        <pc:chgData name="Ricardo Mtz" userId="28b94b4c2cc33072" providerId="LiveId" clId="{C52D3088-5CB0-433F-BD95-5C468CD3CE81}" dt="2019-06-03T13:24:00.781" v="188" actId="2696"/>
        <pc:sldMkLst>
          <pc:docMk/>
          <pc:sldMk cId="3057432467" sldId="449"/>
        </pc:sldMkLst>
      </pc:sldChg>
      <pc:sldChg chg="del">
        <pc:chgData name="Ricardo Mtz" userId="28b94b4c2cc33072" providerId="LiveId" clId="{C52D3088-5CB0-433F-BD95-5C468CD3CE81}" dt="2019-06-03T13:24:00.814" v="189" actId="2696"/>
        <pc:sldMkLst>
          <pc:docMk/>
          <pc:sldMk cId="1831800666" sldId="450"/>
        </pc:sldMkLst>
      </pc:sldChg>
      <pc:sldChg chg="del">
        <pc:chgData name="Ricardo Mtz" userId="28b94b4c2cc33072" providerId="LiveId" clId="{C52D3088-5CB0-433F-BD95-5C468CD3CE81}" dt="2019-06-03T13:23:50.572" v="16" actId="2696"/>
        <pc:sldMkLst>
          <pc:docMk/>
          <pc:sldMk cId="3326747845" sldId="451"/>
        </pc:sldMkLst>
      </pc:sldChg>
      <pc:sldChg chg="del">
        <pc:chgData name="Ricardo Mtz" userId="28b94b4c2cc33072" providerId="LiveId" clId="{C52D3088-5CB0-433F-BD95-5C468CD3CE81}" dt="2019-06-03T13:23:55.612" v="96" actId="2696"/>
        <pc:sldMkLst>
          <pc:docMk/>
          <pc:sldMk cId="100740693" sldId="452"/>
        </pc:sldMkLst>
      </pc:sldChg>
      <pc:sldChg chg="del">
        <pc:chgData name="Ricardo Mtz" userId="28b94b4c2cc33072" providerId="LiveId" clId="{C52D3088-5CB0-433F-BD95-5C468CD3CE81}" dt="2019-06-03T13:23:55.415" v="92" actId="2696"/>
        <pc:sldMkLst>
          <pc:docMk/>
          <pc:sldMk cId="213559396" sldId="453"/>
        </pc:sldMkLst>
      </pc:sldChg>
      <pc:sldChg chg="del">
        <pc:chgData name="Ricardo Mtz" userId="28b94b4c2cc33072" providerId="LiveId" clId="{C52D3088-5CB0-433F-BD95-5C468CD3CE81}" dt="2019-06-03T13:24:01.424" v="204" actId="2696"/>
        <pc:sldMkLst>
          <pc:docMk/>
          <pc:sldMk cId="2441702986" sldId="454"/>
        </pc:sldMkLst>
      </pc:sldChg>
      <pc:sldChg chg="del">
        <pc:chgData name="Ricardo Mtz" userId="28b94b4c2cc33072" providerId="LiveId" clId="{C52D3088-5CB0-433F-BD95-5C468CD3CE81}" dt="2019-06-03T13:24:01.485" v="206" actId="2696"/>
        <pc:sldMkLst>
          <pc:docMk/>
          <pc:sldMk cId="2791203371" sldId="455"/>
        </pc:sldMkLst>
      </pc:sldChg>
      <pc:sldChg chg="del">
        <pc:chgData name="Ricardo Mtz" userId="28b94b4c2cc33072" providerId="LiveId" clId="{C52D3088-5CB0-433F-BD95-5C468CD3CE81}" dt="2019-06-03T13:24:01.390" v="203" actId="2696"/>
        <pc:sldMkLst>
          <pc:docMk/>
          <pc:sldMk cId="3767506737" sldId="456"/>
        </pc:sldMkLst>
      </pc:sldChg>
      <pc:sldChg chg="del">
        <pc:chgData name="Ricardo Mtz" userId="28b94b4c2cc33072" providerId="LiveId" clId="{C52D3088-5CB0-433F-BD95-5C468CD3CE81}" dt="2019-06-03T13:24:01.607" v="210" actId="2696"/>
        <pc:sldMkLst>
          <pc:docMk/>
          <pc:sldMk cId="2380446783" sldId="457"/>
        </pc:sldMkLst>
      </pc:sldChg>
      <pc:sldChg chg="del">
        <pc:chgData name="Ricardo Mtz" userId="28b94b4c2cc33072" providerId="LiveId" clId="{C52D3088-5CB0-433F-BD95-5C468CD3CE81}" dt="2019-06-03T13:24:01.780" v="218" actId="2696"/>
        <pc:sldMkLst>
          <pc:docMk/>
          <pc:sldMk cId="3228748787" sldId="458"/>
        </pc:sldMkLst>
      </pc:sldChg>
      <pc:sldChg chg="del">
        <pc:chgData name="Ricardo Mtz" userId="28b94b4c2cc33072" providerId="LiveId" clId="{C52D3088-5CB0-433F-BD95-5C468CD3CE81}" dt="2019-06-03T13:23:55.775" v="98" actId="2696"/>
        <pc:sldMkLst>
          <pc:docMk/>
          <pc:sldMk cId="362344630" sldId="459"/>
        </pc:sldMkLst>
      </pc:sldChg>
      <pc:sldChg chg="del">
        <pc:chgData name="Ricardo Mtz" userId="28b94b4c2cc33072" providerId="LiveId" clId="{C52D3088-5CB0-433F-BD95-5C468CD3CE81}" dt="2019-06-03T13:23:55.882" v="100" actId="2696"/>
        <pc:sldMkLst>
          <pc:docMk/>
          <pc:sldMk cId="1038088881" sldId="461"/>
        </pc:sldMkLst>
      </pc:sldChg>
      <pc:sldChg chg="del">
        <pc:chgData name="Ricardo Mtz" userId="28b94b4c2cc33072" providerId="LiveId" clId="{C52D3088-5CB0-433F-BD95-5C468CD3CE81}" dt="2019-06-03T13:23:55.901" v="101" actId="2696"/>
        <pc:sldMkLst>
          <pc:docMk/>
          <pc:sldMk cId="2508305942" sldId="462"/>
        </pc:sldMkLst>
      </pc:sldChg>
      <pc:sldChg chg="del">
        <pc:chgData name="Ricardo Mtz" userId="28b94b4c2cc33072" providerId="LiveId" clId="{C52D3088-5CB0-433F-BD95-5C468CD3CE81}" dt="2019-06-03T13:23:55.963" v="102" actId="2696"/>
        <pc:sldMkLst>
          <pc:docMk/>
          <pc:sldMk cId="4017739148" sldId="463"/>
        </pc:sldMkLst>
      </pc:sldChg>
      <pc:sldChg chg="del">
        <pc:chgData name="Ricardo Mtz" userId="28b94b4c2cc33072" providerId="LiveId" clId="{C52D3088-5CB0-433F-BD95-5C468CD3CE81}" dt="2019-06-03T13:23:56.169" v="105" actId="2696"/>
        <pc:sldMkLst>
          <pc:docMk/>
          <pc:sldMk cId="1683273165" sldId="465"/>
        </pc:sldMkLst>
      </pc:sldChg>
      <pc:sldChg chg="del">
        <pc:chgData name="Ricardo Mtz" userId="28b94b4c2cc33072" providerId="LiveId" clId="{C52D3088-5CB0-433F-BD95-5C468CD3CE81}" dt="2019-06-03T13:23:56.194" v="106" actId="2696"/>
        <pc:sldMkLst>
          <pc:docMk/>
          <pc:sldMk cId="3774348464" sldId="466"/>
        </pc:sldMkLst>
      </pc:sldChg>
      <pc:sldChg chg="del">
        <pc:chgData name="Ricardo Mtz" userId="28b94b4c2cc33072" providerId="LiveId" clId="{C52D3088-5CB0-433F-BD95-5C468CD3CE81}" dt="2019-06-03T13:23:58.734" v="149" actId="2696"/>
        <pc:sldMkLst>
          <pc:docMk/>
          <pc:sldMk cId="1691671539" sldId="468"/>
        </pc:sldMkLst>
      </pc:sldChg>
      <pc:sldChg chg="del">
        <pc:chgData name="Ricardo Mtz" userId="28b94b4c2cc33072" providerId="LiveId" clId="{C52D3088-5CB0-433F-BD95-5C468CD3CE81}" dt="2019-06-03T13:23:58.782" v="150" actId="2696"/>
        <pc:sldMkLst>
          <pc:docMk/>
          <pc:sldMk cId="4223911852" sldId="469"/>
        </pc:sldMkLst>
      </pc:sldChg>
      <pc:sldChg chg="del">
        <pc:chgData name="Ricardo Mtz" userId="28b94b4c2cc33072" providerId="LiveId" clId="{C52D3088-5CB0-433F-BD95-5C468CD3CE81}" dt="2019-06-03T13:23:50.752" v="21" actId="2696"/>
        <pc:sldMkLst>
          <pc:docMk/>
          <pc:sldMk cId="782853564" sldId="472"/>
        </pc:sldMkLst>
      </pc:sldChg>
      <pc:sldChg chg="del">
        <pc:chgData name="Ricardo Mtz" userId="28b94b4c2cc33072" providerId="LiveId" clId="{C52D3088-5CB0-433F-BD95-5C468CD3CE81}" dt="2019-06-03T13:23:50.850" v="23" actId="2696"/>
        <pc:sldMkLst>
          <pc:docMk/>
          <pc:sldMk cId="762578989" sldId="473"/>
        </pc:sldMkLst>
      </pc:sldChg>
      <pc:sldChg chg="del">
        <pc:chgData name="Ricardo Mtz" userId="28b94b4c2cc33072" providerId="LiveId" clId="{C52D3088-5CB0-433F-BD95-5C468CD3CE81}" dt="2019-06-03T13:23:51.041" v="26" actId="2696"/>
        <pc:sldMkLst>
          <pc:docMk/>
          <pc:sldMk cId="1338376334" sldId="474"/>
        </pc:sldMkLst>
      </pc:sldChg>
      <pc:sldChg chg="del">
        <pc:chgData name="Ricardo Mtz" userId="28b94b4c2cc33072" providerId="LiveId" clId="{C52D3088-5CB0-433F-BD95-5C468CD3CE81}" dt="2019-06-03T13:23:52.298" v="44" actId="2696"/>
        <pc:sldMkLst>
          <pc:docMk/>
          <pc:sldMk cId="3577500478" sldId="475"/>
        </pc:sldMkLst>
      </pc:sldChg>
      <pc:sldChg chg="del">
        <pc:chgData name="Ricardo Mtz" userId="28b94b4c2cc33072" providerId="LiveId" clId="{C52D3088-5CB0-433F-BD95-5C468CD3CE81}" dt="2019-06-03T13:23:53.273" v="56" actId="2696"/>
        <pc:sldMkLst>
          <pc:docMk/>
          <pc:sldMk cId="3342808181" sldId="476"/>
        </pc:sldMkLst>
      </pc:sldChg>
      <pc:sldChg chg="del">
        <pc:chgData name="Ricardo Mtz" userId="28b94b4c2cc33072" providerId="LiveId" clId="{C52D3088-5CB0-433F-BD95-5C468CD3CE81}" dt="2019-06-03T13:23:53.441" v="59" actId="2696"/>
        <pc:sldMkLst>
          <pc:docMk/>
          <pc:sldMk cId="3970333750" sldId="477"/>
        </pc:sldMkLst>
      </pc:sldChg>
      <pc:sldChg chg="del">
        <pc:chgData name="Ricardo Mtz" userId="28b94b4c2cc33072" providerId="LiveId" clId="{C52D3088-5CB0-433F-BD95-5C468CD3CE81}" dt="2019-06-03T13:23:54.468" v="74" actId="2696"/>
        <pc:sldMkLst>
          <pc:docMk/>
          <pc:sldMk cId="2001200145" sldId="478"/>
        </pc:sldMkLst>
      </pc:sldChg>
      <pc:sldChg chg="del">
        <pc:chgData name="Ricardo Mtz" userId="28b94b4c2cc33072" providerId="LiveId" clId="{C52D3088-5CB0-433F-BD95-5C468CD3CE81}" dt="2019-06-03T13:23:54.965" v="84" actId="2696"/>
        <pc:sldMkLst>
          <pc:docMk/>
          <pc:sldMk cId="3355230669" sldId="479"/>
        </pc:sldMkLst>
      </pc:sldChg>
      <pc:sldChg chg="del">
        <pc:chgData name="Ricardo Mtz" userId="28b94b4c2cc33072" providerId="LiveId" clId="{C52D3088-5CB0-433F-BD95-5C468CD3CE81}" dt="2019-06-03T13:23:55.164" v="88" actId="2696"/>
        <pc:sldMkLst>
          <pc:docMk/>
          <pc:sldMk cId="3768255570" sldId="480"/>
        </pc:sldMkLst>
      </pc:sldChg>
      <pc:sldChg chg="del">
        <pc:chgData name="Ricardo Mtz" userId="28b94b4c2cc33072" providerId="LiveId" clId="{C52D3088-5CB0-433F-BD95-5C468CD3CE81}" dt="2019-06-03T13:23:55.324" v="91" actId="2696"/>
        <pc:sldMkLst>
          <pc:docMk/>
          <pc:sldMk cId="2223785722" sldId="481"/>
        </pc:sldMkLst>
      </pc:sldChg>
      <pc:sldChg chg="del">
        <pc:chgData name="Ricardo Mtz" userId="28b94b4c2cc33072" providerId="LiveId" clId="{C52D3088-5CB0-433F-BD95-5C468CD3CE81}" dt="2019-06-03T13:23:58.308" v="142" actId="2696"/>
        <pc:sldMkLst>
          <pc:docMk/>
          <pc:sldMk cId="2095682376" sldId="483"/>
        </pc:sldMkLst>
      </pc:sldChg>
      <pc:sldChg chg="del">
        <pc:chgData name="Ricardo Mtz" userId="28b94b4c2cc33072" providerId="LiveId" clId="{C52D3088-5CB0-433F-BD95-5C468CD3CE81}" dt="2019-06-03T13:23:58.449" v="144" actId="2696"/>
        <pc:sldMkLst>
          <pc:docMk/>
          <pc:sldMk cId="3346881521" sldId="484"/>
        </pc:sldMkLst>
      </pc:sldChg>
      <pc:sldChg chg="del">
        <pc:chgData name="Ricardo Mtz" userId="28b94b4c2cc33072" providerId="LiveId" clId="{C52D3088-5CB0-433F-BD95-5C468CD3CE81}" dt="2019-06-03T13:23:58.617" v="147" actId="2696"/>
        <pc:sldMkLst>
          <pc:docMk/>
          <pc:sldMk cId="2209507223" sldId="485"/>
        </pc:sldMkLst>
      </pc:sldChg>
      <pc:sldChg chg="del">
        <pc:chgData name="Ricardo Mtz" userId="28b94b4c2cc33072" providerId="LiveId" clId="{C52D3088-5CB0-433F-BD95-5C468CD3CE81}" dt="2019-06-03T13:23:59.466" v="163" actId="2696"/>
        <pc:sldMkLst>
          <pc:docMk/>
          <pc:sldMk cId="2172682173" sldId="486"/>
        </pc:sldMkLst>
      </pc:sldChg>
      <pc:sldChg chg="del">
        <pc:chgData name="Ricardo Mtz" userId="28b94b4c2cc33072" providerId="LiveId" clId="{C52D3088-5CB0-433F-BD95-5C468CD3CE81}" dt="2019-06-03T13:23:59.578" v="165" actId="2696"/>
        <pc:sldMkLst>
          <pc:docMk/>
          <pc:sldMk cId="3811436925" sldId="487"/>
        </pc:sldMkLst>
      </pc:sldChg>
      <pc:sldChg chg="del">
        <pc:chgData name="Ricardo Mtz" userId="28b94b4c2cc33072" providerId="LiveId" clId="{C52D3088-5CB0-433F-BD95-5C468CD3CE81}" dt="2019-06-03T13:23:59.793" v="170" actId="2696"/>
        <pc:sldMkLst>
          <pc:docMk/>
          <pc:sldMk cId="3401561180" sldId="488"/>
        </pc:sldMkLst>
      </pc:sldChg>
      <pc:sldChg chg="del">
        <pc:chgData name="Ricardo Mtz" userId="28b94b4c2cc33072" providerId="LiveId" clId="{C52D3088-5CB0-433F-BD95-5C468CD3CE81}" dt="2019-06-03T13:24:00.109" v="175" actId="2696"/>
        <pc:sldMkLst>
          <pc:docMk/>
          <pc:sldMk cId="1803970135" sldId="489"/>
        </pc:sldMkLst>
      </pc:sldChg>
      <pc:sldChg chg="del">
        <pc:chgData name="Ricardo Mtz" userId="28b94b4c2cc33072" providerId="LiveId" clId="{C52D3088-5CB0-433F-BD95-5C468CD3CE81}" dt="2019-06-03T13:24:00.985" v="193" actId="2696"/>
        <pc:sldMkLst>
          <pc:docMk/>
          <pc:sldMk cId="1457910041" sldId="490"/>
        </pc:sldMkLst>
      </pc:sldChg>
      <pc:sldChg chg="del">
        <pc:chgData name="Ricardo Mtz" userId="28b94b4c2cc33072" providerId="LiveId" clId="{C52D3088-5CB0-433F-BD95-5C468CD3CE81}" dt="2019-06-03T13:24:01.276" v="200" actId="2696"/>
        <pc:sldMkLst>
          <pc:docMk/>
          <pc:sldMk cId="2953279483" sldId="491"/>
        </pc:sldMkLst>
      </pc:sldChg>
      <pc:sldChg chg="del">
        <pc:chgData name="Ricardo Mtz" userId="28b94b4c2cc33072" providerId="LiveId" clId="{C52D3088-5CB0-433F-BD95-5C468CD3CE81}" dt="2019-06-03T13:24:01.523" v="207" actId="2696"/>
        <pc:sldMkLst>
          <pc:docMk/>
          <pc:sldMk cId="2291601635" sldId="492"/>
        </pc:sldMkLst>
      </pc:sldChg>
      <pc:sldChg chg="del">
        <pc:chgData name="Ricardo Mtz" userId="28b94b4c2cc33072" providerId="LiveId" clId="{C52D3088-5CB0-433F-BD95-5C468CD3CE81}" dt="2019-06-03T13:24:01.650" v="212" actId="2696"/>
        <pc:sldMkLst>
          <pc:docMk/>
          <pc:sldMk cId="3311338068" sldId="493"/>
        </pc:sldMkLst>
      </pc:sldChg>
      <pc:sldChg chg="del">
        <pc:chgData name="Ricardo Mtz" userId="28b94b4c2cc33072" providerId="LiveId" clId="{C52D3088-5CB0-433F-BD95-5C468CD3CE81}" dt="2019-06-03T13:24:01.669" v="213" actId="2696"/>
        <pc:sldMkLst>
          <pc:docMk/>
          <pc:sldMk cId="3294042103" sldId="494"/>
        </pc:sldMkLst>
      </pc:sldChg>
      <pc:sldChg chg="del">
        <pc:chgData name="Ricardo Mtz" userId="28b94b4c2cc33072" providerId="LiveId" clId="{C52D3088-5CB0-433F-BD95-5C468CD3CE81}" dt="2019-06-03T13:24:01.744" v="216" actId="2696"/>
        <pc:sldMkLst>
          <pc:docMk/>
          <pc:sldMk cId="2887915998" sldId="495"/>
        </pc:sldMkLst>
      </pc:sldChg>
      <pc:sldChg chg="del">
        <pc:chgData name="Ricardo Mtz" userId="28b94b4c2cc33072" providerId="LiveId" clId="{C52D3088-5CB0-433F-BD95-5C468CD3CE81}" dt="2019-06-03T13:23:50.367" v="9" actId="2696"/>
        <pc:sldMkLst>
          <pc:docMk/>
          <pc:sldMk cId="4286892431" sldId="496"/>
        </pc:sldMkLst>
      </pc:sldChg>
      <pc:sldChg chg="del">
        <pc:chgData name="Ricardo Mtz" userId="28b94b4c2cc33072" providerId="LiveId" clId="{C52D3088-5CB0-433F-BD95-5C468CD3CE81}" dt="2019-06-03T13:23:50.479" v="13" actId="2696"/>
        <pc:sldMkLst>
          <pc:docMk/>
          <pc:sldMk cId="3354004059" sldId="497"/>
        </pc:sldMkLst>
      </pc:sldChg>
      <pc:sldChg chg="del">
        <pc:chgData name="Ricardo Mtz" userId="28b94b4c2cc33072" providerId="LiveId" clId="{C52D3088-5CB0-433F-BD95-5C468CD3CE81}" dt="2019-06-03T13:23:51.597" v="34" actId="2696"/>
        <pc:sldMkLst>
          <pc:docMk/>
          <pc:sldMk cId="73967218" sldId="498"/>
        </pc:sldMkLst>
      </pc:sldChg>
      <pc:sldChg chg="del">
        <pc:chgData name="Ricardo Mtz" userId="28b94b4c2cc33072" providerId="LiveId" clId="{C52D3088-5CB0-433F-BD95-5C468CD3CE81}" dt="2019-06-03T13:23:53.878" v="66" actId="2696"/>
        <pc:sldMkLst>
          <pc:docMk/>
          <pc:sldMk cId="2524537089" sldId="499"/>
        </pc:sldMkLst>
      </pc:sldChg>
      <pc:sldChg chg="del">
        <pc:chgData name="Ricardo Mtz" userId="28b94b4c2cc33072" providerId="LiveId" clId="{C52D3088-5CB0-433F-BD95-5C468CD3CE81}" dt="2019-06-03T13:23:55.093" v="86" actId="2696"/>
        <pc:sldMkLst>
          <pc:docMk/>
          <pc:sldMk cId="1310179438" sldId="500"/>
        </pc:sldMkLst>
      </pc:sldChg>
      <pc:sldChg chg="del">
        <pc:chgData name="Ricardo Mtz" userId="28b94b4c2cc33072" providerId="LiveId" clId="{C52D3088-5CB0-433F-BD95-5C468CD3CE81}" dt="2019-06-03T13:23:55.800" v="99" actId="2696"/>
        <pc:sldMkLst>
          <pc:docMk/>
          <pc:sldMk cId="3269008074" sldId="501"/>
        </pc:sldMkLst>
      </pc:sldChg>
      <pc:sldChg chg="del">
        <pc:chgData name="Ricardo Mtz" userId="28b94b4c2cc33072" providerId="LiveId" clId="{C52D3088-5CB0-433F-BD95-5C468CD3CE81}" dt="2019-06-03T13:23:56.050" v="103" actId="2696"/>
        <pc:sldMkLst>
          <pc:docMk/>
          <pc:sldMk cId="4042491958" sldId="502"/>
        </pc:sldMkLst>
      </pc:sldChg>
      <pc:sldChg chg="del">
        <pc:chgData name="Ricardo Mtz" userId="28b94b4c2cc33072" providerId="LiveId" clId="{C52D3088-5CB0-433F-BD95-5C468CD3CE81}" dt="2019-06-03T13:23:56.074" v="104" actId="2696"/>
        <pc:sldMkLst>
          <pc:docMk/>
          <pc:sldMk cId="346517852" sldId="503"/>
        </pc:sldMkLst>
      </pc:sldChg>
      <pc:sldChg chg="del">
        <pc:chgData name="Ricardo Mtz" userId="28b94b4c2cc33072" providerId="LiveId" clId="{C52D3088-5CB0-433F-BD95-5C468CD3CE81}" dt="2019-06-03T13:23:56.230" v="107" actId="2696"/>
        <pc:sldMkLst>
          <pc:docMk/>
          <pc:sldMk cId="1122783730" sldId="504"/>
        </pc:sldMkLst>
      </pc:sldChg>
      <pc:sldChg chg="del">
        <pc:chgData name="Ricardo Mtz" userId="28b94b4c2cc33072" providerId="LiveId" clId="{C52D3088-5CB0-433F-BD95-5C468CD3CE81}" dt="2019-06-03T13:23:56.500" v="111" actId="2696"/>
        <pc:sldMkLst>
          <pc:docMk/>
          <pc:sldMk cId="2713429460" sldId="505"/>
        </pc:sldMkLst>
      </pc:sldChg>
      <pc:sldChg chg="del">
        <pc:chgData name="Ricardo Mtz" userId="28b94b4c2cc33072" providerId="LiveId" clId="{C52D3088-5CB0-433F-BD95-5C468CD3CE81}" dt="2019-06-03T13:23:58.093" v="139" actId="2696"/>
        <pc:sldMkLst>
          <pc:docMk/>
          <pc:sldMk cId="2348300915" sldId="506"/>
        </pc:sldMkLst>
      </pc:sldChg>
      <pc:sldChg chg="del">
        <pc:chgData name="Ricardo Mtz" userId="28b94b4c2cc33072" providerId="LiveId" clId="{C52D3088-5CB0-433F-BD95-5C468CD3CE81}" dt="2019-06-03T13:23:58.493" v="145" actId="2696"/>
        <pc:sldMkLst>
          <pc:docMk/>
          <pc:sldMk cId="1206737621" sldId="507"/>
        </pc:sldMkLst>
      </pc:sldChg>
      <pc:sldChg chg="del">
        <pc:chgData name="Ricardo Mtz" userId="28b94b4c2cc33072" providerId="LiveId" clId="{C52D3088-5CB0-433F-BD95-5C468CD3CE81}" dt="2019-06-03T13:23:59.275" v="159" actId="2696"/>
        <pc:sldMkLst>
          <pc:docMk/>
          <pc:sldMk cId="2415502724" sldId="508"/>
        </pc:sldMkLst>
      </pc:sldChg>
      <pc:sldChg chg="del">
        <pc:chgData name="Ricardo Mtz" userId="28b94b4c2cc33072" providerId="LiveId" clId="{C52D3088-5CB0-433F-BD95-5C468CD3CE81}" dt="2019-06-03T13:23:59.628" v="166" actId="2696"/>
        <pc:sldMkLst>
          <pc:docMk/>
          <pc:sldMk cId="1308019470" sldId="509"/>
        </pc:sldMkLst>
      </pc:sldChg>
      <pc:sldChg chg="del">
        <pc:chgData name="Ricardo Mtz" userId="28b94b4c2cc33072" providerId="LiveId" clId="{C52D3088-5CB0-433F-BD95-5C468CD3CE81}" dt="2019-06-03T13:23:59.668" v="167" actId="2696"/>
        <pc:sldMkLst>
          <pc:docMk/>
          <pc:sldMk cId="118273498" sldId="510"/>
        </pc:sldMkLst>
      </pc:sldChg>
      <pc:sldChg chg="del">
        <pc:chgData name="Ricardo Mtz" userId="28b94b4c2cc33072" providerId="LiveId" clId="{C52D3088-5CB0-433F-BD95-5C468CD3CE81}" dt="2019-06-03T13:24:00.273" v="179" actId="2696"/>
        <pc:sldMkLst>
          <pc:docMk/>
          <pc:sldMk cId="2827020336" sldId="511"/>
        </pc:sldMkLst>
      </pc:sldChg>
      <pc:sldChg chg="del">
        <pc:chgData name="Ricardo Mtz" userId="28b94b4c2cc33072" providerId="LiveId" clId="{C52D3088-5CB0-433F-BD95-5C468CD3CE81}" dt="2019-06-03T13:24:00.339" v="180" actId="2696"/>
        <pc:sldMkLst>
          <pc:docMk/>
          <pc:sldMk cId="1577350203" sldId="512"/>
        </pc:sldMkLst>
      </pc:sldChg>
      <pc:sldChg chg="del">
        <pc:chgData name="Ricardo Mtz" userId="28b94b4c2cc33072" providerId="LiveId" clId="{C52D3088-5CB0-433F-BD95-5C468CD3CE81}" dt="2019-06-03T13:24:00.508" v="183" actId="2696"/>
        <pc:sldMkLst>
          <pc:docMk/>
          <pc:sldMk cId="2403699994" sldId="513"/>
        </pc:sldMkLst>
      </pc:sldChg>
      <pc:sldChg chg="del">
        <pc:chgData name="Ricardo Mtz" userId="28b94b4c2cc33072" providerId="LiveId" clId="{C52D3088-5CB0-433F-BD95-5C468CD3CE81}" dt="2019-06-03T13:24:00.759" v="187" actId="2696"/>
        <pc:sldMkLst>
          <pc:docMk/>
          <pc:sldMk cId="2554521035" sldId="514"/>
        </pc:sldMkLst>
      </pc:sldChg>
      <pc:sldChg chg="del">
        <pc:chgData name="Ricardo Mtz" userId="28b94b4c2cc33072" providerId="LiveId" clId="{C52D3088-5CB0-433F-BD95-5C468CD3CE81}" dt="2019-06-03T13:24:01.727" v="215" actId="2696"/>
        <pc:sldMkLst>
          <pc:docMk/>
          <pc:sldMk cId="2685243142" sldId="515"/>
        </pc:sldMkLst>
      </pc:sldChg>
      <pc:sldChg chg="del">
        <pc:chgData name="Ricardo Mtz" userId="28b94b4c2cc33072" providerId="LiveId" clId="{C52D3088-5CB0-433F-BD95-5C468CD3CE81}" dt="2019-06-03T13:24:01.692" v="214" actId="2696"/>
        <pc:sldMkLst>
          <pc:docMk/>
          <pc:sldMk cId="3651175792" sldId="516"/>
        </pc:sldMkLst>
      </pc:sldChg>
      <pc:sldChg chg="del">
        <pc:chgData name="Ricardo Mtz" userId="28b94b4c2cc33072" providerId="LiveId" clId="{C52D3088-5CB0-433F-BD95-5C468CD3CE81}" dt="2019-06-03T13:24:01.763" v="217" actId="2696"/>
        <pc:sldMkLst>
          <pc:docMk/>
          <pc:sldMk cId="939501667" sldId="517"/>
        </pc:sldMkLst>
      </pc:sldChg>
      <pc:sldChg chg="del">
        <pc:chgData name="Ricardo Mtz" userId="28b94b4c2cc33072" providerId="LiveId" clId="{C52D3088-5CB0-433F-BD95-5C468CD3CE81}" dt="2019-06-03T13:23:55.682" v="97" actId="2696"/>
        <pc:sldMkLst>
          <pc:docMk/>
          <pc:sldMk cId="2902180585" sldId="522"/>
        </pc:sldMkLst>
      </pc:sldChg>
      <pc:sldChg chg="del">
        <pc:chgData name="Ricardo Mtz" userId="28b94b4c2cc33072" providerId="LiveId" clId="{C52D3088-5CB0-433F-BD95-5C468CD3CE81}" dt="2019-06-03T13:23:53.094" v="53" actId="2696"/>
        <pc:sldMkLst>
          <pc:docMk/>
          <pc:sldMk cId="3428586396" sldId="52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C8880F-2DE4-4175-91C7-F55B28C6F1D0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32C7096-A207-4D56-9742-CE697B44F5EA}">
      <dgm:prSet phldrT="[Texto]"/>
      <dgm:spPr/>
      <dgm:t>
        <a:bodyPr/>
        <a:lstStyle/>
        <a:p>
          <a:r>
            <a:rPr lang="es-MX" dirty="0"/>
            <a:t>Aplicación</a:t>
          </a:r>
        </a:p>
      </dgm:t>
    </dgm:pt>
    <dgm:pt modelId="{E3A19F2C-4EB0-4657-958A-F25F7C3C071D}" type="parTrans" cxnId="{AB985687-DE79-4C04-9C9B-3ED2608B21BF}">
      <dgm:prSet/>
      <dgm:spPr/>
      <dgm:t>
        <a:bodyPr/>
        <a:lstStyle/>
        <a:p>
          <a:endParaRPr lang="es-MX"/>
        </a:p>
      </dgm:t>
    </dgm:pt>
    <dgm:pt modelId="{334FA113-014A-431E-AEAC-E7C28C9922A2}" type="sibTrans" cxnId="{AB985687-DE79-4C04-9C9B-3ED2608B21BF}">
      <dgm:prSet/>
      <dgm:spPr/>
      <dgm:t>
        <a:bodyPr/>
        <a:lstStyle/>
        <a:p>
          <a:endParaRPr lang="es-MX"/>
        </a:p>
      </dgm:t>
    </dgm:pt>
    <dgm:pt modelId="{F8775D7B-CF7D-4D01-AB4C-A32D93EC220B}">
      <dgm:prSet phldrT="[Texto]"/>
      <dgm:spPr/>
      <dgm:t>
        <a:bodyPr/>
        <a:lstStyle/>
        <a:p>
          <a:r>
            <a:rPr lang="es-MX" dirty="0"/>
            <a:t>HTTP, FTP, TFTP, etc.</a:t>
          </a:r>
        </a:p>
      </dgm:t>
    </dgm:pt>
    <dgm:pt modelId="{CAD228EA-9003-4F21-B108-4EF863F30619}" type="parTrans" cxnId="{B0C10F35-3F02-44ED-AF57-E4019FBB90C2}">
      <dgm:prSet/>
      <dgm:spPr/>
      <dgm:t>
        <a:bodyPr/>
        <a:lstStyle/>
        <a:p>
          <a:endParaRPr lang="es-MX"/>
        </a:p>
      </dgm:t>
    </dgm:pt>
    <dgm:pt modelId="{70263CA3-8D69-4EBD-9579-77048F88E7A9}" type="sibTrans" cxnId="{B0C10F35-3F02-44ED-AF57-E4019FBB90C2}">
      <dgm:prSet/>
      <dgm:spPr/>
      <dgm:t>
        <a:bodyPr/>
        <a:lstStyle/>
        <a:p>
          <a:endParaRPr lang="es-MX"/>
        </a:p>
      </dgm:t>
    </dgm:pt>
    <dgm:pt modelId="{DAFD5E0D-835C-48D6-B198-A2631EB1EBE6}">
      <dgm:prSet phldrT="[Texto]"/>
      <dgm:spPr/>
      <dgm:t>
        <a:bodyPr/>
        <a:lstStyle/>
        <a:p>
          <a:r>
            <a:rPr lang="es-MX" dirty="0"/>
            <a:t>Transporte</a:t>
          </a:r>
        </a:p>
      </dgm:t>
    </dgm:pt>
    <dgm:pt modelId="{2D2B7D9D-2DD3-40F5-8DEC-75D49F9A5875}" type="parTrans" cxnId="{F5409EE0-5399-4ADA-9E8B-B5CC8D833ED8}">
      <dgm:prSet/>
      <dgm:spPr/>
      <dgm:t>
        <a:bodyPr/>
        <a:lstStyle/>
        <a:p>
          <a:endParaRPr lang="es-MX"/>
        </a:p>
      </dgm:t>
    </dgm:pt>
    <dgm:pt modelId="{573EE015-7B10-4453-BF7C-6CA544AA51AB}" type="sibTrans" cxnId="{F5409EE0-5399-4ADA-9E8B-B5CC8D833ED8}">
      <dgm:prSet/>
      <dgm:spPr/>
      <dgm:t>
        <a:bodyPr/>
        <a:lstStyle/>
        <a:p>
          <a:endParaRPr lang="es-MX"/>
        </a:p>
      </dgm:t>
    </dgm:pt>
    <dgm:pt modelId="{CBF6CC61-AC26-4C9A-B05B-F73D4E34FA03}">
      <dgm:prSet phldrT="[Texto]"/>
      <dgm:spPr/>
      <dgm:t>
        <a:bodyPr/>
        <a:lstStyle/>
        <a:p>
          <a:r>
            <a:rPr lang="es-MX" dirty="0"/>
            <a:t>TCP</a:t>
          </a:r>
        </a:p>
      </dgm:t>
    </dgm:pt>
    <dgm:pt modelId="{2E0373E0-3094-4067-9D80-3BD8139C647A}" type="parTrans" cxnId="{4F6478CD-FB54-483A-9B58-886E389B192B}">
      <dgm:prSet/>
      <dgm:spPr/>
      <dgm:t>
        <a:bodyPr/>
        <a:lstStyle/>
        <a:p>
          <a:endParaRPr lang="es-MX"/>
        </a:p>
      </dgm:t>
    </dgm:pt>
    <dgm:pt modelId="{974960CC-1C87-42B0-A7C5-76166FDCB246}" type="sibTrans" cxnId="{4F6478CD-FB54-483A-9B58-886E389B192B}">
      <dgm:prSet/>
      <dgm:spPr/>
      <dgm:t>
        <a:bodyPr/>
        <a:lstStyle/>
        <a:p>
          <a:endParaRPr lang="es-MX"/>
        </a:p>
      </dgm:t>
    </dgm:pt>
    <dgm:pt modelId="{C4CBA8A7-E527-438B-9FDA-15A6A555DF93}">
      <dgm:prSet phldrT="[Texto]"/>
      <dgm:spPr/>
      <dgm:t>
        <a:bodyPr/>
        <a:lstStyle/>
        <a:p>
          <a:r>
            <a:rPr lang="es-MX" dirty="0"/>
            <a:t>UDP</a:t>
          </a:r>
        </a:p>
      </dgm:t>
    </dgm:pt>
    <dgm:pt modelId="{CCD01867-D728-4A0E-B8F7-F46F8F294BD1}" type="parTrans" cxnId="{75DE9CC6-63C1-4595-856A-7052BA597589}">
      <dgm:prSet/>
      <dgm:spPr/>
      <dgm:t>
        <a:bodyPr/>
        <a:lstStyle/>
        <a:p>
          <a:endParaRPr lang="es-MX"/>
        </a:p>
      </dgm:t>
    </dgm:pt>
    <dgm:pt modelId="{901BB77F-6654-450B-BEB5-31E25BF34E5D}" type="sibTrans" cxnId="{75DE9CC6-63C1-4595-856A-7052BA597589}">
      <dgm:prSet/>
      <dgm:spPr/>
      <dgm:t>
        <a:bodyPr/>
        <a:lstStyle/>
        <a:p>
          <a:endParaRPr lang="es-MX"/>
        </a:p>
      </dgm:t>
    </dgm:pt>
    <dgm:pt modelId="{FCCC4576-E0D7-4270-B34B-C71C83595871}">
      <dgm:prSet phldrT="[Texto]"/>
      <dgm:spPr/>
      <dgm:t>
        <a:bodyPr/>
        <a:lstStyle/>
        <a:p>
          <a:r>
            <a:rPr lang="es-MX" dirty="0"/>
            <a:t>Internet</a:t>
          </a:r>
        </a:p>
      </dgm:t>
    </dgm:pt>
    <dgm:pt modelId="{72798090-528B-4E3E-AEA3-7DD6E9CB5773}" type="parTrans" cxnId="{95A91B05-EB19-4836-AAE1-F1F5B6458842}">
      <dgm:prSet/>
      <dgm:spPr/>
      <dgm:t>
        <a:bodyPr/>
        <a:lstStyle/>
        <a:p>
          <a:endParaRPr lang="es-MX"/>
        </a:p>
      </dgm:t>
    </dgm:pt>
    <dgm:pt modelId="{8F297B0E-8ABB-48B7-BD86-D7DED0F6FFF9}" type="sibTrans" cxnId="{95A91B05-EB19-4836-AAE1-F1F5B6458842}">
      <dgm:prSet/>
      <dgm:spPr/>
      <dgm:t>
        <a:bodyPr/>
        <a:lstStyle/>
        <a:p>
          <a:endParaRPr lang="es-MX"/>
        </a:p>
      </dgm:t>
    </dgm:pt>
    <dgm:pt modelId="{2082E002-2568-4880-B07D-8C228995D101}">
      <dgm:prSet phldrT="[Texto]"/>
      <dgm:spPr/>
      <dgm:t>
        <a:bodyPr/>
        <a:lstStyle/>
        <a:p>
          <a:r>
            <a:rPr lang="es-MX" dirty="0"/>
            <a:t>IP</a:t>
          </a:r>
        </a:p>
      </dgm:t>
    </dgm:pt>
    <dgm:pt modelId="{6C4FFE37-EE4B-4DEA-AB33-810B70AC903A}" type="parTrans" cxnId="{4F1EF18C-DA62-4CD2-BB60-8E2256BF8FEB}">
      <dgm:prSet/>
      <dgm:spPr/>
      <dgm:t>
        <a:bodyPr/>
        <a:lstStyle/>
        <a:p>
          <a:endParaRPr lang="es-MX"/>
        </a:p>
      </dgm:t>
    </dgm:pt>
    <dgm:pt modelId="{A1CADBE2-179C-4641-8F29-95A84BD61EA7}" type="sibTrans" cxnId="{4F1EF18C-DA62-4CD2-BB60-8E2256BF8FEB}">
      <dgm:prSet/>
      <dgm:spPr/>
      <dgm:t>
        <a:bodyPr/>
        <a:lstStyle/>
        <a:p>
          <a:endParaRPr lang="es-MX"/>
        </a:p>
      </dgm:t>
    </dgm:pt>
    <dgm:pt modelId="{7B75A9F0-579B-4B83-90B9-383FA7EB7499}">
      <dgm:prSet phldrT="[Texto]"/>
      <dgm:spPr/>
      <dgm:t>
        <a:bodyPr/>
        <a:lstStyle/>
        <a:p>
          <a:r>
            <a:rPr lang="es-MX" dirty="0"/>
            <a:t>Acceso a la red</a:t>
          </a:r>
        </a:p>
      </dgm:t>
    </dgm:pt>
    <dgm:pt modelId="{9065E35F-6E27-4D00-A654-141B6195E9F8}" type="parTrans" cxnId="{EBDE5C63-A609-4B1D-BDB6-6F80EEE971D0}">
      <dgm:prSet/>
      <dgm:spPr/>
      <dgm:t>
        <a:bodyPr/>
        <a:lstStyle/>
        <a:p>
          <a:endParaRPr lang="es-MX"/>
        </a:p>
      </dgm:t>
    </dgm:pt>
    <dgm:pt modelId="{6A53915B-8ECE-4FC6-BBA1-37E92CC8FADE}" type="sibTrans" cxnId="{EBDE5C63-A609-4B1D-BDB6-6F80EEE971D0}">
      <dgm:prSet/>
      <dgm:spPr/>
      <dgm:t>
        <a:bodyPr/>
        <a:lstStyle/>
        <a:p>
          <a:endParaRPr lang="es-MX"/>
        </a:p>
      </dgm:t>
    </dgm:pt>
    <dgm:pt modelId="{C19A2FDF-B7C2-497F-B2AF-067BB3D26087}">
      <dgm:prSet phldrT="[Texto]"/>
      <dgm:spPr/>
      <dgm:t>
        <a:bodyPr/>
        <a:lstStyle/>
        <a:p>
          <a:r>
            <a:rPr lang="es-MX" dirty="0"/>
            <a:t>IGMP</a:t>
          </a:r>
        </a:p>
      </dgm:t>
    </dgm:pt>
    <dgm:pt modelId="{CDE2FAFC-AD5B-4C1B-A689-D37A4A6C05A5}" type="parTrans" cxnId="{BC107BBF-DC3E-425D-901D-DB1AC0E298CC}">
      <dgm:prSet/>
      <dgm:spPr/>
      <dgm:t>
        <a:bodyPr/>
        <a:lstStyle/>
        <a:p>
          <a:endParaRPr lang="es-MX"/>
        </a:p>
      </dgm:t>
    </dgm:pt>
    <dgm:pt modelId="{E7E8598E-A9FC-490E-A15D-4447A8A3872A}" type="sibTrans" cxnId="{BC107BBF-DC3E-425D-901D-DB1AC0E298CC}">
      <dgm:prSet/>
      <dgm:spPr/>
      <dgm:t>
        <a:bodyPr/>
        <a:lstStyle/>
        <a:p>
          <a:endParaRPr lang="es-MX"/>
        </a:p>
      </dgm:t>
    </dgm:pt>
    <dgm:pt modelId="{13B16C8E-7A45-4FE7-BD71-89841EAF18FD}">
      <dgm:prSet phldrT="[Texto]"/>
      <dgm:spPr/>
      <dgm:t>
        <a:bodyPr/>
        <a:lstStyle/>
        <a:p>
          <a:r>
            <a:rPr lang="es-MX" dirty="0"/>
            <a:t>LLC</a:t>
          </a:r>
        </a:p>
      </dgm:t>
    </dgm:pt>
    <dgm:pt modelId="{88DEED62-1883-403D-B3A9-5160113520AF}" type="parTrans" cxnId="{263AB6E6-0734-4D9E-9F8E-FE0564430EA6}">
      <dgm:prSet/>
      <dgm:spPr/>
      <dgm:t>
        <a:bodyPr/>
        <a:lstStyle/>
        <a:p>
          <a:endParaRPr lang="es-MX"/>
        </a:p>
      </dgm:t>
    </dgm:pt>
    <dgm:pt modelId="{5505828D-4468-452B-AB4D-B1BAEF67A645}" type="sibTrans" cxnId="{263AB6E6-0734-4D9E-9F8E-FE0564430EA6}">
      <dgm:prSet/>
      <dgm:spPr/>
      <dgm:t>
        <a:bodyPr/>
        <a:lstStyle/>
        <a:p>
          <a:endParaRPr lang="es-MX"/>
        </a:p>
      </dgm:t>
    </dgm:pt>
    <dgm:pt modelId="{B72C2FBD-A394-4F59-BB44-8F9A7D164645}">
      <dgm:prSet phldrT="[Texto]"/>
      <dgm:spPr/>
      <dgm:t>
        <a:bodyPr/>
        <a:lstStyle/>
        <a:p>
          <a:r>
            <a:rPr lang="es-MX" dirty="0"/>
            <a:t>MAC</a:t>
          </a:r>
        </a:p>
      </dgm:t>
    </dgm:pt>
    <dgm:pt modelId="{4B70EFD7-E89F-45A2-9B40-2AE28EB15D91}" type="parTrans" cxnId="{5009379A-363D-49D2-8DA9-46FE38E7275D}">
      <dgm:prSet/>
      <dgm:spPr/>
      <dgm:t>
        <a:bodyPr/>
        <a:lstStyle/>
        <a:p>
          <a:endParaRPr lang="es-MX"/>
        </a:p>
      </dgm:t>
    </dgm:pt>
    <dgm:pt modelId="{4E2B1F43-E759-400B-B1CD-F38A975AF171}" type="sibTrans" cxnId="{5009379A-363D-49D2-8DA9-46FE38E7275D}">
      <dgm:prSet/>
      <dgm:spPr/>
      <dgm:t>
        <a:bodyPr/>
        <a:lstStyle/>
        <a:p>
          <a:endParaRPr lang="es-MX"/>
        </a:p>
      </dgm:t>
    </dgm:pt>
    <dgm:pt modelId="{23FEB63E-265B-41E1-A08B-F0B45E2A251E}" type="pres">
      <dgm:prSet presAssocID="{3DC8880F-2DE4-4175-91C7-F55B28C6F1D0}" presName="linear" presStyleCnt="0">
        <dgm:presLayoutVars>
          <dgm:dir/>
          <dgm:resizeHandles val="exact"/>
        </dgm:presLayoutVars>
      </dgm:prSet>
      <dgm:spPr/>
    </dgm:pt>
    <dgm:pt modelId="{18FC0DB5-3F56-46BD-8F1F-36D8F7404970}" type="pres">
      <dgm:prSet presAssocID="{632C7096-A207-4D56-9742-CE697B44F5EA}" presName="comp" presStyleCnt="0"/>
      <dgm:spPr/>
    </dgm:pt>
    <dgm:pt modelId="{F61E66E7-0263-4EFC-B52F-1A1333164077}" type="pres">
      <dgm:prSet presAssocID="{632C7096-A207-4D56-9742-CE697B44F5EA}" presName="box" presStyleLbl="node1" presStyleIdx="0" presStyleCnt="4"/>
      <dgm:spPr/>
    </dgm:pt>
    <dgm:pt modelId="{7873ABC6-B4B4-402E-9DE2-D60EA1A14613}" type="pres">
      <dgm:prSet presAssocID="{632C7096-A207-4D56-9742-CE697B44F5EA}" presName="img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8B40906-39BC-45D4-A913-E80A4FE89B57}" type="pres">
      <dgm:prSet presAssocID="{632C7096-A207-4D56-9742-CE697B44F5EA}" presName="text" presStyleLbl="node1" presStyleIdx="0" presStyleCnt="4">
        <dgm:presLayoutVars>
          <dgm:bulletEnabled val="1"/>
        </dgm:presLayoutVars>
      </dgm:prSet>
      <dgm:spPr/>
    </dgm:pt>
    <dgm:pt modelId="{BA0D9B92-8728-4EDC-8BED-A45CF0116899}" type="pres">
      <dgm:prSet presAssocID="{334FA113-014A-431E-AEAC-E7C28C9922A2}" presName="spacer" presStyleCnt="0"/>
      <dgm:spPr/>
    </dgm:pt>
    <dgm:pt modelId="{64A94DEE-BC61-40D5-AEC9-767444EF1671}" type="pres">
      <dgm:prSet presAssocID="{DAFD5E0D-835C-48D6-B198-A2631EB1EBE6}" presName="comp" presStyleCnt="0"/>
      <dgm:spPr/>
    </dgm:pt>
    <dgm:pt modelId="{4E99826B-A55A-4388-AD51-92628D224C7A}" type="pres">
      <dgm:prSet presAssocID="{DAFD5E0D-835C-48D6-B198-A2631EB1EBE6}" presName="box" presStyleLbl="node1" presStyleIdx="1" presStyleCnt="4"/>
      <dgm:spPr/>
    </dgm:pt>
    <dgm:pt modelId="{A59D1F9C-A7C4-4B3E-B240-4EF6E17CD308}" type="pres">
      <dgm:prSet presAssocID="{DAFD5E0D-835C-48D6-B198-A2631EB1EBE6}" presName="img" presStyleLbl="fgImgPlace1" presStyleIdx="1" presStyleCnt="4" custScaleX="72222" custScaleY="10308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E3AB4445-C6F8-44BA-B4D5-BB80A73136A1}" type="pres">
      <dgm:prSet presAssocID="{DAFD5E0D-835C-48D6-B198-A2631EB1EBE6}" presName="text" presStyleLbl="node1" presStyleIdx="1" presStyleCnt="4">
        <dgm:presLayoutVars>
          <dgm:bulletEnabled val="1"/>
        </dgm:presLayoutVars>
      </dgm:prSet>
      <dgm:spPr/>
    </dgm:pt>
    <dgm:pt modelId="{05608442-25C8-427C-95AF-5BDBDFE46F47}" type="pres">
      <dgm:prSet presAssocID="{573EE015-7B10-4453-BF7C-6CA544AA51AB}" presName="spacer" presStyleCnt="0"/>
      <dgm:spPr/>
    </dgm:pt>
    <dgm:pt modelId="{B9D1E56E-34EF-4016-9657-41F515F2B0A0}" type="pres">
      <dgm:prSet presAssocID="{FCCC4576-E0D7-4270-B34B-C71C83595871}" presName="comp" presStyleCnt="0"/>
      <dgm:spPr/>
    </dgm:pt>
    <dgm:pt modelId="{AF6B9A77-96BF-491B-BED6-2AF4D1D295EE}" type="pres">
      <dgm:prSet presAssocID="{FCCC4576-E0D7-4270-B34B-C71C83595871}" presName="box" presStyleLbl="node1" presStyleIdx="2" presStyleCnt="4"/>
      <dgm:spPr/>
    </dgm:pt>
    <dgm:pt modelId="{9883CC22-1D9A-41BF-BC9E-D69E2C7454A0}" type="pres">
      <dgm:prSet presAssocID="{FCCC4576-E0D7-4270-B34B-C71C83595871}" presName="img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164D8673-70C6-4560-8002-76CC81B1A97F}" type="pres">
      <dgm:prSet presAssocID="{FCCC4576-E0D7-4270-B34B-C71C83595871}" presName="text" presStyleLbl="node1" presStyleIdx="2" presStyleCnt="4">
        <dgm:presLayoutVars>
          <dgm:bulletEnabled val="1"/>
        </dgm:presLayoutVars>
      </dgm:prSet>
      <dgm:spPr/>
    </dgm:pt>
    <dgm:pt modelId="{48082E3E-C2E5-4B67-A31F-6C605E0413A8}" type="pres">
      <dgm:prSet presAssocID="{8F297B0E-8ABB-48B7-BD86-D7DED0F6FFF9}" presName="spacer" presStyleCnt="0"/>
      <dgm:spPr/>
    </dgm:pt>
    <dgm:pt modelId="{44821360-0B82-439D-9E94-1285CE650A11}" type="pres">
      <dgm:prSet presAssocID="{7B75A9F0-579B-4B83-90B9-383FA7EB7499}" presName="comp" presStyleCnt="0"/>
      <dgm:spPr/>
    </dgm:pt>
    <dgm:pt modelId="{D0FC4D32-7E1B-4BD5-A6EC-0EF21ED8ADC9}" type="pres">
      <dgm:prSet presAssocID="{7B75A9F0-579B-4B83-90B9-383FA7EB7499}" presName="box" presStyleLbl="node1" presStyleIdx="3" presStyleCnt="4"/>
      <dgm:spPr/>
    </dgm:pt>
    <dgm:pt modelId="{B26B977C-18DA-46DD-816A-1096AFB13D00}" type="pres">
      <dgm:prSet presAssocID="{7B75A9F0-579B-4B83-90B9-383FA7EB7499}" presName="img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1B62135C-845F-4C11-9729-151E48C074D7}" type="pres">
      <dgm:prSet presAssocID="{7B75A9F0-579B-4B83-90B9-383FA7EB7499}" presName="text" presStyleLbl="node1" presStyleIdx="3" presStyleCnt="4">
        <dgm:presLayoutVars>
          <dgm:bulletEnabled val="1"/>
        </dgm:presLayoutVars>
      </dgm:prSet>
      <dgm:spPr/>
    </dgm:pt>
  </dgm:ptLst>
  <dgm:cxnLst>
    <dgm:cxn modelId="{A821BC01-1B2F-4DA9-908A-4F070B28C7DF}" type="presOf" srcId="{7B75A9F0-579B-4B83-90B9-383FA7EB7499}" destId="{1B62135C-845F-4C11-9729-151E48C074D7}" srcOrd="1" destOrd="0" presId="urn:microsoft.com/office/officeart/2005/8/layout/vList4"/>
    <dgm:cxn modelId="{95A91B05-EB19-4836-AAE1-F1F5B6458842}" srcId="{3DC8880F-2DE4-4175-91C7-F55B28C6F1D0}" destId="{FCCC4576-E0D7-4270-B34B-C71C83595871}" srcOrd="2" destOrd="0" parTransId="{72798090-528B-4E3E-AEA3-7DD6E9CB5773}" sibTransId="{8F297B0E-8ABB-48B7-BD86-D7DED0F6FFF9}"/>
    <dgm:cxn modelId="{192C421C-BECD-47D6-911E-F6B2D50E5FE5}" type="presOf" srcId="{2082E002-2568-4880-B07D-8C228995D101}" destId="{AF6B9A77-96BF-491B-BED6-2AF4D1D295EE}" srcOrd="0" destOrd="1" presId="urn:microsoft.com/office/officeart/2005/8/layout/vList4"/>
    <dgm:cxn modelId="{4D1E372B-9491-4A6D-9CA5-50F84D657FD5}" type="presOf" srcId="{CBF6CC61-AC26-4C9A-B05B-F73D4E34FA03}" destId="{E3AB4445-C6F8-44BA-B4D5-BB80A73136A1}" srcOrd="1" destOrd="1" presId="urn:microsoft.com/office/officeart/2005/8/layout/vList4"/>
    <dgm:cxn modelId="{B0C10F35-3F02-44ED-AF57-E4019FBB90C2}" srcId="{632C7096-A207-4D56-9742-CE697B44F5EA}" destId="{F8775D7B-CF7D-4D01-AB4C-A32D93EC220B}" srcOrd="0" destOrd="0" parTransId="{CAD228EA-9003-4F21-B108-4EF863F30619}" sibTransId="{70263CA3-8D69-4EBD-9579-77048F88E7A9}"/>
    <dgm:cxn modelId="{C858C638-D6F7-4838-B729-F005F768EA8E}" type="presOf" srcId="{DAFD5E0D-835C-48D6-B198-A2631EB1EBE6}" destId="{E3AB4445-C6F8-44BA-B4D5-BB80A73136A1}" srcOrd="1" destOrd="0" presId="urn:microsoft.com/office/officeart/2005/8/layout/vList4"/>
    <dgm:cxn modelId="{F1F03F3C-1AB9-401A-A6D2-8ECE4D119213}" type="presOf" srcId="{B72C2FBD-A394-4F59-BB44-8F9A7D164645}" destId="{1B62135C-845F-4C11-9729-151E48C074D7}" srcOrd="1" destOrd="2" presId="urn:microsoft.com/office/officeart/2005/8/layout/vList4"/>
    <dgm:cxn modelId="{EBDE5C63-A609-4B1D-BDB6-6F80EEE971D0}" srcId="{3DC8880F-2DE4-4175-91C7-F55B28C6F1D0}" destId="{7B75A9F0-579B-4B83-90B9-383FA7EB7499}" srcOrd="3" destOrd="0" parTransId="{9065E35F-6E27-4D00-A654-141B6195E9F8}" sibTransId="{6A53915B-8ECE-4FC6-BBA1-37E92CC8FADE}"/>
    <dgm:cxn modelId="{E3F91145-2B7E-42A8-95E4-FD6AC381241B}" type="presOf" srcId="{C19A2FDF-B7C2-497F-B2AF-067BB3D26087}" destId="{AF6B9A77-96BF-491B-BED6-2AF4D1D295EE}" srcOrd="0" destOrd="2" presId="urn:microsoft.com/office/officeart/2005/8/layout/vList4"/>
    <dgm:cxn modelId="{A0A1066F-F9E4-4B70-9F5B-FEEABB086B60}" type="presOf" srcId="{7B75A9F0-579B-4B83-90B9-383FA7EB7499}" destId="{D0FC4D32-7E1B-4BD5-A6EC-0EF21ED8ADC9}" srcOrd="0" destOrd="0" presId="urn:microsoft.com/office/officeart/2005/8/layout/vList4"/>
    <dgm:cxn modelId="{F6FD6F71-91CA-421B-B84B-1A0642C3A628}" type="presOf" srcId="{C4CBA8A7-E527-438B-9FDA-15A6A555DF93}" destId="{E3AB4445-C6F8-44BA-B4D5-BB80A73136A1}" srcOrd="1" destOrd="2" presId="urn:microsoft.com/office/officeart/2005/8/layout/vList4"/>
    <dgm:cxn modelId="{26796778-A534-471D-A367-8438985CA12B}" type="presOf" srcId="{3DC8880F-2DE4-4175-91C7-F55B28C6F1D0}" destId="{23FEB63E-265B-41E1-A08B-F0B45E2A251E}" srcOrd="0" destOrd="0" presId="urn:microsoft.com/office/officeart/2005/8/layout/vList4"/>
    <dgm:cxn modelId="{1CAD997D-FFCB-4E15-A8D7-8CA2D958B01B}" type="presOf" srcId="{632C7096-A207-4D56-9742-CE697B44F5EA}" destId="{F61E66E7-0263-4EFC-B52F-1A1333164077}" srcOrd="0" destOrd="0" presId="urn:microsoft.com/office/officeart/2005/8/layout/vList4"/>
    <dgm:cxn modelId="{1A4EBA81-2815-4B2C-80C5-5D236CF4229D}" type="presOf" srcId="{13B16C8E-7A45-4FE7-BD71-89841EAF18FD}" destId="{1B62135C-845F-4C11-9729-151E48C074D7}" srcOrd="1" destOrd="1" presId="urn:microsoft.com/office/officeart/2005/8/layout/vList4"/>
    <dgm:cxn modelId="{7AA2B484-3976-491C-AEDE-6EEE63543555}" type="presOf" srcId="{C4CBA8A7-E527-438B-9FDA-15A6A555DF93}" destId="{4E99826B-A55A-4388-AD51-92628D224C7A}" srcOrd="0" destOrd="2" presId="urn:microsoft.com/office/officeart/2005/8/layout/vList4"/>
    <dgm:cxn modelId="{AB985687-DE79-4C04-9C9B-3ED2608B21BF}" srcId="{3DC8880F-2DE4-4175-91C7-F55B28C6F1D0}" destId="{632C7096-A207-4D56-9742-CE697B44F5EA}" srcOrd="0" destOrd="0" parTransId="{E3A19F2C-4EB0-4657-958A-F25F7C3C071D}" sibTransId="{334FA113-014A-431E-AEAC-E7C28C9922A2}"/>
    <dgm:cxn modelId="{4F1EF18C-DA62-4CD2-BB60-8E2256BF8FEB}" srcId="{FCCC4576-E0D7-4270-B34B-C71C83595871}" destId="{2082E002-2568-4880-B07D-8C228995D101}" srcOrd="0" destOrd="0" parTransId="{6C4FFE37-EE4B-4DEA-AB33-810B70AC903A}" sibTransId="{A1CADBE2-179C-4641-8F29-95A84BD61EA7}"/>
    <dgm:cxn modelId="{5009379A-363D-49D2-8DA9-46FE38E7275D}" srcId="{7B75A9F0-579B-4B83-90B9-383FA7EB7499}" destId="{B72C2FBD-A394-4F59-BB44-8F9A7D164645}" srcOrd="1" destOrd="0" parTransId="{4B70EFD7-E89F-45A2-9B40-2AE28EB15D91}" sibTransId="{4E2B1F43-E759-400B-B1CD-F38A975AF171}"/>
    <dgm:cxn modelId="{9789CFA2-D856-45CA-8A23-63FE338B90B1}" type="presOf" srcId="{FCCC4576-E0D7-4270-B34B-C71C83595871}" destId="{AF6B9A77-96BF-491B-BED6-2AF4D1D295EE}" srcOrd="0" destOrd="0" presId="urn:microsoft.com/office/officeart/2005/8/layout/vList4"/>
    <dgm:cxn modelId="{6E633DAE-8AEB-4672-9FE6-E7121485739D}" type="presOf" srcId="{F8775D7B-CF7D-4D01-AB4C-A32D93EC220B}" destId="{08B40906-39BC-45D4-A913-E80A4FE89B57}" srcOrd="1" destOrd="1" presId="urn:microsoft.com/office/officeart/2005/8/layout/vList4"/>
    <dgm:cxn modelId="{D32580AE-9607-46CB-A501-8401C895458B}" type="presOf" srcId="{2082E002-2568-4880-B07D-8C228995D101}" destId="{164D8673-70C6-4560-8002-76CC81B1A97F}" srcOrd="1" destOrd="1" presId="urn:microsoft.com/office/officeart/2005/8/layout/vList4"/>
    <dgm:cxn modelId="{4BA0BAB6-AE04-4F2A-8891-71DBDA9FB6A6}" type="presOf" srcId="{B72C2FBD-A394-4F59-BB44-8F9A7D164645}" destId="{D0FC4D32-7E1B-4BD5-A6EC-0EF21ED8ADC9}" srcOrd="0" destOrd="2" presId="urn:microsoft.com/office/officeart/2005/8/layout/vList4"/>
    <dgm:cxn modelId="{02CA4ABD-A493-412F-B0C3-7877B27E2A28}" type="presOf" srcId="{CBF6CC61-AC26-4C9A-B05B-F73D4E34FA03}" destId="{4E99826B-A55A-4388-AD51-92628D224C7A}" srcOrd="0" destOrd="1" presId="urn:microsoft.com/office/officeart/2005/8/layout/vList4"/>
    <dgm:cxn modelId="{BC107BBF-DC3E-425D-901D-DB1AC0E298CC}" srcId="{FCCC4576-E0D7-4270-B34B-C71C83595871}" destId="{C19A2FDF-B7C2-497F-B2AF-067BB3D26087}" srcOrd="1" destOrd="0" parTransId="{CDE2FAFC-AD5B-4C1B-A689-D37A4A6C05A5}" sibTransId="{E7E8598E-A9FC-490E-A15D-4447A8A3872A}"/>
    <dgm:cxn modelId="{75DE9CC6-63C1-4595-856A-7052BA597589}" srcId="{DAFD5E0D-835C-48D6-B198-A2631EB1EBE6}" destId="{C4CBA8A7-E527-438B-9FDA-15A6A555DF93}" srcOrd="1" destOrd="0" parTransId="{CCD01867-D728-4A0E-B8F7-F46F8F294BD1}" sibTransId="{901BB77F-6654-450B-BEB5-31E25BF34E5D}"/>
    <dgm:cxn modelId="{4F6478CD-FB54-483A-9B58-886E389B192B}" srcId="{DAFD5E0D-835C-48D6-B198-A2631EB1EBE6}" destId="{CBF6CC61-AC26-4C9A-B05B-F73D4E34FA03}" srcOrd="0" destOrd="0" parTransId="{2E0373E0-3094-4067-9D80-3BD8139C647A}" sibTransId="{974960CC-1C87-42B0-A7C5-76166FDCB246}"/>
    <dgm:cxn modelId="{96A894D5-371D-4FE9-B0EE-2E1171E48303}" type="presOf" srcId="{FCCC4576-E0D7-4270-B34B-C71C83595871}" destId="{164D8673-70C6-4560-8002-76CC81B1A97F}" srcOrd="1" destOrd="0" presId="urn:microsoft.com/office/officeart/2005/8/layout/vList4"/>
    <dgm:cxn modelId="{D18752DA-6F97-41D6-9891-28CB07BF818A}" type="presOf" srcId="{F8775D7B-CF7D-4D01-AB4C-A32D93EC220B}" destId="{F61E66E7-0263-4EFC-B52F-1A1333164077}" srcOrd="0" destOrd="1" presId="urn:microsoft.com/office/officeart/2005/8/layout/vList4"/>
    <dgm:cxn modelId="{86FC37DD-62E2-4E16-9922-764D4BC9DDD6}" type="presOf" srcId="{DAFD5E0D-835C-48D6-B198-A2631EB1EBE6}" destId="{4E99826B-A55A-4388-AD51-92628D224C7A}" srcOrd="0" destOrd="0" presId="urn:microsoft.com/office/officeart/2005/8/layout/vList4"/>
    <dgm:cxn modelId="{D0F018DF-6189-4722-9078-AECE4DB38668}" type="presOf" srcId="{C19A2FDF-B7C2-497F-B2AF-067BB3D26087}" destId="{164D8673-70C6-4560-8002-76CC81B1A97F}" srcOrd="1" destOrd="2" presId="urn:microsoft.com/office/officeart/2005/8/layout/vList4"/>
    <dgm:cxn modelId="{F5409EE0-5399-4ADA-9E8B-B5CC8D833ED8}" srcId="{3DC8880F-2DE4-4175-91C7-F55B28C6F1D0}" destId="{DAFD5E0D-835C-48D6-B198-A2631EB1EBE6}" srcOrd="1" destOrd="0" parTransId="{2D2B7D9D-2DD3-40F5-8DEC-75D49F9A5875}" sibTransId="{573EE015-7B10-4453-BF7C-6CA544AA51AB}"/>
    <dgm:cxn modelId="{263AB6E6-0734-4D9E-9F8E-FE0564430EA6}" srcId="{7B75A9F0-579B-4B83-90B9-383FA7EB7499}" destId="{13B16C8E-7A45-4FE7-BD71-89841EAF18FD}" srcOrd="0" destOrd="0" parTransId="{88DEED62-1883-403D-B3A9-5160113520AF}" sibTransId="{5505828D-4468-452B-AB4D-B1BAEF67A645}"/>
    <dgm:cxn modelId="{A702E1F3-4163-40CE-B5A8-2B457378A421}" type="presOf" srcId="{13B16C8E-7A45-4FE7-BD71-89841EAF18FD}" destId="{D0FC4D32-7E1B-4BD5-A6EC-0EF21ED8ADC9}" srcOrd="0" destOrd="1" presId="urn:microsoft.com/office/officeart/2005/8/layout/vList4"/>
    <dgm:cxn modelId="{070004FD-1110-42BE-B9B8-9B70EDF9A645}" type="presOf" srcId="{632C7096-A207-4D56-9742-CE697B44F5EA}" destId="{08B40906-39BC-45D4-A913-E80A4FE89B57}" srcOrd="1" destOrd="0" presId="urn:microsoft.com/office/officeart/2005/8/layout/vList4"/>
    <dgm:cxn modelId="{237278C4-F9C4-410B-9539-0D16A13ABC41}" type="presParOf" srcId="{23FEB63E-265B-41E1-A08B-F0B45E2A251E}" destId="{18FC0DB5-3F56-46BD-8F1F-36D8F7404970}" srcOrd="0" destOrd="0" presId="urn:microsoft.com/office/officeart/2005/8/layout/vList4"/>
    <dgm:cxn modelId="{F11026C6-9327-474E-BBB0-F4FDB817D376}" type="presParOf" srcId="{18FC0DB5-3F56-46BD-8F1F-36D8F7404970}" destId="{F61E66E7-0263-4EFC-B52F-1A1333164077}" srcOrd="0" destOrd="0" presId="urn:microsoft.com/office/officeart/2005/8/layout/vList4"/>
    <dgm:cxn modelId="{3DAA8215-B743-4E2F-A1AE-4D2788FD296B}" type="presParOf" srcId="{18FC0DB5-3F56-46BD-8F1F-36D8F7404970}" destId="{7873ABC6-B4B4-402E-9DE2-D60EA1A14613}" srcOrd="1" destOrd="0" presId="urn:microsoft.com/office/officeart/2005/8/layout/vList4"/>
    <dgm:cxn modelId="{0C579144-C0ED-495D-AB04-D63B989550A5}" type="presParOf" srcId="{18FC0DB5-3F56-46BD-8F1F-36D8F7404970}" destId="{08B40906-39BC-45D4-A913-E80A4FE89B57}" srcOrd="2" destOrd="0" presId="urn:microsoft.com/office/officeart/2005/8/layout/vList4"/>
    <dgm:cxn modelId="{5E824987-6978-438E-959C-7A44847FFA14}" type="presParOf" srcId="{23FEB63E-265B-41E1-A08B-F0B45E2A251E}" destId="{BA0D9B92-8728-4EDC-8BED-A45CF0116899}" srcOrd="1" destOrd="0" presId="urn:microsoft.com/office/officeart/2005/8/layout/vList4"/>
    <dgm:cxn modelId="{27C790F6-EB5E-4F81-B952-5F2D6536988E}" type="presParOf" srcId="{23FEB63E-265B-41E1-A08B-F0B45E2A251E}" destId="{64A94DEE-BC61-40D5-AEC9-767444EF1671}" srcOrd="2" destOrd="0" presId="urn:microsoft.com/office/officeart/2005/8/layout/vList4"/>
    <dgm:cxn modelId="{9EBF6C68-DE65-4608-901C-6A0E6178B4D6}" type="presParOf" srcId="{64A94DEE-BC61-40D5-AEC9-767444EF1671}" destId="{4E99826B-A55A-4388-AD51-92628D224C7A}" srcOrd="0" destOrd="0" presId="urn:microsoft.com/office/officeart/2005/8/layout/vList4"/>
    <dgm:cxn modelId="{397D8AB0-C0AB-4741-8141-040C926E2BC1}" type="presParOf" srcId="{64A94DEE-BC61-40D5-AEC9-767444EF1671}" destId="{A59D1F9C-A7C4-4B3E-B240-4EF6E17CD308}" srcOrd="1" destOrd="0" presId="urn:microsoft.com/office/officeart/2005/8/layout/vList4"/>
    <dgm:cxn modelId="{9B57459A-EF80-42CC-B5F5-A147208E9FFA}" type="presParOf" srcId="{64A94DEE-BC61-40D5-AEC9-767444EF1671}" destId="{E3AB4445-C6F8-44BA-B4D5-BB80A73136A1}" srcOrd="2" destOrd="0" presId="urn:microsoft.com/office/officeart/2005/8/layout/vList4"/>
    <dgm:cxn modelId="{F170E10D-1572-49D2-B953-B2176C40C1FD}" type="presParOf" srcId="{23FEB63E-265B-41E1-A08B-F0B45E2A251E}" destId="{05608442-25C8-427C-95AF-5BDBDFE46F47}" srcOrd="3" destOrd="0" presId="urn:microsoft.com/office/officeart/2005/8/layout/vList4"/>
    <dgm:cxn modelId="{06DF1AFB-064C-4F75-9BE2-6B329583CAB7}" type="presParOf" srcId="{23FEB63E-265B-41E1-A08B-F0B45E2A251E}" destId="{B9D1E56E-34EF-4016-9657-41F515F2B0A0}" srcOrd="4" destOrd="0" presId="urn:microsoft.com/office/officeart/2005/8/layout/vList4"/>
    <dgm:cxn modelId="{744EE114-F8B0-4073-819D-99D1A7DE0288}" type="presParOf" srcId="{B9D1E56E-34EF-4016-9657-41F515F2B0A0}" destId="{AF6B9A77-96BF-491B-BED6-2AF4D1D295EE}" srcOrd="0" destOrd="0" presId="urn:microsoft.com/office/officeart/2005/8/layout/vList4"/>
    <dgm:cxn modelId="{8943533B-0397-4CAD-A974-B9AAD2E9088D}" type="presParOf" srcId="{B9D1E56E-34EF-4016-9657-41F515F2B0A0}" destId="{9883CC22-1D9A-41BF-BC9E-D69E2C7454A0}" srcOrd="1" destOrd="0" presId="urn:microsoft.com/office/officeart/2005/8/layout/vList4"/>
    <dgm:cxn modelId="{6B22FCEA-BEAB-4A71-90E4-1D5A968B17FF}" type="presParOf" srcId="{B9D1E56E-34EF-4016-9657-41F515F2B0A0}" destId="{164D8673-70C6-4560-8002-76CC81B1A97F}" srcOrd="2" destOrd="0" presId="urn:microsoft.com/office/officeart/2005/8/layout/vList4"/>
    <dgm:cxn modelId="{03784403-A2D1-4A3D-9EAB-F1A8C84763E0}" type="presParOf" srcId="{23FEB63E-265B-41E1-A08B-F0B45E2A251E}" destId="{48082E3E-C2E5-4B67-A31F-6C605E0413A8}" srcOrd="5" destOrd="0" presId="urn:microsoft.com/office/officeart/2005/8/layout/vList4"/>
    <dgm:cxn modelId="{5DBD9E6E-8AB5-4CE7-B493-77C768221C6B}" type="presParOf" srcId="{23FEB63E-265B-41E1-A08B-F0B45E2A251E}" destId="{44821360-0B82-439D-9E94-1285CE650A11}" srcOrd="6" destOrd="0" presId="urn:microsoft.com/office/officeart/2005/8/layout/vList4"/>
    <dgm:cxn modelId="{2AA1A0B5-602B-442A-9455-57DF43190B85}" type="presParOf" srcId="{44821360-0B82-439D-9E94-1285CE650A11}" destId="{D0FC4D32-7E1B-4BD5-A6EC-0EF21ED8ADC9}" srcOrd="0" destOrd="0" presId="urn:microsoft.com/office/officeart/2005/8/layout/vList4"/>
    <dgm:cxn modelId="{81049E38-80D2-4C27-9F28-4112D435EC86}" type="presParOf" srcId="{44821360-0B82-439D-9E94-1285CE650A11}" destId="{B26B977C-18DA-46DD-816A-1096AFB13D00}" srcOrd="1" destOrd="0" presId="urn:microsoft.com/office/officeart/2005/8/layout/vList4"/>
    <dgm:cxn modelId="{EF872ACD-DA2F-427E-B47A-3A1D6C843CA9}" type="presParOf" srcId="{44821360-0B82-439D-9E94-1285CE650A11}" destId="{1B62135C-845F-4C11-9729-151E48C074D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E66E7-0263-4EFC-B52F-1A1333164077}">
      <dsp:nvSpPr>
        <dsp:cNvPr id="0" name=""/>
        <dsp:cNvSpPr/>
      </dsp:nvSpPr>
      <dsp:spPr>
        <a:xfrm>
          <a:off x="0" y="0"/>
          <a:ext cx="6572250" cy="801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Aplicación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HTTP, FTP, TFTP, etc.</a:t>
          </a:r>
        </a:p>
      </dsp:txBody>
      <dsp:txXfrm>
        <a:off x="1394627" y="0"/>
        <a:ext cx="5177622" cy="801771"/>
      </dsp:txXfrm>
    </dsp:sp>
    <dsp:sp modelId="{7873ABC6-B4B4-402E-9DE2-D60EA1A14613}">
      <dsp:nvSpPr>
        <dsp:cNvPr id="0" name=""/>
        <dsp:cNvSpPr/>
      </dsp:nvSpPr>
      <dsp:spPr>
        <a:xfrm>
          <a:off x="80177" y="80177"/>
          <a:ext cx="1314450" cy="64141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9826B-A55A-4388-AD51-92628D224C7A}">
      <dsp:nvSpPr>
        <dsp:cNvPr id="0" name=""/>
        <dsp:cNvSpPr/>
      </dsp:nvSpPr>
      <dsp:spPr>
        <a:xfrm>
          <a:off x="0" y="881948"/>
          <a:ext cx="6572250" cy="801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Transporte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TCP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UDP</a:t>
          </a:r>
        </a:p>
      </dsp:txBody>
      <dsp:txXfrm>
        <a:off x="1394627" y="881948"/>
        <a:ext cx="5177622" cy="801771"/>
      </dsp:txXfrm>
    </dsp:sp>
    <dsp:sp modelId="{A59D1F9C-A7C4-4B3E-B240-4EF6E17CD308}">
      <dsp:nvSpPr>
        <dsp:cNvPr id="0" name=""/>
        <dsp:cNvSpPr/>
      </dsp:nvSpPr>
      <dsp:spPr>
        <a:xfrm>
          <a:off x="262741" y="952241"/>
          <a:ext cx="949322" cy="66118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B9A77-96BF-491B-BED6-2AF4D1D295EE}">
      <dsp:nvSpPr>
        <dsp:cNvPr id="0" name=""/>
        <dsp:cNvSpPr/>
      </dsp:nvSpPr>
      <dsp:spPr>
        <a:xfrm>
          <a:off x="0" y="1763896"/>
          <a:ext cx="6572250" cy="801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Internet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IP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IGMP</a:t>
          </a:r>
        </a:p>
      </dsp:txBody>
      <dsp:txXfrm>
        <a:off x="1394627" y="1763896"/>
        <a:ext cx="5177622" cy="801771"/>
      </dsp:txXfrm>
    </dsp:sp>
    <dsp:sp modelId="{9883CC22-1D9A-41BF-BC9E-D69E2C7454A0}">
      <dsp:nvSpPr>
        <dsp:cNvPr id="0" name=""/>
        <dsp:cNvSpPr/>
      </dsp:nvSpPr>
      <dsp:spPr>
        <a:xfrm>
          <a:off x="80177" y="1844074"/>
          <a:ext cx="1314450" cy="64141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C4D32-7E1B-4BD5-A6EC-0EF21ED8ADC9}">
      <dsp:nvSpPr>
        <dsp:cNvPr id="0" name=""/>
        <dsp:cNvSpPr/>
      </dsp:nvSpPr>
      <dsp:spPr>
        <a:xfrm>
          <a:off x="0" y="2645845"/>
          <a:ext cx="6572250" cy="801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Acceso a la red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LLC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MAC</a:t>
          </a:r>
        </a:p>
      </dsp:txBody>
      <dsp:txXfrm>
        <a:off x="1394627" y="2645845"/>
        <a:ext cx="5177622" cy="801771"/>
      </dsp:txXfrm>
    </dsp:sp>
    <dsp:sp modelId="{B26B977C-18DA-46DD-816A-1096AFB13D00}">
      <dsp:nvSpPr>
        <dsp:cNvPr id="0" name=""/>
        <dsp:cNvSpPr/>
      </dsp:nvSpPr>
      <dsp:spPr>
        <a:xfrm>
          <a:off x="80177" y="2726022"/>
          <a:ext cx="1314450" cy="64141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86E4E-D325-49F3-92DC-E1CBE11EDD3F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F575A-D191-4F87-AFF1-A013C752B4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30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</a:t>
            </a:r>
            <a:r>
              <a:rPr lang="es-MX" baseline="0" dirty="0"/>
              <a:t> busca dar un repaso de la arquitectura TCP/IP; danto énfasis en la capa de transporte.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aseline="0" dirty="0"/>
              <a:t>Acceso a la 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Incluye la capa de 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Modelo de referencia IEEE 802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dirty="0"/>
              <a:t>Control</a:t>
            </a:r>
            <a:r>
              <a:rPr lang="es-MX" baseline="0" dirty="0"/>
              <a:t> de enlace lógico (LLC)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Control de acceso al medio (MAC)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baseline="0" dirty="0"/>
              <a:t>Internet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IP e IGMP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Establece rutas entre la fuente y el destino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Dirige los nodos intermedios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Ensambla paquetes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Reconoce prioridades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Uso de </a:t>
            </a:r>
            <a:r>
              <a:rPr lang="es-MX" baseline="0" dirty="0" err="1"/>
              <a:t>ruteadores</a:t>
            </a:r>
            <a:endParaRPr lang="es-MX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baseline="0" dirty="0"/>
              <a:t>Transporte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Le da confiabilidad a las capas inferiores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Asegura integridad de los mensajes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Control de flujo y control de errores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 err="1"/>
              <a:t>Multiplexa</a:t>
            </a:r>
            <a:r>
              <a:rPr lang="es-MX" baseline="0" dirty="0"/>
              <a:t> conexiones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Mapea direcciones a nombres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TCP y UDP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baseline="0" dirty="0"/>
              <a:t>Aplicación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Interfaz del usuario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Residen las aplicaciones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Realiza propiamente la tarea que utiliza las comunicaciones remotas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s-MX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MX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575A-D191-4F87-AFF1-A013C752B485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7296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Hablar</a:t>
            </a:r>
            <a:r>
              <a:rPr lang="es-MX" baseline="0" dirty="0"/>
              <a:t> sobre la ubicación de TCP y UDP 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575A-D191-4F87-AFF1-A013C752B485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021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9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0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5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9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6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85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47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17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30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0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03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3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Unidad temática 1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sz="4800" b="1"/>
              <a:t>Sockets de flujo</a:t>
            </a:r>
            <a:endParaRPr lang="es-MX" sz="4800" b="1" dirty="0"/>
          </a:p>
        </p:txBody>
      </p:sp>
    </p:spTree>
    <p:extLst>
      <p:ext uri="{BB962C8B-B14F-4D97-AF65-F5344CB8AC3E}">
        <p14:creationId xmlns:p14="http://schemas.microsoft.com/office/powerpoint/2010/main" val="89499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TCP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200" dirty="0"/>
              <a:t>Fiable</a:t>
            </a:r>
          </a:p>
          <a:p>
            <a:pPr lvl="1">
              <a:lnSpc>
                <a:spcPct val="90000"/>
              </a:lnSpc>
            </a:pPr>
            <a:r>
              <a:rPr lang="es-ES" sz="2400" dirty="0"/>
              <a:t>En el receptor, los segmentos duplicados se descartan y los segmentos que llegan fuera de secuencia se colocan en la secuencia correcta.</a:t>
            </a:r>
          </a:p>
          <a:p>
            <a:pPr lvl="1">
              <a:lnSpc>
                <a:spcPct val="90000"/>
              </a:lnSpc>
            </a:pPr>
            <a:r>
              <a:rPr lang="es-ES" sz="2400" dirty="0"/>
              <a:t>Siempre se utiliza una suma de comprobación TCP para comprobar la integridad de nivel de bit del segmento TCP.</a:t>
            </a:r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70015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TCP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200" dirty="0"/>
              <a:t>Secuencia de bytes</a:t>
            </a:r>
          </a:p>
          <a:p>
            <a:pPr lvl="1">
              <a:lnSpc>
                <a:spcPct val="90000"/>
              </a:lnSpc>
            </a:pPr>
            <a:r>
              <a:rPr lang="es-ES" sz="2400" dirty="0"/>
              <a:t>TCP reconoce los datos enviados a través de los canales de entrada y salida como una secuencia continua de bytes.</a:t>
            </a:r>
          </a:p>
          <a:p>
            <a:pPr lvl="1">
              <a:lnSpc>
                <a:spcPct val="90000"/>
              </a:lnSpc>
            </a:pPr>
            <a:r>
              <a:rPr lang="es-ES" sz="2400" dirty="0"/>
              <a:t>El número de secuencia y el número de reconocimiento en cada encabezado TCP se define en límites de bytes.</a:t>
            </a:r>
          </a:p>
        </p:txBody>
      </p:sp>
    </p:spTree>
    <p:extLst>
      <p:ext uri="{BB962C8B-B14F-4D97-AF65-F5344CB8AC3E}">
        <p14:creationId xmlns:p14="http://schemas.microsoft.com/office/powerpoint/2010/main" val="157485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TCP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200" dirty="0"/>
              <a:t>Secuencia de bytes</a:t>
            </a:r>
          </a:p>
          <a:p>
            <a:pPr lvl="1">
              <a:lnSpc>
                <a:spcPct val="90000"/>
              </a:lnSpc>
            </a:pPr>
            <a:r>
              <a:rPr lang="es-ES" sz="2400" dirty="0"/>
              <a:t>TCP no reconoce límites de mensajes o registros en la secuencia de bytes.</a:t>
            </a:r>
          </a:p>
          <a:p>
            <a:pPr lvl="1">
              <a:lnSpc>
                <a:spcPct val="90000"/>
              </a:lnSpc>
            </a:pPr>
            <a:r>
              <a:rPr lang="es-ES" sz="2400" dirty="0"/>
              <a:t>El protocolo de la capa de Aplicación debe proporcionar el análisis correspondiente de la secuencia de bytes de entrada.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421375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TCP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sz="3600" dirty="0"/>
              <a:t>Control de flujo del emisor y del receptor.</a:t>
            </a:r>
          </a:p>
          <a:p>
            <a:pPr lvl="1">
              <a:lnSpc>
                <a:spcPct val="90000"/>
              </a:lnSpc>
            </a:pPr>
            <a:r>
              <a:rPr lang="es-ES" sz="2800" dirty="0"/>
              <a:t>Para evitar el envío de demasiados datos a la vez y la saturación de la red IP.</a:t>
            </a:r>
          </a:p>
          <a:p>
            <a:pPr lvl="1">
              <a:lnSpc>
                <a:spcPct val="90000"/>
              </a:lnSpc>
            </a:pPr>
            <a:r>
              <a:rPr lang="es-ES" sz="2800" dirty="0"/>
              <a:t>TCP implementa control de flujo del emisor que, gradualmente, escala la cantidad de datos a la vez.</a:t>
            </a:r>
          </a:p>
          <a:p>
            <a:pPr marL="0" indent="0">
              <a:lnSpc>
                <a:spcPct val="90000"/>
              </a:lnSpc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55823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TCP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sz="3600" dirty="0"/>
              <a:t>Control de flujo del emisor y del receptor.</a:t>
            </a:r>
          </a:p>
          <a:p>
            <a:pPr lvl="1">
              <a:lnSpc>
                <a:spcPct val="90000"/>
              </a:lnSpc>
            </a:pPr>
            <a:r>
              <a:rPr lang="es-ES" sz="2800" dirty="0"/>
              <a:t>Para evitar que el emisor envíe datos que el receptor no puede almacenar en buffer.</a:t>
            </a:r>
          </a:p>
          <a:p>
            <a:pPr lvl="1">
              <a:lnSpc>
                <a:spcPct val="90000"/>
              </a:lnSpc>
            </a:pPr>
            <a:r>
              <a:rPr lang="es-ES" sz="2800" dirty="0"/>
              <a:t>TCP implementa control de flujo del receptor que indica la cantidad de espacio libre en el buffer del receptor.</a:t>
            </a:r>
          </a:p>
          <a:p>
            <a:pPr>
              <a:lnSpc>
                <a:spcPct val="90000"/>
              </a:lnSpc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401780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TCP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Entrega de uno a uno</a:t>
            </a:r>
          </a:p>
          <a:p>
            <a:pPr lvl="1">
              <a:lnSpc>
                <a:spcPct val="90000"/>
              </a:lnSpc>
            </a:pPr>
            <a:r>
              <a:rPr lang="es-ES" sz="2400" dirty="0"/>
              <a:t>Las conexiones de TCP son un circuito lógico punto a punto entre dos protocolos de la capa de Aplicación.</a:t>
            </a:r>
          </a:p>
          <a:p>
            <a:pPr lvl="1">
              <a:lnSpc>
                <a:spcPct val="90000"/>
              </a:lnSpc>
            </a:pPr>
            <a:r>
              <a:rPr lang="es-ES" sz="2400" dirty="0"/>
              <a:t>TCP no proporciona un servicio de uno a varios.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0438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TCP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2800" dirty="0"/>
              <a:t>Normalmente, TCP se utiliza cuando el protocolo de la capa de aplicación requiere un servicio de transferencia de datos confiable y el protocolo de aplicación no proporciona este tipo de servicio.</a:t>
            </a:r>
          </a:p>
          <a:p>
            <a:pPr lvl="1">
              <a:lnSpc>
                <a:spcPct val="90000"/>
              </a:lnSpc>
            </a:pPr>
            <a:endParaRPr lang="es-ES" sz="2000" dirty="0"/>
          </a:p>
          <a:p>
            <a:pPr marL="914400" lvl="2" indent="0">
              <a:lnSpc>
                <a:spcPct val="90000"/>
              </a:lnSpc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5131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1.1 Servicios definidos en la capa de transporte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sz="3000" i="1" dirty="0"/>
              <a:t>Paréceme Sancho, que esto </a:t>
            </a:r>
            <a:r>
              <a:rPr lang="es-MX" sz="3000" i="1" dirty="0" err="1"/>
              <a:t>destas</a:t>
            </a:r>
            <a:r>
              <a:rPr lang="es-MX" sz="3000" i="1" dirty="0"/>
              <a:t> redes debe de ser una de las más nuevas aventuras que pueda imaginar.</a:t>
            </a:r>
          </a:p>
          <a:p>
            <a:pPr algn="r"/>
            <a:r>
              <a:rPr lang="es-MX" dirty="0"/>
              <a:t>Cervantes, El Quijote II-58</a:t>
            </a:r>
          </a:p>
        </p:txBody>
      </p:sp>
    </p:spTree>
    <p:extLst>
      <p:ext uri="{BB962C8B-B14F-4D97-AF65-F5344CB8AC3E}">
        <p14:creationId xmlns:p14="http://schemas.microsoft.com/office/powerpoint/2010/main" val="175162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TCP/IP</a:t>
            </a:r>
          </a:p>
        </p:txBody>
      </p: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266998"/>
              </p:ext>
            </p:extLst>
          </p:nvPr>
        </p:nvGraphicFramePr>
        <p:xfrm>
          <a:off x="1443038" y="2016125"/>
          <a:ext cx="6572250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093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388938"/>
            <a:ext cx="6572250" cy="1049337"/>
          </a:xfrm>
        </p:spPr>
        <p:txBody>
          <a:bodyPr/>
          <a:lstStyle/>
          <a:p>
            <a:r>
              <a:rPr lang="es-MX" dirty="0"/>
              <a:t>TCP y UDP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BBD09A3F-BB3F-4FCA-AB5A-29DF124DE2A0}"/>
              </a:ext>
            </a:extLst>
          </p:cNvPr>
          <p:cNvGrpSpPr/>
          <p:nvPr/>
        </p:nvGrpSpPr>
        <p:grpSpPr>
          <a:xfrm>
            <a:off x="636029" y="1628800"/>
            <a:ext cx="7871941" cy="3900830"/>
            <a:chOff x="453691" y="2219931"/>
            <a:chExt cx="7871941" cy="3900830"/>
          </a:xfrm>
        </p:grpSpPr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A8F15373-A9F4-40E0-AC1F-7463D45CAAD9}"/>
                </a:ext>
              </a:extLst>
            </p:cNvPr>
            <p:cNvSpPr/>
            <p:nvPr/>
          </p:nvSpPr>
          <p:spPr>
            <a:xfrm>
              <a:off x="453692" y="5653735"/>
              <a:ext cx="7871940" cy="467026"/>
            </a:xfrm>
            <a:custGeom>
              <a:avLst/>
              <a:gdLst>
                <a:gd name="connsiteX0" fmla="*/ 0 w 7339813"/>
                <a:gd name="connsiteY0" fmla="*/ 0 h 467026"/>
                <a:gd name="connsiteX1" fmla="*/ 7339813 w 7339813"/>
                <a:gd name="connsiteY1" fmla="*/ 0 h 467026"/>
                <a:gd name="connsiteX2" fmla="*/ 7339813 w 7339813"/>
                <a:gd name="connsiteY2" fmla="*/ 467026 h 467026"/>
                <a:gd name="connsiteX3" fmla="*/ 0 w 7339813"/>
                <a:gd name="connsiteY3" fmla="*/ 467026 h 467026"/>
                <a:gd name="connsiteX4" fmla="*/ 0 w 7339813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9813" h="467026">
                  <a:moveTo>
                    <a:pt x="0" y="0"/>
                  </a:moveTo>
                  <a:lnTo>
                    <a:pt x="7339813" y="0"/>
                  </a:lnTo>
                  <a:lnTo>
                    <a:pt x="7339813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IP</a:t>
              </a:r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E3E157BF-A43C-4EC3-8ECB-DDA1E04D5F6B}"/>
                </a:ext>
              </a:extLst>
            </p:cNvPr>
            <p:cNvSpPr/>
            <p:nvPr/>
          </p:nvSpPr>
          <p:spPr>
            <a:xfrm>
              <a:off x="4384788" y="4247449"/>
              <a:ext cx="934052" cy="467026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UDP</a:t>
              </a:r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787D3593-FEEE-46F2-9BF9-E0665C568CC4}"/>
                </a:ext>
              </a:extLst>
            </p:cNvPr>
            <p:cNvSpPr/>
            <p:nvPr/>
          </p:nvSpPr>
          <p:spPr>
            <a:xfrm>
              <a:off x="4527370" y="3136308"/>
              <a:ext cx="665972" cy="276015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SNMP</a:t>
              </a:r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8F166C3E-10BC-46FD-B7A0-C08A66022B8B}"/>
                </a:ext>
              </a:extLst>
            </p:cNvPr>
            <p:cNvSpPr/>
            <p:nvPr/>
          </p:nvSpPr>
          <p:spPr>
            <a:xfrm>
              <a:off x="5375807" y="4915486"/>
              <a:ext cx="715898" cy="293563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ICMP</a:t>
              </a:r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F1F46252-B093-4C3B-AB1E-B052F446DA23}"/>
                </a:ext>
              </a:extLst>
            </p:cNvPr>
            <p:cNvSpPr/>
            <p:nvPr/>
          </p:nvSpPr>
          <p:spPr>
            <a:xfrm>
              <a:off x="6145598" y="4932708"/>
              <a:ext cx="715898" cy="282607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IGMP</a:t>
              </a:r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2D6F0313-937B-4EFC-9593-DD0D57B79F8D}"/>
                </a:ext>
              </a:extLst>
            </p:cNvPr>
            <p:cNvSpPr/>
            <p:nvPr/>
          </p:nvSpPr>
          <p:spPr>
            <a:xfrm>
              <a:off x="6919437" y="4920965"/>
              <a:ext cx="629705" cy="282607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OSPF</a:t>
              </a:r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0572F9A3-CC43-4C8E-9E0D-F326F24EC63D}"/>
                </a:ext>
              </a:extLst>
            </p:cNvPr>
            <p:cNvSpPr/>
            <p:nvPr/>
          </p:nvSpPr>
          <p:spPr>
            <a:xfrm>
              <a:off x="7607083" y="4920965"/>
              <a:ext cx="718548" cy="282606"/>
            </a:xfrm>
            <a:custGeom>
              <a:avLst/>
              <a:gdLst>
                <a:gd name="connsiteX0" fmla="*/ 0 w 718548"/>
                <a:gd name="connsiteY0" fmla="*/ 0 h 282606"/>
                <a:gd name="connsiteX1" fmla="*/ 718548 w 718548"/>
                <a:gd name="connsiteY1" fmla="*/ 0 h 282606"/>
                <a:gd name="connsiteX2" fmla="*/ 718548 w 718548"/>
                <a:gd name="connsiteY2" fmla="*/ 282606 h 282606"/>
                <a:gd name="connsiteX3" fmla="*/ 0 w 718548"/>
                <a:gd name="connsiteY3" fmla="*/ 282606 h 282606"/>
                <a:gd name="connsiteX4" fmla="*/ 0 w 718548"/>
                <a:gd name="connsiteY4" fmla="*/ 0 h 28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48" h="282606">
                  <a:moveTo>
                    <a:pt x="0" y="0"/>
                  </a:moveTo>
                  <a:lnTo>
                    <a:pt x="718548" y="0"/>
                  </a:lnTo>
                  <a:lnTo>
                    <a:pt x="718548" y="282606"/>
                  </a:lnTo>
                  <a:lnTo>
                    <a:pt x="0" y="2826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RSVP</a:t>
              </a:r>
            </a:p>
          </p:txBody>
        </p:sp>
        <p:sp>
          <p:nvSpPr>
            <p:cNvPr id="60" name="Forma libre: forma 59">
              <a:extLst>
                <a:ext uri="{FF2B5EF4-FFF2-40B4-BE49-F238E27FC236}">
                  <a16:creationId xmlns:a16="http://schemas.microsoft.com/office/drawing/2014/main" id="{0CB1085F-B2F5-4F2C-9540-0A811B6287E1}"/>
                </a:ext>
              </a:extLst>
            </p:cNvPr>
            <p:cNvSpPr/>
            <p:nvPr/>
          </p:nvSpPr>
          <p:spPr>
            <a:xfrm>
              <a:off x="457200" y="4264127"/>
              <a:ext cx="3916643" cy="467026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TCP</a:t>
              </a:r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9071C9E0-FBBE-47E9-901B-9BD664192A05}"/>
                </a:ext>
              </a:extLst>
            </p:cNvPr>
            <p:cNvSpPr/>
            <p:nvPr/>
          </p:nvSpPr>
          <p:spPr>
            <a:xfrm>
              <a:off x="453691" y="3111042"/>
              <a:ext cx="826845" cy="301281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BGP</a:t>
              </a:r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93511D8C-94F6-448C-9C30-7E7605B5BD65}"/>
                </a:ext>
              </a:extLst>
            </p:cNvPr>
            <p:cNvSpPr/>
            <p:nvPr/>
          </p:nvSpPr>
          <p:spPr>
            <a:xfrm>
              <a:off x="1337045" y="3126912"/>
              <a:ext cx="826845" cy="276014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FTP</a:t>
              </a:r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CFC2B8D1-4A9D-4C56-B264-7BF73FFB3AF7}"/>
                </a:ext>
              </a:extLst>
            </p:cNvPr>
            <p:cNvSpPr/>
            <p:nvPr/>
          </p:nvSpPr>
          <p:spPr>
            <a:xfrm>
              <a:off x="2192898" y="3136309"/>
              <a:ext cx="826845" cy="276014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HTTP</a:t>
              </a:r>
            </a:p>
          </p:txBody>
        </p:sp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84678DB2-F596-45A8-B537-FBB2F6923943}"/>
                </a:ext>
              </a:extLst>
            </p:cNvPr>
            <p:cNvSpPr/>
            <p:nvPr/>
          </p:nvSpPr>
          <p:spPr>
            <a:xfrm>
              <a:off x="3047998" y="3139680"/>
              <a:ext cx="700160" cy="276014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SMTP</a:t>
              </a:r>
            </a:p>
          </p:txBody>
        </p:sp>
        <p:sp>
          <p:nvSpPr>
            <p:cNvPr id="65" name="Forma libre: forma 64">
              <a:extLst>
                <a:ext uri="{FF2B5EF4-FFF2-40B4-BE49-F238E27FC236}">
                  <a16:creationId xmlns:a16="http://schemas.microsoft.com/office/drawing/2014/main" id="{FC038D46-9BD2-48C1-8074-DDBDE57769BE}"/>
                </a:ext>
              </a:extLst>
            </p:cNvPr>
            <p:cNvSpPr/>
            <p:nvPr/>
          </p:nvSpPr>
          <p:spPr>
            <a:xfrm>
              <a:off x="3078361" y="2219931"/>
              <a:ext cx="700160" cy="287908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MIME</a:t>
              </a:r>
            </a:p>
          </p:txBody>
        </p: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81ADB2BA-1558-4F99-873F-06DD17B4771A}"/>
                </a:ext>
              </a:extLst>
            </p:cNvPr>
            <p:cNvSpPr/>
            <p:nvPr/>
          </p:nvSpPr>
          <p:spPr>
            <a:xfrm>
              <a:off x="3775436" y="3136309"/>
              <a:ext cx="665973" cy="276014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Telnet</a:t>
              </a:r>
            </a:p>
          </p:txBody>
        </p:sp>
      </p:grp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C98183DC-BBDC-4614-86C6-D6EF464B955C}"/>
              </a:ext>
            </a:extLst>
          </p:cNvPr>
          <p:cNvCxnSpPr>
            <a:cxnSpLocks/>
          </p:cNvCxnSpPr>
          <p:nvPr/>
        </p:nvCxnSpPr>
        <p:spPr>
          <a:xfrm>
            <a:off x="8148695" y="4591929"/>
            <a:ext cx="0" cy="50405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4AD6D19D-A6C7-4F9C-9E5F-777854B07078}"/>
              </a:ext>
            </a:extLst>
          </p:cNvPr>
          <p:cNvCxnSpPr>
            <a:cxnSpLocks/>
          </p:cNvCxnSpPr>
          <p:nvPr/>
        </p:nvCxnSpPr>
        <p:spPr>
          <a:xfrm>
            <a:off x="7404781" y="4591929"/>
            <a:ext cx="11846" cy="50405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4B1D9EA5-2882-44EE-B2CA-9A9DC2CEBB68}"/>
              </a:ext>
            </a:extLst>
          </p:cNvPr>
          <p:cNvCxnSpPr>
            <a:cxnSpLocks/>
          </p:cNvCxnSpPr>
          <p:nvPr/>
        </p:nvCxnSpPr>
        <p:spPr>
          <a:xfrm>
            <a:off x="6684701" y="4591929"/>
            <a:ext cx="1184" cy="50405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8074863D-2742-462E-A0CF-34F0574B641C}"/>
              </a:ext>
            </a:extLst>
          </p:cNvPr>
          <p:cNvCxnSpPr>
            <a:cxnSpLocks/>
          </p:cNvCxnSpPr>
          <p:nvPr/>
        </p:nvCxnSpPr>
        <p:spPr>
          <a:xfrm>
            <a:off x="5964621" y="4591929"/>
            <a:ext cx="0" cy="50405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413176D2-CC21-4364-846C-CDF277E13FA3}"/>
              </a:ext>
            </a:extLst>
          </p:cNvPr>
          <p:cNvCxnSpPr>
            <a:cxnSpLocks/>
          </p:cNvCxnSpPr>
          <p:nvPr/>
        </p:nvCxnSpPr>
        <p:spPr>
          <a:xfrm flipH="1">
            <a:off x="5028518" y="4110817"/>
            <a:ext cx="14176" cy="98516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7EAEDF08-46F0-4CC6-90D6-C044EF7DE8F2}"/>
              </a:ext>
            </a:extLst>
          </p:cNvPr>
          <p:cNvCxnSpPr>
            <a:cxnSpLocks/>
          </p:cNvCxnSpPr>
          <p:nvPr/>
        </p:nvCxnSpPr>
        <p:spPr>
          <a:xfrm>
            <a:off x="2580246" y="4110817"/>
            <a:ext cx="1" cy="98516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F394AE12-8701-4F7B-A300-DC5A472D6769}"/>
              </a:ext>
            </a:extLst>
          </p:cNvPr>
          <p:cNvCxnSpPr>
            <a:cxnSpLocks/>
          </p:cNvCxnSpPr>
          <p:nvPr/>
        </p:nvCxnSpPr>
        <p:spPr>
          <a:xfrm flipH="1">
            <a:off x="5028517" y="2719721"/>
            <a:ext cx="14177" cy="9559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E0AA384F-297A-44EA-9DD5-A9329C37B12A}"/>
              </a:ext>
            </a:extLst>
          </p:cNvPr>
          <p:cNvCxnSpPr>
            <a:cxnSpLocks/>
          </p:cNvCxnSpPr>
          <p:nvPr/>
        </p:nvCxnSpPr>
        <p:spPr>
          <a:xfrm flipH="1">
            <a:off x="4294260" y="2719721"/>
            <a:ext cx="14177" cy="9559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3FFC4E02-55D2-4A69-B95C-DD55FDB6B029}"/>
              </a:ext>
            </a:extLst>
          </p:cNvPr>
          <p:cNvCxnSpPr>
            <a:cxnSpLocks/>
          </p:cNvCxnSpPr>
          <p:nvPr/>
        </p:nvCxnSpPr>
        <p:spPr>
          <a:xfrm flipH="1">
            <a:off x="3588357" y="2719721"/>
            <a:ext cx="14177" cy="9559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29721BF-9BAA-4F69-B160-7B7DBE45708C}"/>
              </a:ext>
            </a:extLst>
          </p:cNvPr>
          <p:cNvCxnSpPr>
            <a:cxnSpLocks/>
          </p:cNvCxnSpPr>
          <p:nvPr/>
        </p:nvCxnSpPr>
        <p:spPr>
          <a:xfrm flipH="1">
            <a:off x="2796269" y="2719721"/>
            <a:ext cx="14177" cy="9559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C8F2FAA3-A023-4694-8921-02BAB072212F}"/>
              </a:ext>
            </a:extLst>
          </p:cNvPr>
          <p:cNvCxnSpPr>
            <a:cxnSpLocks/>
          </p:cNvCxnSpPr>
          <p:nvPr/>
        </p:nvCxnSpPr>
        <p:spPr>
          <a:xfrm flipH="1">
            <a:off x="1932173" y="2791729"/>
            <a:ext cx="14177" cy="9559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30904BE-E387-4A1B-96D0-CAF9639EE031}"/>
              </a:ext>
            </a:extLst>
          </p:cNvPr>
          <p:cNvCxnSpPr>
            <a:cxnSpLocks/>
          </p:cNvCxnSpPr>
          <p:nvPr/>
        </p:nvCxnSpPr>
        <p:spPr>
          <a:xfrm flipH="1">
            <a:off x="1053900" y="2791729"/>
            <a:ext cx="14177" cy="9559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FA6074E1-5D87-4D35-8006-55FB50918977}"/>
              </a:ext>
            </a:extLst>
          </p:cNvPr>
          <p:cNvCxnSpPr>
            <a:cxnSpLocks/>
          </p:cNvCxnSpPr>
          <p:nvPr/>
        </p:nvCxnSpPr>
        <p:spPr>
          <a:xfrm>
            <a:off x="3568168" y="1889170"/>
            <a:ext cx="20190" cy="70639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6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TCP (Flujo)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</a:t>
            </a:r>
            <a:r>
              <a:rPr lang="es-ES" i="1" dirty="0"/>
              <a:t>Protocolo de Control de Transmisión </a:t>
            </a:r>
            <a:r>
              <a:rPr lang="es-ES" dirty="0"/>
              <a:t>(TCP – </a:t>
            </a:r>
            <a:r>
              <a:rPr lang="en-US" dirty="0"/>
              <a:t>Transmission Control Protocol</a:t>
            </a:r>
            <a:r>
              <a:rPr lang="es-ES" dirty="0"/>
              <a:t>), es el protocolo de la capa de Transporte que proporciona un servicio de entrega confiable de transferencia de datos de extremo a extremo.</a:t>
            </a:r>
          </a:p>
          <a:p>
            <a:r>
              <a:rPr lang="es-ES" dirty="0"/>
              <a:t>Y ofrece un método para pasar datos encapsulados a un protocolo de la capa de aplicación.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606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TCP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53754"/>
            <a:ext cx="8229600" cy="4671589"/>
          </a:xfrm>
        </p:spPr>
        <p:txBody>
          <a:bodyPr>
            <a:normAutofit/>
          </a:bodyPr>
          <a:lstStyle/>
          <a:p>
            <a:r>
              <a:rPr lang="es-ES" sz="3200" dirty="0"/>
              <a:t>Orientado a conexión</a:t>
            </a:r>
          </a:p>
          <a:p>
            <a:pPr lvl="1"/>
            <a:r>
              <a:rPr lang="es-ES" sz="2400" dirty="0"/>
              <a:t>Antes de poder transferir los datos, dos procesos (local y remoto) deben negociar una conexión TCP mediante un proceso de establecimiento de conexión.</a:t>
            </a:r>
          </a:p>
          <a:p>
            <a:pPr lvl="1"/>
            <a:r>
              <a:rPr lang="es-ES" sz="2400" dirty="0"/>
              <a:t>Las conexiones TCP se cierran formalmente mediante el proceso de finalización de conexión TCP.</a:t>
            </a:r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23883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TCP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200" dirty="0"/>
              <a:t>Full </a:t>
            </a:r>
            <a:r>
              <a:rPr lang="es-ES" sz="3200" dirty="0" err="1"/>
              <a:t>Duplex</a:t>
            </a:r>
            <a:endParaRPr lang="es-ES" sz="32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s-ES" sz="2400" dirty="0"/>
              <a:t>Para cada terminal TCP, la conexión TCP está formada por dos canales lógicos: un canal para transmitir datos (salida) y uno para recibir datos (entrada).</a:t>
            </a:r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78108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TCP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200" dirty="0"/>
              <a:t>Full </a:t>
            </a:r>
            <a:r>
              <a:rPr lang="es-ES" sz="3200" dirty="0" err="1"/>
              <a:t>Duplex</a:t>
            </a:r>
            <a:endParaRPr lang="es-ES" sz="3200" dirty="0"/>
          </a:p>
          <a:p>
            <a:pPr lvl="1">
              <a:lnSpc>
                <a:spcPct val="90000"/>
              </a:lnSpc>
            </a:pPr>
            <a:r>
              <a:rPr lang="es-ES" sz="2400" dirty="0"/>
              <a:t>Con la tecnología adecuada de la capa de Interfaz de Red, la terminal podría transmitir y recibir datos al mismo tiempo.</a:t>
            </a:r>
          </a:p>
          <a:p>
            <a:pPr lvl="1">
              <a:lnSpc>
                <a:spcPct val="90000"/>
              </a:lnSpc>
            </a:pPr>
            <a:r>
              <a:rPr lang="es-ES" sz="2400" dirty="0"/>
              <a:t>El encabezado TCP contiene el número de secuencia de los datos de salida y un reconocimiento de los datos de entrada.</a:t>
            </a:r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50047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TCP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31640" y="2015733"/>
            <a:ext cx="7056783" cy="34506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200" dirty="0"/>
              <a:t>Fiable</a:t>
            </a:r>
          </a:p>
          <a:p>
            <a:pPr lvl="1">
              <a:lnSpc>
                <a:spcPct val="90000"/>
              </a:lnSpc>
            </a:pPr>
            <a:r>
              <a:rPr lang="es-ES" sz="2400" dirty="0"/>
              <a:t>En el transmisor, los datos enviados en una conexión TCP están secuenciados y se espera un reconocimiento afirmativo por parte del receptor.</a:t>
            </a:r>
          </a:p>
          <a:p>
            <a:pPr lvl="1">
              <a:lnSpc>
                <a:spcPct val="90000"/>
              </a:lnSpc>
            </a:pPr>
            <a:r>
              <a:rPr lang="es-ES" sz="2400" dirty="0"/>
              <a:t>Si no se recibe ningún reconocimiento, el segmento se transmite de nuevo.</a:t>
            </a:r>
          </a:p>
        </p:txBody>
      </p:sp>
    </p:spTree>
    <p:extLst>
      <p:ext uri="{BB962C8B-B14F-4D97-AF65-F5344CB8AC3E}">
        <p14:creationId xmlns:p14="http://schemas.microsoft.com/office/powerpoint/2010/main" val="118994838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749</Words>
  <Application>Microsoft Office PowerPoint</Application>
  <PresentationFormat>Presentación en pantalla (4:3)</PresentationFormat>
  <Paragraphs>104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Galería</vt:lpstr>
      <vt:lpstr>Unidad temática 1</vt:lpstr>
      <vt:lpstr>1.1 Servicios definidos en la capa de transporte</vt:lpstr>
      <vt:lpstr>Arquitectura TCP/IP</vt:lpstr>
      <vt:lpstr>TCP y UDP</vt:lpstr>
      <vt:lpstr>TCP (Flujo)</vt:lpstr>
      <vt:lpstr>Características de TCP</vt:lpstr>
      <vt:lpstr>Características de TCP</vt:lpstr>
      <vt:lpstr>Características de TCP</vt:lpstr>
      <vt:lpstr>Características de TCP</vt:lpstr>
      <vt:lpstr>Características de TCP</vt:lpstr>
      <vt:lpstr>Características de TCP</vt:lpstr>
      <vt:lpstr>Características de TCP</vt:lpstr>
      <vt:lpstr>Características de TCP</vt:lpstr>
      <vt:lpstr>Características de TCP</vt:lpstr>
      <vt:lpstr>Características de TCP</vt:lpstr>
      <vt:lpstr>Características de TCP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temática 1</dc:title>
  <dc:creator>Ricardo Mtz</dc:creator>
  <cp:lastModifiedBy>Ricardo Mtz</cp:lastModifiedBy>
  <cp:revision>1</cp:revision>
  <dcterms:created xsi:type="dcterms:W3CDTF">2019-01-21T16:36:01Z</dcterms:created>
  <dcterms:modified xsi:type="dcterms:W3CDTF">2019-06-03T13:24:21Z</dcterms:modified>
</cp:coreProperties>
</file>