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8"/>
  </p:notesMasterIdLst>
  <p:sldIdLst>
    <p:sldId id="323" r:id="rId2"/>
    <p:sldId id="263" r:id="rId3"/>
    <p:sldId id="264" r:id="rId4"/>
    <p:sldId id="307" r:id="rId5"/>
    <p:sldId id="308" r:id="rId6"/>
    <p:sldId id="267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1.2 Modelo cliente/servidor" id="{1981A6D1-A257-46C8-83F1-37DCF47A781E}">
          <p14:sldIdLst>
            <p14:sldId id="323"/>
            <p14:sldId id="263"/>
            <p14:sldId id="264"/>
            <p14:sldId id="307"/>
            <p14:sldId id="308"/>
            <p14:sldId id="26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Estilo claro 1 - Acent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Estilo me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147" autoAdjust="0"/>
    <p:restoredTop sz="91644" autoAdjust="0"/>
  </p:normalViewPr>
  <p:slideViewPr>
    <p:cSldViewPr>
      <p:cViewPr varScale="1">
        <p:scale>
          <a:sx n="106" d="100"/>
          <a:sy n="106" d="100"/>
        </p:scale>
        <p:origin x="162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cardo Mtz" userId="28b94b4c2cc33072" providerId="LiveId" clId="{EF08192A-B97E-438E-88B2-F1FAAF39A4C0}"/>
    <pc:docChg chg="delSld delSection modSection">
      <pc:chgData name="Ricardo Mtz" userId="28b94b4c2cc33072" providerId="LiveId" clId="{EF08192A-B97E-438E-88B2-F1FAAF39A4C0}" dt="2019-06-03T13:26:18.612" v="235" actId="18676"/>
      <pc:docMkLst>
        <pc:docMk/>
      </pc:docMkLst>
      <pc:sldChg chg="del">
        <pc:chgData name="Ricardo Mtz" userId="28b94b4c2cc33072" providerId="LiveId" clId="{EF08192A-B97E-438E-88B2-F1FAAF39A4C0}" dt="2019-06-03T13:24:32.660" v="0" actId="2696"/>
        <pc:sldMkLst>
          <pc:docMk/>
          <pc:sldMk cId="894992890" sldId="256"/>
        </pc:sldMkLst>
      </pc:sldChg>
      <pc:sldChg chg="del">
        <pc:chgData name="Ricardo Mtz" userId="28b94b4c2cc33072" providerId="LiveId" clId="{EF08192A-B97E-438E-88B2-F1FAAF39A4C0}" dt="2019-06-03T13:24:32.700" v="1" actId="2696"/>
        <pc:sldMkLst>
          <pc:docMk/>
          <pc:sldMk cId="1751629105" sldId="257"/>
        </pc:sldMkLst>
      </pc:sldChg>
      <pc:sldChg chg="del">
        <pc:chgData name="Ricardo Mtz" userId="28b94b4c2cc33072" providerId="LiveId" clId="{EF08192A-B97E-438E-88B2-F1FAAF39A4C0}" dt="2019-06-03T13:24:47.392" v="19" actId="2696"/>
        <pc:sldMkLst>
          <pc:docMk/>
          <pc:sldMk cId="1601382559" sldId="258"/>
        </pc:sldMkLst>
      </pc:sldChg>
      <pc:sldChg chg="del">
        <pc:chgData name="Ricardo Mtz" userId="28b94b4c2cc33072" providerId="LiveId" clId="{EF08192A-B97E-438E-88B2-F1FAAF39A4C0}" dt="2019-06-03T13:24:47.415" v="20" actId="2696"/>
        <pc:sldMkLst>
          <pc:docMk/>
          <pc:sldMk cId="2345480024" sldId="259"/>
        </pc:sldMkLst>
      </pc:sldChg>
      <pc:sldChg chg="del">
        <pc:chgData name="Ricardo Mtz" userId="28b94b4c2cc33072" providerId="LiveId" clId="{EF08192A-B97E-438E-88B2-F1FAAF39A4C0}" dt="2019-06-03T13:24:47.459" v="22" actId="2696"/>
        <pc:sldMkLst>
          <pc:docMk/>
          <pc:sldMk cId="2980987576" sldId="260"/>
        </pc:sldMkLst>
      </pc:sldChg>
      <pc:sldChg chg="del">
        <pc:chgData name="Ricardo Mtz" userId="28b94b4c2cc33072" providerId="LiveId" clId="{EF08192A-B97E-438E-88B2-F1FAAF39A4C0}" dt="2019-06-03T13:24:47.475" v="23" actId="2696"/>
        <pc:sldMkLst>
          <pc:docMk/>
          <pc:sldMk cId="240165521" sldId="261"/>
        </pc:sldMkLst>
      </pc:sldChg>
      <pc:sldChg chg="del">
        <pc:chgData name="Ricardo Mtz" userId="28b94b4c2cc33072" providerId="LiveId" clId="{EF08192A-B97E-438E-88B2-F1FAAF39A4C0}" dt="2019-06-03T13:24:47.581" v="27" actId="2696"/>
        <pc:sldMkLst>
          <pc:docMk/>
          <pc:sldMk cId="706837593" sldId="265"/>
        </pc:sldMkLst>
      </pc:sldChg>
      <pc:sldChg chg="del">
        <pc:chgData name="Ricardo Mtz" userId="28b94b4c2cc33072" providerId="LiveId" clId="{EF08192A-B97E-438E-88B2-F1FAAF39A4C0}" dt="2019-06-03T13:24:47.565" v="26" actId="2696"/>
        <pc:sldMkLst>
          <pc:docMk/>
          <pc:sldMk cId="2382072153" sldId="266"/>
        </pc:sldMkLst>
      </pc:sldChg>
      <pc:sldChg chg="del">
        <pc:chgData name="Ricardo Mtz" userId="28b94b4c2cc33072" providerId="LiveId" clId="{EF08192A-B97E-438E-88B2-F1FAAF39A4C0}" dt="2019-06-03T13:24:48.931" v="54" actId="2696"/>
        <pc:sldMkLst>
          <pc:docMk/>
          <pc:sldMk cId="3571378620" sldId="268"/>
        </pc:sldMkLst>
      </pc:sldChg>
      <pc:sldChg chg="del">
        <pc:chgData name="Ricardo Mtz" userId="28b94b4c2cc33072" providerId="LiveId" clId="{EF08192A-B97E-438E-88B2-F1FAAF39A4C0}" dt="2019-06-03T13:24:47.675" v="30" actId="2696"/>
        <pc:sldMkLst>
          <pc:docMk/>
          <pc:sldMk cId="1624866844" sldId="269"/>
        </pc:sldMkLst>
      </pc:sldChg>
      <pc:sldChg chg="del">
        <pc:chgData name="Ricardo Mtz" userId="28b94b4c2cc33072" providerId="LiveId" clId="{EF08192A-B97E-438E-88B2-F1FAAF39A4C0}" dt="2019-06-03T13:24:47.982" v="40" actId="2696"/>
        <pc:sldMkLst>
          <pc:docMk/>
          <pc:sldMk cId="2304556416" sldId="270"/>
        </pc:sldMkLst>
      </pc:sldChg>
      <pc:sldChg chg="del">
        <pc:chgData name="Ricardo Mtz" userId="28b94b4c2cc33072" providerId="LiveId" clId="{EF08192A-B97E-438E-88B2-F1FAAF39A4C0}" dt="2019-06-03T13:24:48.004" v="41" actId="2696"/>
        <pc:sldMkLst>
          <pc:docMk/>
          <pc:sldMk cId="901937093" sldId="273"/>
        </pc:sldMkLst>
      </pc:sldChg>
      <pc:sldChg chg="del">
        <pc:chgData name="Ricardo Mtz" userId="28b94b4c2cc33072" providerId="LiveId" clId="{EF08192A-B97E-438E-88B2-F1FAAF39A4C0}" dt="2019-06-03T13:24:48.029" v="42" actId="2696"/>
        <pc:sldMkLst>
          <pc:docMk/>
          <pc:sldMk cId="508425532" sldId="274"/>
        </pc:sldMkLst>
      </pc:sldChg>
      <pc:sldChg chg="del">
        <pc:chgData name="Ricardo Mtz" userId="28b94b4c2cc33072" providerId="LiveId" clId="{EF08192A-B97E-438E-88B2-F1FAAF39A4C0}" dt="2019-06-03T13:24:48.076" v="43" actId="2696"/>
        <pc:sldMkLst>
          <pc:docMk/>
          <pc:sldMk cId="4284654480" sldId="275"/>
        </pc:sldMkLst>
      </pc:sldChg>
      <pc:sldChg chg="del">
        <pc:chgData name="Ricardo Mtz" userId="28b94b4c2cc33072" providerId="LiveId" clId="{EF08192A-B97E-438E-88B2-F1FAAF39A4C0}" dt="2019-06-03T13:24:48.153" v="44" actId="2696"/>
        <pc:sldMkLst>
          <pc:docMk/>
          <pc:sldMk cId="1436300973" sldId="276"/>
        </pc:sldMkLst>
      </pc:sldChg>
      <pc:sldChg chg="del">
        <pc:chgData name="Ricardo Mtz" userId="28b94b4c2cc33072" providerId="LiveId" clId="{EF08192A-B97E-438E-88B2-F1FAAF39A4C0}" dt="2019-06-03T13:24:48.298" v="45" actId="2696"/>
        <pc:sldMkLst>
          <pc:docMk/>
          <pc:sldMk cId="148963832" sldId="277"/>
        </pc:sldMkLst>
      </pc:sldChg>
      <pc:sldChg chg="del">
        <pc:chgData name="Ricardo Mtz" userId="28b94b4c2cc33072" providerId="LiveId" clId="{EF08192A-B97E-438E-88B2-F1FAAF39A4C0}" dt="2019-06-03T13:24:48.469" v="47" actId="2696"/>
        <pc:sldMkLst>
          <pc:docMk/>
          <pc:sldMk cId="309916540" sldId="278"/>
        </pc:sldMkLst>
      </pc:sldChg>
      <pc:sldChg chg="del">
        <pc:chgData name="Ricardo Mtz" userId="28b94b4c2cc33072" providerId="LiveId" clId="{EF08192A-B97E-438E-88B2-F1FAAF39A4C0}" dt="2019-06-03T13:24:48.498" v="48" actId="2696"/>
        <pc:sldMkLst>
          <pc:docMk/>
          <pc:sldMk cId="1931131094" sldId="279"/>
        </pc:sldMkLst>
      </pc:sldChg>
      <pc:sldChg chg="del">
        <pc:chgData name="Ricardo Mtz" userId="28b94b4c2cc33072" providerId="LiveId" clId="{EF08192A-B97E-438E-88B2-F1FAAF39A4C0}" dt="2019-06-03T13:24:48.545" v="49" actId="2696"/>
        <pc:sldMkLst>
          <pc:docMk/>
          <pc:sldMk cId="2275122911" sldId="280"/>
        </pc:sldMkLst>
      </pc:sldChg>
      <pc:sldChg chg="del">
        <pc:chgData name="Ricardo Mtz" userId="28b94b4c2cc33072" providerId="LiveId" clId="{EF08192A-B97E-438E-88B2-F1FAAF39A4C0}" dt="2019-06-03T13:24:48.571" v="50" actId="2696"/>
        <pc:sldMkLst>
          <pc:docMk/>
          <pc:sldMk cId="1692487826" sldId="281"/>
        </pc:sldMkLst>
      </pc:sldChg>
      <pc:sldChg chg="del">
        <pc:chgData name="Ricardo Mtz" userId="28b94b4c2cc33072" providerId="LiveId" clId="{EF08192A-B97E-438E-88B2-F1FAAF39A4C0}" dt="2019-06-03T13:24:48.612" v="51" actId="2696"/>
        <pc:sldMkLst>
          <pc:docMk/>
          <pc:sldMk cId="2414797787" sldId="282"/>
        </pc:sldMkLst>
      </pc:sldChg>
      <pc:sldChg chg="del">
        <pc:chgData name="Ricardo Mtz" userId="28b94b4c2cc33072" providerId="LiveId" clId="{EF08192A-B97E-438E-88B2-F1FAAF39A4C0}" dt="2019-06-03T13:24:48.647" v="52" actId="2696"/>
        <pc:sldMkLst>
          <pc:docMk/>
          <pc:sldMk cId="3338663580" sldId="283"/>
        </pc:sldMkLst>
      </pc:sldChg>
      <pc:sldChg chg="del">
        <pc:chgData name="Ricardo Mtz" userId="28b94b4c2cc33072" providerId="LiveId" clId="{EF08192A-B97E-438E-88B2-F1FAAF39A4C0}" dt="2019-06-03T13:24:49.129" v="58" actId="2696"/>
        <pc:sldMkLst>
          <pc:docMk/>
          <pc:sldMk cId="926751829" sldId="284"/>
        </pc:sldMkLst>
      </pc:sldChg>
      <pc:sldChg chg="del">
        <pc:chgData name="Ricardo Mtz" userId="28b94b4c2cc33072" providerId="LiveId" clId="{EF08192A-B97E-438E-88B2-F1FAAF39A4C0}" dt="2019-06-03T13:24:49.159" v="59" actId="2696"/>
        <pc:sldMkLst>
          <pc:docMk/>
          <pc:sldMk cId="2615578613" sldId="285"/>
        </pc:sldMkLst>
      </pc:sldChg>
      <pc:sldChg chg="del">
        <pc:chgData name="Ricardo Mtz" userId="28b94b4c2cc33072" providerId="LiveId" clId="{EF08192A-B97E-438E-88B2-F1FAAF39A4C0}" dt="2019-06-03T13:24:49.675" v="64" actId="2696"/>
        <pc:sldMkLst>
          <pc:docMk/>
          <pc:sldMk cId="324716690" sldId="286"/>
        </pc:sldMkLst>
      </pc:sldChg>
      <pc:sldChg chg="del">
        <pc:chgData name="Ricardo Mtz" userId="28b94b4c2cc33072" providerId="LiveId" clId="{EF08192A-B97E-438E-88B2-F1FAAF39A4C0}" dt="2019-06-03T13:24:49.857" v="67" actId="2696"/>
        <pc:sldMkLst>
          <pc:docMk/>
          <pc:sldMk cId="2788952001" sldId="288"/>
        </pc:sldMkLst>
      </pc:sldChg>
      <pc:sldChg chg="del">
        <pc:chgData name="Ricardo Mtz" userId="28b94b4c2cc33072" providerId="LiveId" clId="{EF08192A-B97E-438E-88B2-F1FAAF39A4C0}" dt="2019-06-03T13:24:50.216" v="73" actId="2696"/>
        <pc:sldMkLst>
          <pc:docMk/>
          <pc:sldMk cId="1006948240" sldId="289"/>
        </pc:sldMkLst>
      </pc:sldChg>
      <pc:sldChg chg="del">
        <pc:chgData name="Ricardo Mtz" userId="28b94b4c2cc33072" providerId="LiveId" clId="{EF08192A-B97E-438E-88B2-F1FAAF39A4C0}" dt="2019-06-03T13:24:50.046" v="70" actId="2696"/>
        <pc:sldMkLst>
          <pc:docMk/>
          <pc:sldMk cId="3476718471" sldId="290"/>
        </pc:sldMkLst>
      </pc:sldChg>
      <pc:sldChg chg="del">
        <pc:chgData name="Ricardo Mtz" userId="28b94b4c2cc33072" providerId="LiveId" clId="{EF08192A-B97E-438E-88B2-F1FAAF39A4C0}" dt="2019-06-03T13:24:32.769" v="2" actId="2696"/>
        <pc:sldMkLst>
          <pc:docMk/>
          <pc:sldMk cId="1800934596" sldId="291"/>
        </pc:sldMkLst>
      </pc:sldChg>
      <pc:sldChg chg="del">
        <pc:chgData name="Ricardo Mtz" userId="28b94b4c2cc33072" providerId="LiveId" clId="{EF08192A-B97E-438E-88B2-F1FAAF39A4C0}" dt="2019-06-03T13:24:32.785" v="3" actId="2696"/>
        <pc:sldMkLst>
          <pc:docMk/>
          <pc:sldMk cId="927761012" sldId="292"/>
        </pc:sldMkLst>
      </pc:sldChg>
      <pc:sldChg chg="del">
        <pc:chgData name="Ricardo Mtz" userId="28b94b4c2cc33072" providerId="LiveId" clId="{EF08192A-B97E-438E-88B2-F1FAAF39A4C0}" dt="2019-06-03T13:24:54.395" v="152" actId="2696"/>
        <pc:sldMkLst>
          <pc:docMk/>
          <pc:sldMk cId="4105504457" sldId="294"/>
        </pc:sldMkLst>
      </pc:sldChg>
      <pc:sldChg chg="del">
        <pc:chgData name="Ricardo Mtz" userId="28b94b4c2cc33072" providerId="LiveId" clId="{EF08192A-B97E-438E-88B2-F1FAAF39A4C0}" dt="2019-06-03T13:24:54.438" v="153" actId="2696"/>
        <pc:sldMkLst>
          <pc:docMk/>
          <pc:sldMk cId="2678002122" sldId="295"/>
        </pc:sldMkLst>
      </pc:sldChg>
      <pc:sldChg chg="del">
        <pc:chgData name="Ricardo Mtz" userId="28b94b4c2cc33072" providerId="LiveId" clId="{EF08192A-B97E-438E-88B2-F1FAAF39A4C0}" dt="2019-06-03T13:24:54.516" v="155" actId="2696"/>
        <pc:sldMkLst>
          <pc:docMk/>
          <pc:sldMk cId="1689702938" sldId="296"/>
        </pc:sldMkLst>
      </pc:sldChg>
      <pc:sldChg chg="del">
        <pc:chgData name="Ricardo Mtz" userId="28b94b4c2cc33072" providerId="LiveId" clId="{EF08192A-B97E-438E-88B2-F1FAAF39A4C0}" dt="2019-06-03T13:24:54.668" v="158" actId="2696"/>
        <pc:sldMkLst>
          <pc:docMk/>
          <pc:sldMk cId="770337740" sldId="298"/>
        </pc:sldMkLst>
      </pc:sldChg>
      <pc:sldChg chg="del">
        <pc:chgData name="Ricardo Mtz" userId="28b94b4c2cc33072" providerId="LiveId" clId="{EF08192A-B97E-438E-88B2-F1FAAF39A4C0}" dt="2019-06-03T13:24:54.745" v="160" actId="2696"/>
        <pc:sldMkLst>
          <pc:docMk/>
          <pc:sldMk cId="1842233104" sldId="299"/>
        </pc:sldMkLst>
      </pc:sldChg>
      <pc:sldChg chg="del">
        <pc:chgData name="Ricardo Mtz" userId="28b94b4c2cc33072" providerId="LiveId" clId="{EF08192A-B97E-438E-88B2-F1FAAF39A4C0}" dt="2019-06-03T13:24:32.807" v="4" actId="2696"/>
        <pc:sldMkLst>
          <pc:docMk/>
          <pc:sldMk cId="3846062733" sldId="300"/>
        </pc:sldMkLst>
      </pc:sldChg>
      <pc:sldChg chg="del">
        <pc:chgData name="Ricardo Mtz" userId="28b94b4c2cc33072" providerId="LiveId" clId="{EF08192A-B97E-438E-88B2-F1FAAF39A4C0}" dt="2019-06-03T13:24:32.822" v="5" actId="2696"/>
        <pc:sldMkLst>
          <pc:docMk/>
          <pc:sldMk cId="1238834221" sldId="301"/>
        </pc:sldMkLst>
      </pc:sldChg>
      <pc:sldChg chg="del">
        <pc:chgData name="Ricardo Mtz" userId="28b94b4c2cc33072" providerId="LiveId" clId="{EF08192A-B97E-438E-88B2-F1FAAF39A4C0}" dt="2019-06-03T13:24:32.876" v="8" actId="2696"/>
        <pc:sldMkLst>
          <pc:docMk/>
          <pc:sldMk cId="1189948387" sldId="302"/>
        </pc:sldMkLst>
      </pc:sldChg>
      <pc:sldChg chg="del">
        <pc:chgData name="Ricardo Mtz" userId="28b94b4c2cc33072" providerId="LiveId" clId="{EF08192A-B97E-438E-88B2-F1FAAF39A4C0}" dt="2019-06-03T13:24:32.935" v="11" actId="2696"/>
        <pc:sldMkLst>
          <pc:docMk/>
          <pc:sldMk cId="2421375165" sldId="303"/>
        </pc:sldMkLst>
      </pc:sldChg>
      <pc:sldChg chg="del">
        <pc:chgData name="Ricardo Mtz" userId="28b94b4c2cc33072" providerId="LiveId" clId="{EF08192A-B97E-438E-88B2-F1FAAF39A4C0}" dt="2019-06-03T13:24:32.975" v="12" actId="2696"/>
        <pc:sldMkLst>
          <pc:docMk/>
          <pc:sldMk cId="3558236460" sldId="304"/>
        </pc:sldMkLst>
      </pc:sldChg>
      <pc:sldChg chg="del">
        <pc:chgData name="Ricardo Mtz" userId="28b94b4c2cc33072" providerId="LiveId" clId="{EF08192A-B97E-438E-88B2-F1FAAF39A4C0}" dt="2019-06-03T13:24:33.028" v="14" actId="2696"/>
        <pc:sldMkLst>
          <pc:docMk/>
          <pc:sldMk cId="2804385781" sldId="305"/>
        </pc:sldMkLst>
      </pc:sldChg>
      <pc:sldChg chg="del">
        <pc:chgData name="Ricardo Mtz" userId="28b94b4c2cc33072" providerId="LiveId" clId="{EF08192A-B97E-438E-88B2-F1FAAF39A4C0}" dt="2019-06-03T13:24:47.635" v="29" actId="2696"/>
        <pc:sldMkLst>
          <pc:docMk/>
          <pc:sldMk cId="3713250473" sldId="309"/>
        </pc:sldMkLst>
      </pc:sldChg>
      <pc:sldChg chg="del">
        <pc:chgData name="Ricardo Mtz" userId="28b94b4c2cc33072" providerId="LiveId" clId="{EF08192A-B97E-438E-88B2-F1FAAF39A4C0}" dt="2019-06-03T13:24:47.701" v="31" actId="2696"/>
        <pc:sldMkLst>
          <pc:docMk/>
          <pc:sldMk cId="3233345423" sldId="310"/>
        </pc:sldMkLst>
      </pc:sldChg>
      <pc:sldChg chg="del">
        <pc:chgData name="Ricardo Mtz" userId="28b94b4c2cc33072" providerId="LiveId" clId="{EF08192A-B97E-438E-88B2-F1FAAF39A4C0}" dt="2019-06-03T13:24:47.718" v="32" actId="2696"/>
        <pc:sldMkLst>
          <pc:docMk/>
          <pc:sldMk cId="4139577945" sldId="311"/>
        </pc:sldMkLst>
      </pc:sldChg>
      <pc:sldChg chg="del">
        <pc:chgData name="Ricardo Mtz" userId="28b94b4c2cc33072" providerId="LiveId" clId="{EF08192A-B97E-438E-88B2-F1FAAF39A4C0}" dt="2019-06-03T13:24:47.786" v="34" actId="2696"/>
        <pc:sldMkLst>
          <pc:docMk/>
          <pc:sldMk cId="264397296" sldId="312"/>
        </pc:sldMkLst>
      </pc:sldChg>
      <pc:sldChg chg="del">
        <pc:chgData name="Ricardo Mtz" userId="28b94b4c2cc33072" providerId="LiveId" clId="{EF08192A-B97E-438E-88B2-F1FAAF39A4C0}" dt="2019-06-03T13:24:47.886" v="37" actId="2696"/>
        <pc:sldMkLst>
          <pc:docMk/>
          <pc:sldMk cId="4166015199" sldId="313"/>
        </pc:sldMkLst>
      </pc:sldChg>
      <pc:sldChg chg="del">
        <pc:chgData name="Ricardo Mtz" userId="28b94b4c2cc33072" providerId="LiveId" clId="{EF08192A-B97E-438E-88B2-F1FAAF39A4C0}" dt="2019-06-03T13:24:47.853" v="36" actId="2696"/>
        <pc:sldMkLst>
          <pc:docMk/>
          <pc:sldMk cId="909567585" sldId="314"/>
        </pc:sldMkLst>
      </pc:sldChg>
      <pc:sldChg chg="del">
        <pc:chgData name="Ricardo Mtz" userId="28b94b4c2cc33072" providerId="LiveId" clId="{EF08192A-B97E-438E-88B2-F1FAAF39A4C0}" dt="2019-06-03T13:24:47.942" v="39" actId="2696"/>
        <pc:sldMkLst>
          <pc:docMk/>
          <pc:sldMk cId="1542418532" sldId="315"/>
        </pc:sldMkLst>
      </pc:sldChg>
      <pc:sldChg chg="del">
        <pc:chgData name="Ricardo Mtz" userId="28b94b4c2cc33072" providerId="LiveId" clId="{EF08192A-B97E-438E-88B2-F1FAAF39A4C0}" dt="2019-06-03T13:24:48.715" v="53" actId="2696"/>
        <pc:sldMkLst>
          <pc:docMk/>
          <pc:sldMk cId="4100524864" sldId="316"/>
        </pc:sldMkLst>
      </pc:sldChg>
      <pc:sldChg chg="del">
        <pc:chgData name="Ricardo Mtz" userId="28b94b4c2cc33072" providerId="LiveId" clId="{EF08192A-B97E-438E-88B2-F1FAAF39A4C0}" dt="2019-06-03T13:24:48.966" v="55" actId="2696"/>
        <pc:sldMkLst>
          <pc:docMk/>
          <pc:sldMk cId="3639321824" sldId="317"/>
        </pc:sldMkLst>
      </pc:sldChg>
      <pc:sldChg chg="del">
        <pc:chgData name="Ricardo Mtz" userId="28b94b4c2cc33072" providerId="LiveId" clId="{EF08192A-B97E-438E-88B2-F1FAAF39A4C0}" dt="2019-06-03T13:24:49.079" v="57" actId="2696"/>
        <pc:sldMkLst>
          <pc:docMk/>
          <pc:sldMk cId="1966717948" sldId="318"/>
        </pc:sldMkLst>
      </pc:sldChg>
      <pc:sldChg chg="del">
        <pc:chgData name="Ricardo Mtz" userId="28b94b4c2cc33072" providerId="LiveId" clId="{EF08192A-B97E-438E-88B2-F1FAAF39A4C0}" dt="2019-06-03T13:24:47.500" v="24" actId="2696"/>
        <pc:sldMkLst>
          <pc:docMk/>
          <pc:sldMk cId="970194172" sldId="319"/>
        </pc:sldMkLst>
      </pc:sldChg>
      <pc:sldChg chg="del">
        <pc:chgData name="Ricardo Mtz" userId="28b94b4c2cc33072" providerId="LiveId" clId="{EF08192A-B97E-438E-88B2-F1FAAF39A4C0}" dt="2019-06-03T13:24:49.203" v="60" actId="2696"/>
        <pc:sldMkLst>
          <pc:docMk/>
          <pc:sldMk cId="2511878675" sldId="320"/>
        </pc:sldMkLst>
      </pc:sldChg>
      <pc:sldChg chg="del">
        <pc:chgData name="Ricardo Mtz" userId="28b94b4c2cc33072" providerId="LiveId" clId="{EF08192A-B97E-438E-88B2-F1FAAF39A4C0}" dt="2019-06-03T13:24:49.257" v="61" actId="2696"/>
        <pc:sldMkLst>
          <pc:docMk/>
          <pc:sldMk cId="1308494522" sldId="321"/>
        </pc:sldMkLst>
      </pc:sldChg>
      <pc:sldChg chg="del">
        <pc:chgData name="Ricardo Mtz" userId="28b94b4c2cc33072" providerId="LiveId" clId="{EF08192A-B97E-438E-88B2-F1FAAF39A4C0}" dt="2019-06-03T13:24:47.374" v="18" actId="2696"/>
        <pc:sldMkLst>
          <pc:docMk/>
          <pc:sldMk cId="3999489860" sldId="322"/>
        </pc:sldMkLst>
      </pc:sldChg>
      <pc:sldChg chg="del">
        <pc:chgData name="Ricardo Mtz" userId="28b94b4c2cc33072" providerId="LiveId" clId="{EF08192A-B97E-438E-88B2-F1FAAF39A4C0}" dt="2019-06-03T13:24:49.364" v="62" actId="2696"/>
        <pc:sldMkLst>
          <pc:docMk/>
          <pc:sldMk cId="2913810188" sldId="325"/>
        </pc:sldMkLst>
      </pc:sldChg>
      <pc:sldChg chg="del">
        <pc:chgData name="Ricardo Mtz" userId="28b94b4c2cc33072" providerId="LiveId" clId="{EF08192A-B97E-438E-88B2-F1FAAF39A4C0}" dt="2019-06-03T13:24:49.795" v="66" actId="2696"/>
        <pc:sldMkLst>
          <pc:docMk/>
          <pc:sldMk cId="847217261" sldId="326"/>
        </pc:sldMkLst>
      </pc:sldChg>
      <pc:sldChg chg="del">
        <pc:chgData name="Ricardo Mtz" userId="28b94b4c2cc33072" providerId="LiveId" clId="{EF08192A-B97E-438E-88B2-F1FAAF39A4C0}" dt="2019-06-03T13:24:49.994" v="69" actId="2696"/>
        <pc:sldMkLst>
          <pc:docMk/>
          <pc:sldMk cId="3013378918" sldId="327"/>
        </pc:sldMkLst>
      </pc:sldChg>
      <pc:sldChg chg="del">
        <pc:chgData name="Ricardo Mtz" userId="28b94b4c2cc33072" providerId="LiveId" clId="{EF08192A-B97E-438E-88B2-F1FAAF39A4C0}" dt="2019-06-03T13:24:50.161" v="72" actId="2696"/>
        <pc:sldMkLst>
          <pc:docMk/>
          <pc:sldMk cId="2940227829" sldId="328"/>
        </pc:sldMkLst>
      </pc:sldChg>
      <pc:sldChg chg="del">
        <pc:chgData name="Ricardo Mtz" userId="28b94b4c2cc33072" providerId="LiveId" clId="{EF08192A-B97E-438E-88B2-F1FAAF39A4C0}" dt="2019-06-03T13:24:49.640" v="63" actId="2696"/>
        <pc:sldMkLst>
          <pc:docMk/>
          <pc:sldMk cId="143696448" sldId="329"/>
        </pc:sldMkLst>
      </pc:sldChg>
      <pc:sldChg chg="del">
        <pc:chgData name="Ricardo Mtz" userId="28b94b4c2cc33072" providerId="LiveId" clId="{EF08192A-B97E-438E-88B2-F1FAAF39A4C0}" dt="2019-06-03T13:24:50.397" v="75" actId="2696"/>
        <pc:sldMkLst>
          <pc:docMk/>
          <pc:sldMk cId="2420891440" sldId="330"/>
        </pc:sldMkLst>
      </pc:sldChg>
      <pc:sldChg chg="del">
        <pc:chgData name="Ricardo Mtz" userId="28b94b4c2cc33072" providerId="LiveId" clId="{EF08192A-B97E-438E-88B2-F1FAAF39A4C0}" dt="2019-06-03T13:24:50.496" v="76" actId="2696"/>
        <pc:sldMkLst>
          <pc:docMk/>
          <pc:sldMk cId="2586974752" sldId="331"/>
        </pc:sldMkLst>
      </pc:sldChg>
      <pc:sldChg chg="del">
        <pc:chgData name="Ricardo Mtz" userId="28b94b4c2cc33072" providerId="LiveId" clId="{EF08192A-B97E-438E-88B2-F1FAAF39A4C0}" dt="2019-06-03T13:24:50.584" v="77" actId="2696"/>
        <pc:sldMkLst>
          <pc:docMk/>
          <pc:sldMk cId="4275232846" sldId="332"/>
        </pc:sldMkLst>
      </pc:sldChg>
      <pc:sldChg chg="del">
        <pc:chgData name="Ricardo Mtz" userId="28b94b4c2cc33072" providerId="LiveId" clId="{EF08192A-B97E-438E-88B2-F1FAAF39A4C0}" dt="2019-06-03T13:24:50.674" v="79" actId="2696"/>
        <pc:sldMkLst>
          <pc:docMk/>
          <pc:sldMk cId="4054259578" sldId="334"/>
        </pc:sldMkLst>
      </pc:sldChg>
      <pc:sldChg chg="del">
        <pc:chgData name="Ricardo Mtz" userId="28b94b4c2cc33072" providerId="LiveId" clId="{EF08192A-B97E-438E-88B2-F1FAAF39A4C0}" dt="2019-06-03T13:24:50.759" v="80" actId="2696"/>
        <pc:sldMkLst>
          <pc:docMk/>
          <pc:sldMk cId="367282948" sldId="335"/>
        </pc:sldMkLst>
      </pc:sldChg>
      <pc:sldChg chg="del">
        <pc:chgData name="Ricardo Mtz" userId="28b94b4c2cc33072" providerId="LiveId" clId="{EF08192A-B97E-438E-88B2-F1FAAF39A4C0}" dt="2019-06-03T13:24:50.826" v="81" actId="2696"/>
        <pc:sldMkLst>
          <pc:docMk/>
          <pc:sldMk cId="4254417612" sldId="336"/>
        </pc:sldMkLst>
      </pc:sldChg>
      <pc:sldChg chg="del">
        <pc:chgData name="Ricardo Mtz" userId="28b94b4c2cc33072" providerId="LiveId" clId="{EF08192A-B97E-438E-88B2-F1FAAF39A4C0}" dt="2019-06-03T13:24:50.880" v="82" actId="2696"/>
        <pc:sldMkLst>
          <pc:docMk/>
          <pc:sldMk cId="2047512339" sldId="337"/>
        </pc:sldMkLst>
      </pc:sldChg>
      <pc:sldChg chg="del">
        <pc:chgData name="Ricardo Mtz" userId="28b94b4c2cc33072" providerId="LiveId" clId="{EF08192A-B97E-438E-88B2-F1FAAF39A4C0}" dt="2019-06-03T13:24:50.934" v="83" actId="2696"/>
        <pc:sldMkLst>
          <pc:docMk/>
          <pc:sldMk cId="4237226295" sldId="338"/>
        </pc:sldMkLst>
      </pc:sldChg>
      <pc:sldChg chg="del">
        <pc:chgData name="Ricardo Mtz" userId="28b94b4c2cc33072" providerId="LiveId" clId="{EF08192A-B97E-438E-88B2-F1FAAF39A4C0}" dt="2019-06-03T13:24:51.013" v="84" actId="2696"/>
        <pc:sldMkLst>
          <pc:docMk/>
          <pc:sldMk cId="2943119406" sldId="339"/>
        </pc:sldMkLst>
      </pc:sldChg>
      <pc:sldChg chg="del">
        <pc:chgData name="Ricardo Mtz" userId="28b94b4c2cc33072" providerId="LiveId" clId="{EF08192A-B97E-438E-88B2-F1FAAF39A4C0}" dt="2019-06-03T13:24:51.066" v="85" actId="2696"/>
        <pc:sldMkLst>
          <pc:docMk/>
          <pc:sldMk cId="1417215492" sldId="340"/>
        </pc:sldMkLst>
      </pc:sldChg>
      <pc:sldChg chg="del">
        <pc:chgData name="Ricardo Mtz" userId="28b94b4c2cc33072" providerId="LiveId" clId="{EF08192A-B97E-438E-88B2-F1FAAF39A4C0}" dt="2019-06-03T13:24:51.144" v="87" actId="2696"/>
        <pc:sldMkLst>
          <pc:docMk/>
          <pc:sldMk cId="1299098735" sldId="341"/>
        </pc:sldMkLst>
      </pc:sldChg>
      <pc:sldChg chg="del">
        <pc:chgData name="Ricardo Mtz" userId="28b94b4c2cc33072" providerId="LiveId" clId="{EF08192A-B97E-438E-88B2-F1FAAF39A4C0}" dt="2019-06-03T13:24:51.216" v="88" actId="2696"/>
        <pc:sldMkLst>
          <pc:docMk/>
          <pc:sldMk cId="3842773348" sldId="342"/>
        </pc:sldMkLst>
      </pc:sldChg>
      <pc:sldChg chg="del">
        <pc:chgData name="Ricardo Mtz" userId="28b94b4c2cc33072" providerId="LiveId" clId="{EF08192A-B97E-438E-88B2-F1FAAF39A4C0}" dt="2019-06-03T13:24:51.232" v="89" actId="2696"/>
        <pc:sldMkLst>
          <pc:docMk/>
          <pc:sldMk cId="2098254398" sldId="343"/>
        </pc:sldMkLst>
      </pc:sldChg>
      <pc:sldChg chg="del">
        <pc:chgData name="Ricardo Mtz" userId="28b94b4c2cc33072" providerId="LiveId" clId="{EF08192A-B97E-438E-88B2-F1FAAF39A4C0}" dt="2019-06-03T13:24:51.295" v="90" actId="2696"/>
        <pc:sldMkLst>
          <pc:docMk/>
          <pc:sldMk cId="619723835" sldId="344"/>
        </pc:sldMkLst>
      </pc:sldChg>
      <pc:sldChg chg="del">
        <pc:chgData name="Ricardo Mtz" userId="28b94b4c2cc33072" providerId="LiveId" clId="{EF08192A-B97E-438E-88B2-F1FAAF39A4C0}" dt="2019-06-03T13:24:51.352" v="91" actId="2696"/>
        <pc:sldMkLst>
          <pc:docMk/>
          <pc:sldMk cId="2561729566" sldId="345"/>
        </pc:sldMkLst>
      </pc:sldChg>
      <pc:sldChg chg="del">
        <pc:chgData name="Ricardo Mtz" userId="28b94b4c2cc33072" providerId="LiveId" clId="{EF08192A-B97E-438E-88B2-F1FAAF39A4C0}" dt="2019-06-03T13:24:51.370" v="92" actId="2696"/>
        <pc:sldMkLst>
          <pc:docMk/>
          <pc:sldMk cId="4046612023" sldId="346"/>
        </pc:sldMkLst>
      </pc:sldChg>
      <pc:sldChg chg="del">
        <pc:chgData name="Ricardo Mtz" userId="28b94b4c2cc33072" providerId="LiveId" clId="{EF08192A-B97E-438E-88B2-F1FAAF39A4C0}" dt="2019-06-03T13:24:51.468" v="93" actId="2696"/>
        <pc:sldMkLst>
          <pc:docMk/>
          <pc:sldMk cId="2374538195" sldId="347"/>
        </pc:sldMkLst>
      </pc:sldChg>
      <pc:sldChg chg="del">
        <pc:chgData name="Ricardo Mtz" userId="28b94b4c2cc33072" providerId="LiveId" clId="{EF08192A-B97E-438E-88B2-F1FAAF39A4C0}" dt="2019-06-03T13:24:51.541" v="94" actId="2696"/>
        <pc:sldMkLst>
          <pc:docMk/>
          <pc:sldMk cId="1302503534" sldId="348"/>
        </pc:sldMkLst>
      </pc:sldChg>
      <pc:sldChg chg="del">
        <pc:chgData name="Ricardo Mtz" userId="28b94b4c2cc33072" providerId="LiveId" clId="{EF08192A-B97E-438E-88B2-F1FAAF39A4C0}" dt="2019-06-03T13:24:51.560" v="95" actId="2696"/>
        <pc:sldMkLst>
          <pc:docMk/>
          <pc:sldMk cId="1905879286" sldId="349"/>
        </pc:sldMkLst>
      </pc:sldChg>
      <pc:sldChg chg="del">
        <pc:chgData name="Ricardo Mtz" userId="28b94b4c2cc33072" providerId="LiveId" clId="{EF08192A-B97E-438E-88B2-F1FAAF39A4C0}" dt="2019-06-03T13:24:51.669" v="97" actId="2696"/>
        <pc:sldMkLst>
          <pc:docMk/>
          <pc:sldMk cId="1229777666" sldId="350"/>
        </pc:sldMkLst>
      </pc:sldChg>
      <pc:sldChg chg="del">
        <pc:chgData name="Ricardo Mtz" userId="28b94b4c2cc33072" providerId="LiveId" clId="{EF08192A-B97E-438E-88B2-F1FAAF39A4C0}" dt="2019-06-03T13:24:51.765" v="99" actId="2696"/>
        <pc:sldMkLst>
          <pc:docMk/>
          <pc:sldMk cId="3734830081" sldId="352"/>
        </pc:sldMkLst>
      </pc:sldChg>
      <pc:sldChg chg="del">
        <pc:chgData name="Ricardo Mtz" userId="28b94b4c2cc33072" providerId="LiveId" clId="{EF08192A-B97E-438E-88B2-F1FAAF39A4C0}" dt="2019-06-03T13:24:51.854" v="101" actId="2696"/>
        <pc:sldMkLst>
          <pc:docMk/>
          <pc:sldMk cId="148613945" sldId="353"/>
        </pc:sldMkLst>
      </pc:sldChg>
      <pc:sldChg chg="del">
        <pc:chgData name="Ricardo Mtz" userId="28b94b4c2cc33072" providerId="LiveId" clId="{EF08192A-B97E-438E-88B2-F1FAAF39A4C0}" dt="2019-06-03T13:24:51.883" v="102" actId="2696"/>
        <pc:sldMkLst>
          <pc:docMk/>
          <pc:sldMk cId="3173738001" sldId="354"/>
        </pc:sldMkLst>
      </pc:sldChg>
      <pc:sldChg chg="del">
        <pc:chgData name="Ricardo Mtz" userId="28b94b4c2cc33072" providerId="LiveId" clId="{EF08192A-B97E-438E-88B2-F1FAAF39A4C0}" dt="2019-06-03T13:24:52.022" v="105" actId="2696"/>
        <pc:sldMkLst>
          <pc:docMk/>
          <pc:sldMk cId="3676272806" sldId="355"/>
        </pc:sldMkLst>
      </pc:sldChg>
      <pc:sldChg chg="del">
        <pc:chgData name="Ricardo Mtz" userId="28b94b4c2cc33072" providerId="LiveId" clId="{EF08192A-B97E-438E-88B2-F1FAAF39A4C0}" dt="2019-06-03T13:24:52.058" v="106" actId="2696"/>
        <pc:sldMkLst>
          <pc:docMk/>
          <pc:sldMk cId="44826097" sldId="356"/>
        </pc:sldMkLst>
      </pc:sldChg>
      <pc:sldChg chg="del">
        <pc:chgData name="Ricardo Mtz" userId="28b94b4c2cc33072" providerId="LiveId" clId="{EF08192A-B97E-438E-88B2-F1FAAF39A4C0}" dt="2019-06-03T13:24:52.104" v="107" actId="2696"/>
        <pc:sldMkLst>
          <pc:docMk/>
          <pc:sldMk cId="2806690782" sldId="357"/>
        </pc:sldMkLst>
      </pc:sldChg>
      <pc:sldChg chg="del">
        <pc:chgData name="Ricardo Mtz" userId="28b94b4c2cc33072" providerId="LiveId" clId="{EF08192A-B97E-438E-88B2-F1FAAF39A4C0}" dt="2019-06-03T13:24:52.699" v="120" actId="2696"/>
        <pc:sldMkLst>
          <pc:docMk/>
          <pc:sldMk cId="3288697105" sldId="358"/>
        </pc:sldMkLst>
      </pc:sldChg>
      <pc:sldChg chg="del">
        <pc:chgData name="Ricardo Mtz" userId="28b94b4c2cc33072" providerId="LiveId" clId="{EF08192A-B97E-438E-88B2-F1FAAF39A4C0}" dt="2019-06-03T13:24:50.300" v="74" actId="2696"/>
        <pc:sldMkLst>
          <pc:docMk/>
          <pc:sldMk cId="3735151738" sldId="359"/>
        </pc:sldMkLst>
      </pc:sldChg>
      <pc:sldChg chg="del">
        <pc:chgData name="Ricardo Mtz" userId="28b94b4c2cc33072" providerId="LiveId" clId="{EF08192A-B97E-438E-88B2-F1FAAF39A4C0}" dt="2019-06-03T13:24:53.096" v="128" actId="2696"/>
        <pc:sldMkLst>
          <pc:docMk/>
          <pc:sldMk cId="3493215824" sldId="360"/>
        </pc:sldMkLst>
      </pc:sldChg>
      <pc:sldChg chg="del">
        <pc:chgData name="Ricardo Mtz" userId="28b94b4c2cc33072" providerId="LiveId" clId="{EF08192A-B97E-438E-88B2-F1FAAF39A4C0}" dt="2019-06-03T13:24:53.136" v="129" actId="2696"/>
        <pc:sldMkLst>
          <pc:docMk/>
          <pc:sldMk cId="3307088392" sldId="361"/>
        </pc:sldMkLst>
      </pc:sldChg>
      <pc:sldChg chg="del">
        <pc:chgData name="Ricardo Mtz" userId="28b94b4c2cc33072" providerId="LiveId" clId="{EF08192A-B97E-438E-88B2-F1FAAF39A4C0}" dt="2019-06-03T13:24:53.214" v="130" actId="2696"/>
        <pc:sldMkLst>
          <pc:docMk/>
          <pc:sldMk cId="1760537316" sldId="362"/>
        </pc:sldMkLst>
      </pc:sldChg>
      <pc:sldChg chg="del">
        <pc:chgData name="Ricardo Mtz" userId="28b94b4c2cc33072" providerId="LiveId" clId="{EF08192A-B97E-438E-88B2-F1FAAF39A4C0}" dt="2019-06-03T13:24:53.233" v="131" actId="2696"/>
        <pc:sldMkLst>
          <pc:docMk/>
          <pc:sldMk cId="1690987899" sldId="363"/>
        </pc:sldMkLst>
      </pc:sldChg>
      <pc:sldChg chg="del">
        <pc:chgData name="Ricardo Mtz" userId="28b94b4c2cc33072" providerId="LiveId" clId="{EF08192A-B97E-438E-88B2-F1FAAF39A4C0}" dt="2019-06-03T13:24:53.318" v="132" actId="2696"/>
        <pc:sldMkLst>
          <pc:docMk/>
          <pc:sldMk cId="2218851454" sldId="364"/>
        </pc:sldMkLst>
      </pc:sldChg>
      <pc:sldChg chg="del">
        <pc:chgData name="Ricardo Mtz" userId="28b94b4c2cc33072" providerId="LiveId" clId="{EF08192A-B97E-438E-88B2-F1FAAF39A4C0}" dt="2019-06-03T13:24:53.400" v="133" actId="2696"/>
        <pc:sldMkLst>
          <pc:docMk/>
          <pc:sldMk cId="1620626230" sldId="365"/>
        </pc:sldMkLst>
      </pc:sldChg>
      <pc:sldChg chg="del">
        <pc:chgData name="Ricardo Mtz" userId="28b94b4c2cc33072" providerId="LiveId" clId="{EF08192A-B97E-438E-88B2-F1FAAF39A4C0}" dt="2019-06-03T13:24:53.415" v="134" actId="2696"/>
        <pc:sldMkLst>
          <pc:docMk/>
          <pc:sldMk cId="2851524868" sldId="366"/>
        </pc:sldMkLst>
      </pc:sldChg>
      <pc:sldChg chg="del">
        <pc:chgData name="Ricardo Mtz" userId="28b94b4c2cc33072" providerId="LiveId" clId="{EF08192A-B97E-438E-88B2-F1FAAF39A4C0}" dt="2019-06-03T13:24:53.501" v="135" actId="2696"/>
        <pc:sldMkLst>
          <pc:docMk/>
          <pc:sldMk cId="2889061891" sldId="367"/>
        </pc:sldMkLst>
      </pc:sldChg>
      <pc:sldChg chg="del">
        <pc:chgData name="Ricardo Mtz" userId="28b94b4c2cc33072" providerId="LiveId" clId="{EF08192A-B97E-438E-88B2-F1FAAF39A4C0}" dt="2019-06-03T13:24:53.585" v="136" actId="2696"/>
        <pc:sldMkLst>
          <pc:docMk/>
          <pc:sldMk cId="2544917146" sldId="368"/>
        </pc:sldMkLst>
      </pc:sldChg>
      <pc:sldChg chg="del">
        <pc:chgData name="Ricardo Mtz" userId="28b94b4c2cc33072" providerId="LiveId" clId="{EF08192A-B97E-438E-88B2-F1FAAF39A4C0}" dt="2019-06-03T13:24:53.653" v="137" actId="2696"/>
        <pc:sldMkLst>
          <pc:docMk/>
          <pc:sldMk cId="3954641404" sldId="369"/>
        </pc:sldMkLst>
      </pc:sldChg>
      <pc:sldChg chg="del">
        <pc:chgData name="Ricardo Mtz" userId="28b94b4c2cc33072" providerId="LiveId" clId="{EF08192A-B97E-438E-88B2-F1FAAF39A4C0}" dt="2019-06-03T13:24:53.732" v="138" actId="2696"/>
        <pc:sldMkLst>
          <pc:docMk/>
          <pc:sldMk cId="116025733" sldId="370"/>
        </pc:sldMkLst>
      </pc:sldChg>
      <pc:sldChg chg="del">
        <pc:chgData name="Ricardo Mtz" userId="28b94b4c2cc33072" providerId="LiveId" clId="{EF08192A-B97E-438E-88B2-F1FAAF39A4C0}" dt="2019-06-03T13:24:53.751" v="139" actId="2696"/>
        <pc:sldMkLst>
          <pc:docMk/>
          <pc:sldMk cId="2392131729" sldId="371"/>
        </pc:sldMkLst>
      </pc:sldChg>
      <pc:sldChg chg="del">
        <pc:chgData name="Ricardo Mtz" userId="28b94b4c2cc33072" providerId="LiveId" clId="{EF08192A-B97E-438E-88B2-F1FAAF39A4C0}" dt="2019-06-03T13:24:53.830" v="140" actId="2696"/>
        <pc:sldMkLst>
          <pc:docMk/>
          <pc:sldMk cId="3502209848" sldId="372"/>
        </pc:sldMkLst>
      </pc:sldChg>
      <pc:sldChg chg="del">
        <pc:chgData name="Ricardo Mtz" userId="28b94b4c2cc33072" providerId="LiveId" clId="{EF08192A-B97E-438E-88B2-F1FAAF39A4C0}" dt="2019-06-03T13:24:53.868" v="141" actId="2696"/>
        <pc:sldMkLst>
          <pc:docMk/>
          <pc:sldMk cId="1873488304" sldId="373"/>
        </pc:sldMkLst>
      </pc:sldChg>
      <pc:sldChg chg="del">
        <pc:chgData name="Ricardo Mtz" userId="28b94b4c2cc33072" providerId="LiveId" clId="{EF08192A-B97E-438E-88B2-F1FAAF39A4C0}" dt="2019-06-03T13:24:53.921" v="142" actId="2696"/>
        <pc:sldMkLst>
          <pc:docMk/>
          <pc:sldMk cId="3611888576" sldId="374"/>
        </pc:sldMkLst>
      </pc:sldChg>
      <pc:sldChg chg="del">
        <pc:chgData name="Ricardo Mtz" userId="28b94b4c2cc33072" providerId="LiveId" clId="{EF08192A-B97E-438E-88B2-F1FAAF39A4C0}" dt="2019-06-03T13:24:54" v="143" actId="2696"/>
        <pc:sldMkLst>
          <pc:docMk/>
          <pc:sldMk cId="2059812440" sldId="375"/>
        </pc:sldMkLst>
      </pc:sldChg>
      <pc:sldChg chg="del">
        <pc:chgData name="Ricardo Mtz" userId="28b94b4c2cc33072" providerId="LiveId" clId="{EF08192A-B97E-438E-88B2-F1FAAF39A4C0}" dt="2019-06-03T13:24:54.025" v="144" actId="2696"/>
        <pc:sldMkLst>
          <pc:docMk/>
          <pc:sldMk cId="2999530099" sldId="376"/>
        </pc:sldMkLst>
      </pc:sldChg>
      <pc:sldChg chg="del">
        <pc:chgData name="Ricardo Mtz" userId="28b94b4c2cc33072" providerId="LiveId" clId="{EF08192A-B97E-438E-88B2-F1FAAF39A4C0}" dt="2019-06-03T13:24:54.067" v="145" actId="2696"/>
        <pc:sldMkLst>
          <pc:docMk/>
          <pc:sldMk cId="3604210467" sldId="377"/>
        </pc:sldMkLst>
      </pc:sldChg>
      <pc:sldChg chg="del">
        <pc:chgData name="Ricardo Mtz" userId="28b94b4c2cc33072" providerId="LiveId" clId="{EF08192A-B97E-438E-88B2-F1FAAF39A4C0}" dt="2019-06-03T13:24:54.099" v="146" actId="2696"/>
        <pc:sldMkLst>
          <pc:docMk/>
          <pc:sldMk cId="1017848459" sldId="378"/>
        </pc:sldMkLst>
      </pc:sldChg>
      <pc:sldChg chg="del">
        <pc:chgData name="Ricardo Mtz" userId="28b94b4c2cc33072" providerId="LiveId" clId="{EF08192A-B97E-438E-88B2-F1FAAF39A4C0}" dt="2019-06-03T13:24:54.133" v="147" actId="2696"/>
        <pc:sldMkLst>
          <pc:docMk/>
          <pc:sldMk cId="487581938" sldId="379"/>
        </pc:sldMkLst>
      </pc:sldChg>
      <pc:sldChg chg="del">
        <pc:chgData name="Ricardo Mtz" userId="28b94b4c2cc33072" providerId="LiveId" clId="{EF08192A-B97E-438E-88B2-F1FAAF39A4C0}" dt="2019-06-03T13:24:54.201" v="148" actId="2696"/>
        <pc:sldMkLst>
          <pc:docMk/>
          <pc:sldMk cId="1491588545" sldId="380"/>
        </pc:sldMkLst>
      </pc:sldChg>
      <pc:sldChg chg="del">
        <pc:chgData name="Ricardo Mtz" userId="28b94b4c2cc33072" providerId="LiveId" clId="{EF08192A-B97E-438E-88B2-F1FAAF39A4C0}" dt="2019-06-03T13:24:54.235" v="149" actId="2696"/>
        <pc:sldMkLst>
          <pc:docMk/>
          <pc:sldMk cId="360671837" sldId="381"/>
        </pc:sldMkLst>
      </pc:sldChg>
      <pc:sldChg chg="del">
        <pc:chgData name="Ricardo Mtz" userId="28b94b4c2cc33072" providerId="LiveId" clId="{EF08192A-B97E-438E-88B2-F1FAAF39A4C0}" dt="2019-06-03T13:24:54.302" v="150" actId="2696"/>
        <pc:sldMkLst>
          <pc:docMk/>
          <pc:sldMk cId="2737420351" sldId="382"/>
        </pc:sldMkLst>
      </pc:sldChg>
      <pc:sldChg chg="del">
        <pc:chgData name="Ricardo Mtz" userId="28b94b4c2cc33072" providerId="LiveId" clId="{EF08192A-B97E-438E-88B2-F1FAAF39A4C0}" dt="2019-06-03T13:24:54.837" v="163" actId="2696"/>
        <pc:sldMkLst>
          <pc:docMk/>
          <pc:sldMk cId="2193980120" sldId="397"/>
        </pc:sldMkLst>
      </pc:sldChg>
      <pc:sldChg chg="del">
        <pc:chgData name="Ricardo Mtz" userId="28b94b4c2cc33072" providerId="LiveId" clId="{EF08192A-B97E-438E-88B2-F1FAAF39A4C0}" dt="2019-06-03T13:24:56.463" v="202" actId="2696"/>
        <pc:sldMkLst>
          <pc:docMk/>
          <pc:sldMk cId="1499514951" sldId="398"/>
        </pc:sldMkLst>
      </pc:sldChg>
      <pc:sldChg chg="del">
        <pc:chgData name="Ricardo Mtz" userId="28b94b4c2cc33072" providerId="LiveId" clId="{EF08192A-B97E-438E-88B2-F1FAAF39A4C0}" dt="2019-06-03T13:24:56.497" v="203" actId="2696"/>
        <pc:sldMkLst>
          <pc:docMk/>
          <pc:sldMk cId="4138949570" sldId="399"/>
        </pc:sldMkLst>
      </pc:sldChg>
      <pc:sldChg chg="del">
        <pc:chgData name="Ricardo Mtz" userId="28b94b4c2cc33072" providerId="LiveId" clId="{EF08192A-B97E-438E-88B2-F1FAAF39A4C0}" dt="2019-06-03T13:24:56.545" v="204" actId="2696"/>
        <pc:sldMkLst>
          <pc:docMk/>
          <pc:sldMk cId="2745460390" sldId="400"/>
        </pc:sldMkLst>
      </pc:sldChg>
      <pc:sldChg chg="del">
        <pc:chgData name="Ricardo Mtz" userId="28b94b4c2cc33072" providerId="LiveId" clId="{EF08192A-B97E-438E-88B2-F1FAAF39A4C0}" dt="2019-06-03T13:24:56.642" v="206" actId="2696"/>
        <pc:sldMkLst>
          <pc:docMk/>
          <pc:sldMk cId="1912017674" sldId="401"/>
        </pc:sldMkLst>
      </pc:sldChg>
      <pc:sldChg chg="del">
        <pc:chgData name="Ricardo Mtz" userId="28b94b4c2cc33072" providerId="LiveId" clId="{EF08192A-B97E-438E-88B2-F1FAAF39A4C0}" dt="2019-06-03T13:24:56.666" v="207" actId="2696"/>
        <pc:sldMkLst>
          <pc:docMk/>
          <pc:sldMk cId="3512961827" sldId="402"/>
        </pc:sldMkLst>
      </pc:sldChg>
      <pc:sldChg chg="del">
        <pc:chgData name="Ricardo Mtz" userId="28b94b4c2cc33072" providerId="LiveId" clId="{EF08192A-B97E-438E-88B2-F1FAAF39A4C0}" dt="2019-06-03T13:24:56.819" v="211" actId="2696"/>
        <pc:sldMkLst>
          <pc:docMk/>
          <pc:sldMk cId="4109624422" sldId="403"/>
        </pc:sldMkLst>
      </pc:sldChg>
      <pc:sldChg chg="del">
        <pc:chgData name="Ricardo Mtz" userId="28b94b4c2cc33072" providerId="LiveId" clId="{EF08192A-B97E-438E-88B2-F1FAAF39A4C0}" dt="2019-06-03T13:24:56.909" v="213" actId="2696"/>
        <pc:sldMkLst>
          <pc:docMk/>
          <pc:sldMk cId="2512427430" sldId="404"/>
        </pc:sldMkLst>
      </pc:sldChg>
      <pc:sldChg chg="del">
        <pc:chgData name="Ricardo Mtz" userId="28b94b4c2cc33072" providerId="LiveId" clId="{EF08192A-B97E-438E-88B2-F1FAAF39A4C0}" dt="2019-06-03T13:24:56.941" v="214" actId="2696"/>
        <pc:sldMkLst>
          <pc:docMk/>
          <pc:sldMk cId="3253863980" sldId="405"/>
        </pc:sldMkLst>
      </pc:sldChg>
      <pc:sldChg chg="del">
        <pc:chgData name="Ricardo Mtz" userId="28b94b4c2cc33072" providerId="LiveId" clId="{EF08192A-B97E-438E-88B2-F1FAAF39A4C0}" dt="2019-06-03T13:24:57.038" v="217" actId="2696"/>
        <pc:sldMkLst>
          <pc:docMk/>
          <pc:sldMk cId="3962720187" sldId="406"/>
        </pc:sldMkLst>
      </pc:sldChg>
      <pc:sldChg chg="del">
        <pc:chgData name="Ricardo Mtz" userId="28b94b4c2cc33072" providerId="LiveId" clId="{EF08192A-B97E-438E-88B2-F1FAAF39A4C0}" dt="2019-06-03T13:24:57.098" v="220" actId="2696"/>
        <pc:sldMkLst>
          <pc:docMk/>
          <pc:sldMk cId="490525106" sldId="407"/>
        </pc:sldMkLst>
      </pc:sldChg>
      <pc:sldChg chg="del">
        <pc:chgData name="Ricardo Mtz" userId="28b94b4c2cc33072" providerId="LiveId" clId="{EF08192A-B97E-438E-88B2-F1FAAF39A4C0}" dt="2019-06-03T13:24:56.694" v="208" actId="2696"/>
        <pc:sldMkLst>
          <pc:docMk/>
          <pc:sldMk cId="2020766883" sldId="408"/>
        </pc:sldMkLst>
      </pc:sldChg>
      <pc:sldChg chg="del">
        <pc:chgData name="Ricardo Mtz" userId="28b94b4c2cc33072" providerId="LiveId" clId="{EF08192A-B97E-438E-88B2-F1FAAF39A4C0}" dt="2019-06-03T13:24:56.742" v="209" actId="2696"/>
        <pc:sldMkLst>
          <pc:docMk/>
          <pc:sldMk cId="1409171945" sldId="409"/>
        </pc:sldMkLst>
      </pc:sldChg>
      <pc:sldChg chg="del">
        <pc:chgData name="Ricardo Mtz" userId="28b94b4c2cc33072" providerId="LiveId" clId="{EF08192A-B97E-438E-88B2-F1FAAF39A4C0}" dt="2019-06-03T13:24:56.799" v="210" actId="2696"/>
        <pc:sldMkLst>
          <pc:docMk/>
          <pc:sldMk cId="947622422" sldId="410"/>
        </pc:sldMkLst>
      </pc:sldChg>
      <pc:sldChg chg="del">
        <pc:chgData name="Ricardo Mtz" userId="28b94b4c2cc33072" providerId="LiveId" clId="{EF08192A-B97E-438E-88B2-F1FAAF39A4C0}" dt="2019-06-03T13:24:57.115" v="221" actId="2696"/>
        <pc:sldMkLst>
          <pc:docMk/>
          <pc:sldMk cId="2706957841" sldId="411"/>
        </pc:sldMkLst>
      </pc:sldChg>
      <pc:sldChg chg="del">
        <pc:chgData name="Ricardo Mtz" userId="28b94b4c2cc33072" providerId="LiveId" clId="{EF08192A-B97E-438E-88B2-F1FAAF39A4C0}" dt="2019-06-03T13:24:57.162" v="223" actId="2696"/>
        <pc:sldMkLst>
          <pc:docMk/>
          <pc:sldMk cId="954251361" sldId="412"/>
        </pc:sldMkLst>
      </pc:sldChg>
      <pc:sldChg chg="del">
        <pc:chgData name="Ricardo Mtz" userId="28b94b4c2cc33072" providerId="LiveId" clId="{EF08192A-B97E-438E-88B2-F1FAAF39A4C0}" dt="2019-06-03T13:24:54.899" v="164" actId="2696"/>
        <pc:sldMkLst>
          <pc:docMk/>
          <pc:sldMk cId="3733298722" sldId="414"/>
        </pc:sldMkLst>
      </pc:sldChg>
      <pc:sldChg chg="del">
        <pc:chgData name="Ricardo Mtz" userId="28b94b4c2cc33072" providerId="LiveId" clId="{EF08192A-B97E-438E-88B2-F1FAAF39A4C0}" dt="2019-06-03T13:24:52.730" v="121" actId="2696"/>
        <pc:sldMkLst>
          <pc:docMk/>
          <pc:sldMk cId="460608780" sldId="415"/>
        </pc:sldMkLst>
      </pc:sldChg>
      <pc:sldChg chg="del">
        <pc:chgData name="Ricardo Mtz" userId="28b94b4c2cc33072" providerId="LiveId" clId="{EF08192A-B97E-438E-88B2-F1FAAF39A4C0}" dt="2019-06-03T13:24:52.814" v="122" actId="2696"/>
        <pc:sldMkLst>
          <pc:docMk/>
          <pc:sldMk cId="248990110" sldId="416"/>
        </pc:sldMkLst>
      </pc:sldChg>
      <pc:sldChg chg="del">
        <pc:chgData name="Ricardo Mtz" userId="28b94b4c2cc33072" providerId="LiveId" clId="{EF08192A-B97E-438E-88B2-F1FAAF39A4C0}" dt="2019-06-03T13:24:52.917" v="124" actId="2696"/>
        <pc:sldMkLst>
          <pc:docMk/>
          <pc:sldMk cId="3346237388" sldId="417"/>
        </pc:sldMkLst>
      </pc:sldChg>
      <pc:sldChg chg="del">
        <pc:chgData name="Ricardo Mtz" userId="28b94b4c2cc33072" providerId="LiveId" clId="{EF08192A-B97E-438E-88B2-F1FAAF39A4C0}" dt="2019-06-03T13:24:52.998" v="125" actId="2696"/>
        <pc:sldMkLst>
          <pc:docMk/>
          <pc:sldMk cId="625292296" sldId="418"/>
        </pc:sldMkLst>
      </pc:sldChg>
      <pc:sldChg chg="del">
        <pc:chgData name="Ricardo Mtz" userId="28b94b4c2cc33072" providerId="LiveId" clId="{EF08192A-B97E-438E-88B2-F1FAAF39A4C0}" dt="2019-06-03T13:24:53.012" v="126" actId="2696"/>
        <pc:sldMkLst>
          <pc:docMk/>
          <pc:sldMk cId="691759014" sldId="419"/>
        </pc:sldMkLst>
      </pc:sldChg>
      <pc:sldChg chg="del">
        <pc:chgData name="Ricardo Mtz" userId="28b94b4c2cc33072" providerId="LiveId" clId="{EF08192A-B97E-438E-88B2-F1FAAF39A4C0}" dt="2019-06-03T13:24:53.081" v="127" actId="2696"/>
        <pc:sldMkLst>
          <pc:docMk/>
          <pc:sldMk cId="2511084289" sldId="420"/>
        </pc:sldMkLst>
      </pc:sldChg>
      <pc:sldChg chg="del">
        <pc:chgData name="Ricardo Mtz" userId="28b94b4c2cc33072" providerId="LiveId" clId="{EF08192A-B97E-438E-88B2-F1FAAF39A4C0}" dt="2019-06-03T13:24:54.956" v="166" actId="2696"/>
        <pc:sldMkLst>
          <pc:docMk/>
          <pc:sldMk cId="2305618602" sldId="421"/>
        </pc:sldMkLst>
      </pc:sldChg>
      <pc:sldChg chg="del">
        <pc:chgData name="Ricardo Mtz" userId="28b94b4c2cc33072" providerId="LiveId" clId="{EF08192A-B97E-438E-88B2-F1FAAF39A4C0}" dt="2019-06-03T13:24:54.914" v="165" actId="2696"/>
        <pc:sldMkLst>
          <pc:docMk/>
          <pc:sldMk cId="2548182999" sldId="422"/>
        </pc:sldMkLst>
      </pc:sldChg>
      <pc:sldChg chg="del">
        <pc:chgData name="Ricardo Mtz" userId="28b94b4c2cc33072" providerId="LiveId" clId="{EF08192A-B97E-438E-88B2-F1FAAF39A4C0}" dt="2019-06-03T13:24:55.015" v="167" actId="2696"/>
        <pc:sldMkLst>
          <pc:docMk/>
          <pc:sldMk cId="2118765862" sldId="423"/>
        </pc:sldMkLst>
      </pc:sldChg>
      <pc:sldChg chg="del">
        <pc:chgData name="Ricardo Mtz" userId="28b94b4c2cc33072" providerId="LiveId" clId="{EF08192A-B97E-438E-88B2-F1FAAF39A4C0}" dt="2019-06-03T13:24:55.047" v="168" actId="2696"/>
        <pc:sldMkLst>
          <pc:docMk/>
          <pc:sldMk cId="2242867311" sldId="424"/>
        </pc:sldMkLst>
      </pc:sldChg>
      <pc:sldChg chg="del">
        <pc:chgData name="Ricardo Mtz" userId="28b94b4c2cc33072" providerId="LiveId" clId="{EF08192A-B97E-438E-88B2-F1FAAF39A4C0}" dt="2019-06-03T13:24:55.117" v="169" actId="2696"/>
        <pc:sldMkLst>
          <pc:docMk/>
          <pc:sldMk cId="4149926290" sldId="425"/>
        </pc:sldMkLst>
      </pc:sldChg>
      <pc:sldChg chg="del">
        <pc:chgData name="Ricardo Mtz" userId="28b94b4c2cc33072" providerId="LiveId" clId="{EF08192A-B97E-438E-88B2-F1FAAF39A4C0}" dt="2019-06-03T13:24:55.169" v="170" actId="2696"/>
        <pc:sldMkLst>
          <pc:docMk/>
          <pc:sldMk cId="3262038186" sldId="426"/>
        </pc:sldMkLst>
      </pc:sldChg>
      <pc:sldChg chg="del">
        <pc:chgData name="Ricardo Mtz" userId="28b94b4c2cc33072" providerId="LiveId" clId="{EF08192A-B97E-438E-88B2-F1FAAF39A4C0}" dt="2019-06-03T13:24:55.231" v="172" actId="2696"/>
        <pc:sldMkLst>
          <pc:docMk/>
          <pc:sldMk cId="601441480" sldId="427"/>
        </pc:sldMkLst>
      </pc:sldChg>
      <pc:sldChg chg="del">
        <pc:chgData name="Ricardo Mtz" userId="28b94b4c2cc33072" providerId="LiveId" clId="{EF08192A-B97E-438E-88B2-F1FAAF39A4C0}" dt="2019-06-03T13:24:55.347" v="176" actId="2696"/>
        <pc:sldMkLst>
          <pc:docMk/>
          <pc:sldMk cId="1806210705" sldId="428"/>
        </pc:sldMkLst>
      </pc:sldChg>
      <pc:sldChg chg="del">
        <pc:chgData name="Ricardo Mtz" userId="28b94b4c2cc33072" providerId="LiveId" clId="{EF08192A-B97E-438E-88B2-F1FAAF39A4C0}" dt="2019-06-03T13:24:55.247" v="173" actId="2696"/>
        <pc:sldMkLst>
          <pc:docMk/>
          <pc:sldMk cId="3066579823" sldId="429"/>
        </pc:sldMkLst>
      </pc:sldChg>
      <pc:sldChg chg="del">
        <pc:chgData name="Ricardo Mtz" userId="28b94b4c2cc33072" providerId="LiveId" clId="{EF08192A-B97E-438E-88B2-F1FAAF39A4C0}" dt="2019-06-03T13:24:55.285" v="174" actId="2696"/>
        <pc:sldMkLst>
          <pc:docMk/>
          <pc:sldMk cId="1798353676" sldId="430"/>
        </pc:sldMkLst>
      </pc:sldChg>
      <pc:sldChg chg="del">
        <pc:chgData name="Ricardo Mtz" userId="28b94b4c2cc33072" providerId="LiveId" clId="{EF08192A-B97E-438E-88B2-F1FAAF39A4C0}" dt="2019-06-03T13:24:55.537" v="180" actId="2696"/>
        <pc:sldMkLst>
          <pc:docMk/>
          <pc:sldMk cId="3882962561" sldId="433"/>
        </pc:sldMkLst>
      </pc:sldChg>
      <pc:sldChg chg="del">
        <pc:chgData name="Ricardo Mtz" userId="28b94b4c2cc33072" providerId="LiveId" clId="{EF08192A-B97E-438E-88B2-F1FAAF39A4C0}" dt="2019-06-03T13:24:55.653" v="183" actId="2696"/>
        <pc:sldMkLst>
          <pc:docMk/>
          <pc:sldMk cId="2231410818" sldId="434"/>
        </pc:sldMkLst>
      </pc:sldChg>
      <pc:sldChg chg="del">
        <pc:chgData name="Ricardo Mtz" userId="28b94b4c2cc33072" providerId="LiveId" clId="{EF08192A-B97E-438E-88B2-F1FAAF39A4C0}" dt="2019-06-03T13:24:55.552" v="181" actId="2696"/>
        <pc:sldMkLst>
          <pc:docMk/>
          <pc:sldMk cId="3267762546" sldId="435"/>
        </pc:sldMkLst>
      </pc:sldChg>
      <pc:sldChg chg="del">
        <pc:chgData name="Ricardo Mtz" userId="28b94b4c2cc33072" providerId="LiveId" clId="{EF08192A-B97E-438E-88B2-F1FAAF39A4C0}" dt="2019-06-03T13:24:55.681" v="184" actId="2696"/>
        <pc:sldMkLst>
          <pc:docMk/>
          <pc:sldMk cId="3509705434" sldId="436"/>
        </pc:sldMkLst>
      </pc:sldChg>
      <pc:sldChg chg="del">
        <pc:chgData name="Ricardo Mtz" userId="28b94b4c2cc33072" providerId="LiveId" clId="{EF08192A-B97E-438E-88B2-F1FAAF39A4C0}" dt="2019-06-03T13:24:55.718" v="185" actId="2696"/>
        <pc:sldMkLst>
          <pc:docMk/>
          <pc:sldMk cId="124654299" sldId="437"/>
        </pc:sldMkLst>
      </pc:sldChg>
      <pc:sldChg chg="del">
        <pc:chgData name="Ricardo Mtz" userId="28b94b4c2cc33072" providerId="LiveId" clId="{EF08192A-B97E-438E-88B2-F1FAAF39A4C0}" dt="2019-06-03T13:24:55.786" v="186" actId="2696"/>
        <pc:sldMkLst>
          <pc:docMk/>
          <pc:sldMk cId="3784318117" sldId="438"/>
        </pc:sldMkLst>
      </pc:sldChg>
      <pc:sldChg chg="del">
        <pc:chgData name="Ricardo Mtz" userId="28b94b4c2cc33072" providerId="LiveId" clId="{EF08192A-B97E-438E-88B2-F1FAAF39A4C0}" dt="2019-06-03T13:24:55.884" v="188" actId="2696"/>
        <pc:sldMkLst>
          <pc:docMk/>
          <pc:sldMk cId="1553870583" sldId="439"/>
        </pc:sldMkLst>
      </pc:sldChg>
      <pc:sldChg chg="del">
        <pc:chgData name="Ricardo Mtz" userId="28b94b4c2cc33072" providerId="LiveId" clId="{EF08192A-B97E-438E-88B2-F1FAAF39A4C0}" dt="2019-06-03T13:24:55.899" v="189" actId="2696"/>
        <pc:sldMkLst>
          <pc:docMk/>
          <pc:sldMk cId="1148342909" sldId="440"/>
        </pc:sldMkLst>
      </pc:sldChg>
      <pc:sldChg chg="del">
        <pc:chgData name="Ricardo Mtz" userId="28b94b4c2cc33072" providerId="LiveId" clId="{EF08192A-B97E-438E-88B2-F1FAAF39A4C0}" dt="2019-06-03T13:24:55.945" v="190" actId="2696"/>
        <pc:sldMkLst>
          <pc:docMk/>
          <pc:sldMk cId="3633552669" sldId="441"/>
        </pc:sldMkLst>
      </pc:sldChg>
      <pc:sldChg chg="del">
        <pc:chgData name="Ricardo Mtz" userId="28b94b4c2cc33072" providerId="LiveId" clId="{EF08192A-B97E-438E-88B2-F1FAAF39A4C0}" dt="2019-06-03T13:24:56.073" v="193" actId="2696"/>
        <pc:sldMkLst>
          <pc:docMk/>
          <pc:sldMk cId="970126378" sldId="443"/>
        </pc:sldMkLst>
      </pc:sldChg>
      <pc:sldChg chg="del">
        <pc:chgData name="Ricardo Mtz" userId="28b94b4c2cc33072" providerId="LiveId" clId="{EF08192A-B97E-438E-88B2-F1FAAF39A4C0}" dt="2019-06-03T13:24:56.119" v="194" actId="2696"/>
        <pc:sldMkLst>
          <pc:docMk/>
          <pc:sldMk cId="3113070530" sldId="444"/>
        </pc:sldMkLst>
      </pc:sldChg>
      <pc:sldChg chg="del">
        <pc:chgData name="Ricardo Mtz" userId="28b94b4c2cc33072" providerId="LiveId" clId="{EF08192A-B97E-438E-88B2-F1FAAF39A4C0}" dt="2019-06-03T13:24:56.203" v="196" actId="2696"/>
        <pc:sldMkLst>
          <pc:docMk/>
          <pc:sldMk cId="2098284848" sldId="445"/>
        </pc:sldMkLst>
      </pc:sldChg>
      <pc:sldChg chg="del">
        <pc:chgData name="Ricardo Mtz" userId="28b94b4c2cc33072" providerId="LiveId" clId="{EF08192A-B97E-438E-88B2-F1FAAF39A4C0}" dt="2019-06-03T13:24:56.253" v="197" actId="2696"/>
        <pc:sldMkLst>
          <pc:docMk/>
          <pc:sldMk cId="2740648819" sldId="446"/>
        </pc:sldMkLst>
      </pc:sldChg>
      <pc:sldChg chg="del">
        <pc:chgData name="Ricardo Mtz" userId="28b94b4c2cc33072" providerId="LiveId" clId="{EF08192A-B97E-438E-88B2-F1FAAF39A4C0}" dt="2019-06-03T13:24:56.308" v="198" actId="2696"/>
        <pc:sldMkLst>
          <pc:docMk/>
          <pc:sldMk cId="2226794698" sldId="448"/>
        </pc:sldMkLst>
      </pc:sldChg>
      <pc:sldChg chg="del">
        <pc:chgData name="Ricardo Mtz" userId="28b94b4c2cc33072" providerId="LiveId" clId="{EF08192A-B97E-438E-88B2-F1FAAF39A4C0}" dt="2019-06-03T13:24:56.382" v="200" actId="2696"/>
        <pc:sldMkLst>
          <pc:docMk/>
          <pc:sldMk cId="3057432467" sldId="449"/>
        </pc:sldMkLst>
      </pc:sldChg>
      <pc:sldChg chg="del">
        <pc:chgData name="Ricardo Mtz" userId="28b94b4c2cc33072" providerId="LiveId" clId="{EF08192A-B97E-438E-88B2-F1FAAF39A4C0}" dt="2019-06-03T13:24:56.428" v="201" actId="2696"/>
        <pc:sldMkLst>
          <pc:docMk/>
          <pc:sldMk cId="1831800666" sldId="450"/>
        </pc:sldMkLst>
      </pc:sldChg>
      <pc:sldChg chg="del">
        <pc:chgData name="Ricardo Mtz" userId="28b94b4c2cc33072" providerId="LiveId" clId="{EF08192A-B97E-438E-88B2-F1FAAF39A4C0}" dt="2019-06-03T13:24:47.618" v="28" actId="2696"/>
        <pc:sldMkLst>
          <pc:docMk/>
          <pc:sldMk cId="3326747845" sldId="451"/>
        </pc:sldMkLst>
      </pc:sldChg>
      <pc:sldChg chg="del">
        <pc:chgData name="Ricardo Mtz" userId="28b94b4c2cc33072" providerId="LiveId" clId="{EF08192A-B97E-438E-88B2-F1FAAF39A4C0}" dt="2019-06-03T13:24:52.132" v="108" actId="2696"/>
        <pc:sldMkLst>
          <pc:docMk/>
          <pc:sldMk cId="100740693" sldId="452"/>
        </pc:sldMkLst>
      </pc:sldChg>
      <pc:sldChg chg="del">
        <pc:chgData name="Ricardo Mtz" userId="28b94b4c2cc33072" providerId="LiveId" clId="{EF08192A-B97E-438E-88B2-F1FAAF39A4C0}" dt="2019-06-03T13:24:51.969" v="104" actId="2696"/>
        <pc:sldMkLst>
          <pc:docMk/>
          <pc:sldMk cId="213559396" sldId="453"/>
        </pc:sldMkLst>
      </pc:sldChg>
      <pc:sldChg chg="del">
        <pc:chgData name="Ricardo Mtz" userId="28b94b4c2cc33072" providerId="LiveId" clId="{EF08192A-B97E-438E-88B2-F1FAAF39A4C0}" dt="2019-06-03T13:24:57.009" v="216" actId="2696"/>
        <pc:sldMkLst>
          <pc:docMk/>
          <pc:sldMk cId="2441702986" sldId="454"/>
        </pc:sldMkLst>
      </pc:sldChg>
      <pc:sldChg chg="del">
        <pc:chgData name="Ricardo Mtz" userId="28b94b4c2cc33072" providerId="LiveId" clId="{EF08192A-B97E-438E-88B2-F1FAAF39A4C0}" dt="2019-06-03T13:24:57.064" v="218" actId="2696"/>
        <pc:sldMkLst>
          <pc:docMk/>
          <pc:sldMk cId="2791203371" sldId="455"/>
        </pc:sldMkLst>
      </pc:sldChg>
      <pc:sldChg chg="del">
        <pc:chgData name="Ricardo Mtz" userId="28b94b4c2cc33072" providerId="LiveId" clId="{EF08192A-B97E-438E-88B2-F1FAAF39A4C0}" dt="2019-06-03T13:24:56.975" v="215" actId="2696"/>
        <pc:sldMkLst>
          <pc:docMk/>
          <pc:sldMk cId="3767506737" sldId="456"/>
        </pc:sldMkLst>
      </pc:sldChg>
      <pc:sldChg chg="del">
        <pc:chgData name="Ricardo Mtz" userId="28b94b4c2cc33072" providerId="LiveId" clId="{EF08192A-B97E-438E-88B2-F1FAAF39A4C0}" dt="2019-06-03T13:24:57.135" v="222" actId="2696"/>
        <pc:sldMkLst>
          <pc:docMk/>
          <pc:sldMk cId="2380446783" sldId="457"/>
        </pc:sldMkLst>
      </pc:sldChg>
      <pc:sldChg chg="del">
        <pc:chgData name="Ricardo Mtz" userId="28b94b4c2cc33072" providerId="LiveId" clId="{EF08192A-B97E-438E-88B2-F1FAAF39A4C0}" dt="2019-06-03T13:24:57.299" v="230" actId="2696"/>
        <pc:sldMkLst>
          <pc:docMk/>
          <pc:sldMk cId="3228748787" sldId="458"/>
        </pc:sldMkLst>
      </pc:sldChg>
      <pc:sldChg chg="del">
        <pc:chgData name="Ricardo Mtz" userId="28b94b4c2cc33072" providerId="LiveId" clId="{EF08192A-B97E-438E-88B2-F1FAAF39A4C0}" dt="2019-06-03T13:24:52.220" v="110" actId="2696"/>
        <pc:sldMkLst>
          <pc:docMk/>
          <pc:sldMk cId="362344630" sldId="459"/>
        </pc:sldMkLst>
      </pc:sldChg>
      <pc:sldChg chg="del">
        <pc:chgData name="Ricardo Mtz" userId="28b94b4c2cc33072" providerId="LiveId" clId="{EF08192A-B97E-438E-88B2-F1FAAF39A4C0}" dt="2019-06-03T13:24:52.326" v="112" actId="2696"/>
        <pc:sldMkLst>
          <pc:docMk/>
          <pc:sldMk cId="1038088881" sldId="461"/>
        </pc:sldMkLst>
      </pc:sldChg>
      <pc:sldChg chg="del">
        <pc:chgData name="Ricardo Mtz" userId="28b94b4c2cc33072" providerId="LiveId" clId="{EF08192A-B97E-438E-88B2-F1FAAF39A4C0}" dt="2019-06-03T13:24:52.407" v="113" actId="2696"/>
        <pc:sldMkLst>
          <pc:docMk/>
          <pc:sldMk cId="2508305942" sldId="462"/>
        </pc:sldMkLst>
      </pc:sldChg>
      <pc:sldChg chg="del">
        <pc:chgData name="Ricardo Mtz" userId="28b94b4c2cc33072" providerId="LiveId" clId="{EF08192A-B97E-438E-88B2-F1FAAF39A4C0}" dt="2019-06-03T13:24:52.477" v="114" actId="2696"/>
        <pc:sldMkLst>
          <pc:docMk/>
          <pc:sldMk cId="4017739148" sldId="463"/>
        </pc:sldMkLst>
      </pc:sldChg>
      <pc:sldChg chg="del">
        <pc:chgData name="Ricardo Mtz" userId="28b94b4c2cc33072" providerId="LiveId" clId="{EF08192A-B97E-438E-88B2-F1FAAF39A4C0}" dt="2019-06-03T13:24:52.605" v="117" actId="2696"/>
        <pc:sldMkLst>
          <pc:docMk/>
          <pc:sldMk cId="1683273165" sldId="465"/>
        </pc:sldMkLst>
      </pc:sldChg>
      <pc:sldChg chg="del">
        <pc:chgData name="Ricardo Mtz" userId="28b94b4c2cc33072" providerId="LiveId" clId="{EF08192A-B97E-438E-88B2-F1FAAF39A4C0}" dt="2019-06-03T13:24:52.634" v="118" actId="2696"/>
        <pc:sldMkLst>
          <pc:docMk/>
          <pc:sldMk cId="3774348464" sldId="466"/>
        </pc:sldMkLst>
      </pc:sldChg>
      <pc:sldChg chg="del">
        <pc:chgData name="Ricardo Mtz" userId="28b94b4c2cc33072" providerId="LiveId" clId="{EF08192A-B97E-438E-88B2-F1FAAF39A4C0}" dt="2019-06-03T13:24:54.784" v="161" actId="2696"/>
        <pc:sldMkLst>
          <pc:docMk/>
          <pc:sldMk cId="1691671539" sldId="468"/>
        </pc:sldMkLst>
      </pc:sldChg>
      <pc:sldChg chg="del">
        <pc:chgData name="Ricardo Mtz" userId="28b94b4c2cc33072" providerId="LiveId" clId="{EF08192A-B97E-438E-88B2-F1FAAF39A4C0}" dt="2019-06-03T13:24:54.797" v="162" actId="2696"/>
        <pc:sldMkLst>
          <pc:docMk/>
          <pc:sldMk cId="4223911852" sldId="469"/>
        </pc:sldMkLst>
      </pc:sldChg>
      <pc:sldChg chg="del">
        <pc:chgData name="Ricardo Mtz" userId="28b94b4c2cc33072" providerId="LiveId" clId="{EF08192A-B97E-438E-88B2-F1FAAF39A4C0}" dt="2019-06-03T13:24:32.838" v="6" actId="2696"/>
        <pc:sldMkLst>
          <pc:docMk/>
          <pc:sldMk cId="2781086241" sldId="470"/>
        </pc:sldMkLst>
      </pc:sldChg>
      <pc:sldChg chg="del">
        <pc:chgData name="Ricardo Mtz" userId="28b94b4c2cc33072" providerId="LiveId" clId="{EF08192A-B97E-438E-88B2-F1FAAF39A4C0}" dt="2019-06-03T13:24:33.046" v="15" actId="2696"/>
        <pc:sldMkLst>
          <pc:docMk/>
          <pc:sldMk cId="451318300" sldId="471"/>
        </pc:sldMkLst>
      </pc:sldChg>
      <pc:sldChg chg="del">
        <pc:chgData name="Ricardo Mtz" userId="28b94b4c2cc33072" providerId="LiveId" clId="{EF08192A-B97E-438E-88B2-F1FAAF39A4C0}" dt="2019-06-03T13:24:47.757" v="33" actId="2696"/>
        <pc:sldMkLst>
          <pc:docMk/>
          <pc:sldMk cId="782853564" sldId="472"/>
        </pc:sldMkLst>
      </pc:sldChg>
      <pc:sldChg chg="del">
        <pc:chgData name="Ricardo Mtz" userId="28b94b4c2cc33072" providerId="LiveId" clId="{EF08192A-B97E-438E-88B2-F1FAAF39A4C0}" dt="2019-06-03T13:24:47.810" v="35" actId="2696"/>
        <pc:sldMkLst>
          <pc:docMk/>
          <pc:sldMk cId="762578989" sldId="473"/>
        </pc:sldMkLst>
      </pc:sldChg>
      <pc:sldChg chg="del">
        <pc:chgData name="Ricardo Mtz" userId="28b94b4c2cc33072" providerId="LiveId" clId="{EF08192A-B97E-438E-88B2-F1FAAF39A4C0}" dt="2019-06-03T13:24:47.923" v="38" actId="2696"/>
        <pc:sldMkLst>
          <pc:docMk/>
          <pc:sldMk cId="1338376334" sldId="474"/>
        </pc:sldMkLst>
      </pc:sldChg>
      <pc:sldChg chg="del">
        <pc:chgData name="Ricardo Mtz" userId="28b94b4c2cc33072" providerId="LiveId" clId="{EF08192A-B97E-438E-88B2-F1FAAF39A4C0}" dt="2019-06-03T13:24:49.030" v="56" actId="2696"/>
        <pc:sldMkLst>
          <pc:docMk/>
          <pc:sldMk cId="3577500478" sldId="475"/>
        </pc:sldMkLst>
      </pc:sldChg>
      <pc:sldChg chg="del">
        <pc:chgData name="Ricardo Mtz" userId="28b94b4c2cc33072" providerId="LiveId" clId="{EF08192A-B97E-438E-88B2-F1FAAF39A4C0}" dt="2019-06-03T13:24:49.911" v="68" actId="2696"/>
        <pc:sldMkLst>
          <pc:docMk/>
          <pc:sldMk cId="3342808181" sldId="476"/>
        </pc:sldMkLst>
      </pc:sldChg>
      <pc:sldChg chg="del">
        <pc:chgData name="Ricardo Mtz" userId="28b94b4c2cc33072" providerId="LiveId" clId="{EF08192A-B97E-438E-88B2-F1FAAF39A4C0}" dt="2019-06-03T13:24:50.112" v="71" actId="2696"/>
        <pc:sldMkLst>
          <pc:docMk/>
          <pc:sldMk cId="3970333750" sldId="477"/>
        </pc:sldMkLst>
      </pc:sldChg>
      <pc:sldChg chg="del">
        <pc:chgData name="Ricardo Mtz" userId="28b94b4c2cc33072" providerId="LiveId" clId="{EF08192A-B97E-438E-88B2-F1FAAF39A4C0}" dt="2019-06-03T13:24:51.086" v="86" actId="2696"/>
        <pc:sldMkLst>
          <pc:docMk/>
          <pc:sldMk cId="2001200145" sldId="478"/>
        </pc:sldMkLst>
      </pc:sldChg>
      <pc:sldChg chg="del">
        <pc:chgData name="Ricardo Mtz" userId="28b94b4c2cc33072" providerId="LiveId" clId="{EF08192A-B97E-438E-88B2-F1FAAF39A4C0}" dt="2019-06-03T13:24:51.636" v="96" actId="2696"/>
        <pc:sldMkLst>
          <pc:docMk/>
          <pc:sldMk cId="3355230669" sldId="479"/>
        </pc:sldMkLst>
      </pc:sldChg>
      <pc:sldChg chg="del">
        <pc:chgData name="Ricardo Mtz" userId="28b94b4c2cc33072" providerId="LiveId" clId="{EF08192A-B97E-438E-88B2-F1FAAF39A4C0}" dt="2019-06-03T13:24:51.784" v="100" actId="2696"/>
        <pc:sldMkLst>
          <pc:docMk/>
          <pc:sldMk cId="3768255570" sldId="480"/>
        </pc:sldMkLst>
      </pc:sldChg>
      <pc:sldChg chg="del">
        <pc:chgData name="Ricardo Mtz" userId="28b94b4c2cc33072" providerId="LiveId" clId="{EF08192A-B97E-438E-88B2-F1FAAF39A4C0}" dt="2019-06-03T13:24:51.951" v="103" actId="2696"/>
        <pc:sldMkLst>
          <pc:docMk/>
          <pc:sldMk cId="2223785722" sldId="481"/>
        </pc:sldMkLst>
      </pc:sldChg>
      <pc:sldChg chg="del">
        <pc:chgData name="Ricardo Mtz" userId="28b94b4c2cc33072" providerId="LiveId" clId="{EF08192A-B97E-438E-88B2-F1FAAF39A4C0}" dt="2019-06-03T13:24:54.486" v="154" actId="2696"/>
        <pc:sldMkLst>
          <pc:docMk/>
          <pc:sldMk cId="2095682376" sldId="483"/>
        </pc:sldMkLst>
      </pc:sldChg>
      <pc:sldChg chg="del">
        <pc:chgData name="Ricardo Mtz" userId="28b94b4c2cc33072" providerId="LiveId" clId="{EF08192A-B97E-438E-88B2-F1FAAF39A4C0}" dt="2019-06-03T13:24:54.567" v="156" actId="2696"/>
        <pc:sldMkLst>
          <pc:docMk/>
          <pc:sldMk cId="3346881521" sldId="484"/>
        </pc:sldMkLst>
      </pc:sldChg>
      <pc:sldChg chg="del">
        <pc:chgData name="Ricardo Mtz" userId="28b94b4c2cc33072" providerId="LiveId" clId="{EF08192A-B97E-438E-88B2-F1FAAF39A4C0}" dt="2019-06-03T13:24:54.684" v="159" actId="2696"/>
        <pc:sldMkLst>
          <pc:docMk/>
          <pc:sldMk cId="2209507223" sldId="485"/>
        </pc:sldMkLst>
      </pc:sldChg>
      <pc:sldChg chg="del">
        <pc:chgData name="Ricardo Mtz" userId="28b94b4c2cc33072" providerId="LiveId" clId="{EF08192A-B97E-438E-88B2-F1FAAF39A4C0}" dt="2019-06-03T13:24:55.331" v="175" actId="2696"/>
        <pc:sldMkLst>
          <pc:docMk/>
          <pc:sldMk cId="2172682173" sldId="486"/>
        </pc:sldMkLst>
      </pc:sldChg>
      <pc:sldChg chg="del">
        <pc:chgData name="Ricardo Mtz" userId="28b94b4c2cc33072" providerId="LiveId" clId="{EF08192A-B97E-438E-88B2-F1FAAF39A4C0}" dt="2019-06-03T13:24:55.426" v="177" actId="2696"/>
        <pc:sldMkLst>
          <pc:docMk/>
          <pc:sldMk cId="3811436925" sldId="487"/>
        </pc:sldMkLst>
      </pc:sldChg>
      <pc:sldChg chg="del">
        <pc:chgData name="Ricardo Mtz" userId="28b94b4c2cc33072" providerId="LiveId" clId="{EF08192A-B97E-438E-88B2-F1FAAF39A4C0}" dt="2019-06-03T13:24:55.604" v="182" actId="2696"/>
        <pc:sldMkLst>
          <pc:docMk/>
          <pc:sldMk cId="3401561180" sldId="488"/>
        </pc:sldMkLst>
      </pc:sldChg>
      <pc:sldChg chg="del">
        <pc:chgData name="Ricardo Mtz" userId="28b94b4c2cc33072" providerId="LiveId" clId="{EF08192A-B97E-438E-88B2-F1FAAF39A4C0}" dt="2019-06-03T13:24:55.834" v="187" actId="2696"/>
        <pc:sldMkLst>
          <pc:docMk/>
          <pc:sldMk cId="1803970135" sldId="489"/>
        </pc:sldMkLst>
      </pc:sldChg>
      <pc:sldChg chg="del">
        <pc:chgData name="Ricardo Mtz" userId="28b94b4c2cc33072" providerId="LiveId" clId="{EF08192A-B97E-438E-88B2-F1FAAF39A4C0}" dt="2019-06-03T13:24:56.600" v="205" actId="2696"/>
        <pc:sldMkLst>
          <pc:docMk/>
          <pc:sldMk cId="1457910041" sldId="490"/>
        </pc:sldMkLst>
      </pc:sldChg>
      <pc:sldChg chg="del">
        <pc:chgData name="Ricardo Mtz" userId="28b94b4c2cc33072" providerId="LiveId" clId="{EF08192A-B97E-438E-88B2-F1FAAF39A4C0}" dt="2019-06-03T13:24:56.859" v="212" actId="2696"/>
        <pc:sldMkLst>
          <pc:docMk/>
          <pc:sldMk cId="2953279483" sldId="491"/>
        </pc:sldMkLst>
      </pc:sldChg>
      <pc:sldChg chg="del">
        <pc:chgData name="Ricardo Mtz" userId="28b94b4c2cc33072" providerId="LiveId" clId="{EF08192A-B97E-438E-88B2-F1FAAF39A4C0}" dt="2019-06-03T13:24:57.080" v="219" actId="2696"/>
        <pc:sldMkLst>
          <pc:docMk/>
          <pc:sldMk cId="2291601635" sldId="492"/>
        </pc:sldMkLst>
      </pc:sldChg>
      <pc:sldChg chg="del">
        <pc:chgData name="Ricardo Mtz" userId="28b94b4c2cc33072" providerId="LiveId" clId="{EF08192A-B97E-438E-88B2-F1FAAF39A4C0}" dt="2019-06-03T13:24:57.180" v="224" actId="2696"/>
        <pc:sldMkLst>
          <pc:docMk/>
          <pc:sldMk cId="3311338068" sldId="493"/>
        </pc:sldMkLst>
      </pc:sldChg>
      <pc:sldChg chg="del">
        <pc:chgData name="Ricardo Mtz" userId="28b94b4c2cc33072" providerId="LiveId" clId="{EF08192A-B97E-438E-88B2-F1FAAF39A4C0}" dt="2019-06-03T13:24:57.201" v="225" actId="2696"/>
        <pc:sldMkLst>
          <pc:docMk/>
          <pc:sldMk cId="3294042103" sldId="494"/>
        </pc:sldMkLst>
      </pc:sldChg>
      <pc:sldChg chg="del">
        <pc:chgData name="Ricardo Mtz" userId="28b94b4c2cc33072" providerId="LiveId" clId="{EF08192A-B97E-438E-88B2-F1FAAF39A4C0}" dt="2019-06-03T13:24:57.257" v="228" actId="2696"/>
        <pc:sldMkLst>
          <pc:docMk/>
          <pc:sldMk cId="2887915998" sldId="495"/>
        </pc:sldMkLst>
      </pc:sldChg>
      <pc:sldChg chg="del">
        <pc:chgData name="Ricardo Mtz" userId="28b94b4c2cc33072" providerId="LiveId" clId="{EF08192A-B97E-438E-88B2-F1FAAF39A4C0}" dt="2019-06-03T13:24:47.431" v="21" actId="2696"/>
        <pc:sldMkLst>
          <pc:docMk/>
          <pc:sldMk cId="4286892431" sldId="496"/>
        </pc:sldMkLst>
      </pc:sldChg>
      <pc:sldChg chg="del">
        <pc:chgData name="Ricardo Mtz" userId="28b94b4c2cc33072" providerId="LiveId" clId="{EF08192A-B97E-438E-88B2-F1FAAF39A4C0}" dt="2019-06-03T13:24:47.517" v="25" actId="2696"/>
        <pc:sldMkLst>
          <pc:docMk/>
          <pc:sldMk cId="3354004059" sldId="497"/>
        </pc:sldMkLst>
      </pc:sldChg>
      <pc:sldChg chg="del">
        <pc:chgData name="Ricardo Mtz" userId="28b94b4c2cc33072" providerId="LiveId" clId="{EF08192A-B97E-438E-88B2-F1FAAF39A4C0}" dt="2019-06-03T13:24:48.432" v="46" actId="2696"/>
        <pc:sldMkLst>
          <pc:docMk/>
          <pc:sldMk cId="73967218" sldId="498"/>
        </pc:sldMkLst>
      </pc:sldChg>
      <pc:sldChg chg="del">
        <pc:chgData name="Ricardo Mtz" userId="28b94b4c2cc33072" providerId="LiveId" clId="{EF08192A-B97E-438E-88B2-F1FAAF39A4C0}" dt="2019-06-03T13:24:50.602" v="78" actId="2696"/>
        <pc:sldMkLst>
          <pc:docMk/>
          <pc:sldMk cId="2524537089" sldId="499"/>
        </pc:sldMkLst>
      </pc:sldChg>
      <pc:sldChg chg="del">
        <pc:chgData name="Ricardo Mtz" userId="28b94b4c2cc33072" providerId="LiveId" clId="{EF08192A-B97E-438E-88B2-F1FAAF39A4C0}" dt="2019-06-03T13:24:51.709" v="98" actId="2696"/>
        <pc:sldMkLst>
          <pc:docMk/>
          <pc:sldMk cId="1310179438" sldId="500"/>
        </pc:sldMkLst>
      </pc:sldChg>
      <pc:sldChg chg="del">
        <pc:chgData name="Ricardo Mtz" userId="28b94b4c2cc33072" providerId="LiveId" clId="{EF08192A-B97E-438E-88B2-F1FAAF39A4C0}" dt="2019-06-03T13:24:52.302" v="111" actId="2696"/>
        <pc:sldMkLst>
          <pc:docMk/>
          <pc:sldMk cId="3269008074" sldId="501"/>
        </pc:sldMkLst>
      </pc:sldChg>
      <pc:sldChg chg="del">
        <pc:chgData name="Ricardo Mtz" userId="28b94b4c2cc33072" providerId="LiveId" clId="{EF08192A-B97E-438E-88B2-F1FAAF39A4C0}" dt="2019-06-03T13:24:52.511" v="115" actId="2696"/>
        <pc:sldMkLst>
          <pc:docMk/>
          <pc:sldMk cId="4042491958" sldId="502"/>
        </pc:sldMkLst>
      </pc:sldChg>
      <pc:sldChg chg="del">
        <pc:chgData name="Ricardo Mtz" userId="28b94b4c2cc33072" providerId="LiveId" clId="{EF08192A-B97E-438E-88B2-F1FAAF39A4C0}" dt="2019-06-03T13:24:52.542" v="116" actId="2696"/>
        <pc:sldMkLst>
          <pc:docMk/>
          <pc:sldMk cId="346517852" sldId="503"/>
        </pc:sldMkLst>
      </pc:sldChg>
      <pc:sldChg chg="del">
        <pc:chgData name="Ricardo Mtz" userId="28b94b4c2cc33072" providerId="LiveId" clId="{EF08192A-B97E-438E-88B2-F1FAAF39A4C0}" dt="2019-06-03T13:24:52.649" v="119" actId="2696"/>
        <pc:sldMkLst>
          <pc:docMk/>
          <pc:sldMk cId="1122783730" sldId="504"/>
        </pc:sldMkLst>
      </pc:sldChg>
      <pc:sldChg chg="del">
        <pc:chgData name="Ricardo Mtz" userId="28b94b4c2cc33072" providerId="LiveId" clId="{EF08192A-B97E-438E-88B2-F1FAAF39A4C0}" dt="2019-06-03T13:24:52.831" v="123" actId="2696"/>
        <pc:sldMkLst>
          <pc:docMk/>
          <pc:sldMk cId="2713429460" sldId="505"/>
        </pc:sldMkLst>
      </pc:sldChg>
      <pc:sldChg chg="del">
        <pc:chgData name="Ricardo Mtz" userId="28b94b4c2cc33072" providerId="LiveId" clId="{EF08192A-B97E-438E-88B2-F1FAAF39A4C0}" dt="2019-06-03T13:24:54.375" v="151" actId="2696"/>
        <pc:sldMkLst>
          <pc:docMk/>
          <pc:sldMk cId="2348300915" sldId="506"/>
        </pc:sldMkLst>
      </pc:sldChg>
      <pc:sldChg chg="del">
        <pc:chgData name="Ricardo Mtz" userId="28b94b4c2cc33072" providerId="LiveId" clId="{EF08192A-B97E-438E-88B2-F1FAAF39A4C0}" dt="2019-06-03T13:24:54.607" v="157" actId="2696"/>
        <pc:sldMkLst>
          <pc:docMk/>
          <pc:sldMk cId="1206737621" sldId="507"/>
        </pc:sldMkLst>
      </pc:sldChg>
      <pc:sldChg chg="del">
        <pc:chgData name="Ricardo Mtz" userId="28b94b4c2cc33072" providerId="LiveId" clId="{EF08192A-B97E-438E-88B2-F1FAAF39A4C0}" dt="2019-06-03T13:24:55.185" v="171" actId="2696"/>
        <pc:sldMkLst>
          <pc:docMk/>
          <pc:sldMk cId="2415502724" sldId="508"/>
        </pc:sldMkLst>
      </pc:sldChg>
      <pc:sldChg chg="del">
        <pc:chgData name="Ricardo Mtz" userId="28b94b4c2cc33072" providerId="LiveId" clId="{EF08192A-B97E-438E-88B2-F1FAAF39A4C0}" dt="2019-06-03T13:24:55.471" v="178" actId="2696"/>
        <pc:sldMkLst>
          <pc:docMk/>
          <pc:sldMk cId="1308019470" sldId="509"/>
        </pc:sldMkLst>
      </pc:sldChg>
      <pc:sldChg chg="del">
        <pc:chgData name="Ricardo Mtz" userId="28b94b4c2cc33072" providerId="LiveId" clId="{EF08192A-B97E-438E-88B2-F1FAAF39A4C0}" dt="2019-06-03T13:24:55.492" v="179" actId="2696"/>
        <pc:sldMkLst>
          <pc:docMk/>
          <pc:sldMk cId="118273498" sldId="510"/>
        </pc:sldMkLst>
      </pc:sldChg>
      <pc:sldChg chg="del">
        <pc:chgData name="Ricardo Mtz" userId="28b94b4c2cc33072" providerId="LiveId" clId="{EF08192A-B97E-438E-88B2-F1FAAF39A4C0}" dt="2019-06-03T13:24:55.974" v="191" actId="2696"/>
        <pc:sldMkLst>
          <pc:docMk/>
          <pc:sldMk cId="2827020336" sldId="511"/>
        </pc:sldMkLst>
      </pc:sldChg>
      <pc:sldChg chg="del">
        <pc:chgData name="Ricardo Mtz" userId="28b94b4c2cc33072" providerId="LiveId" clId="{EF08192A-B97E-438E-88B2-F1FAAF39A4C0}" dt="2019-06-03T13:24:56.025" v="192" actId="2696"/>
        <pc:sldMkLst>
          <pc:docMk/>
          <pc:sldMk cId="1577350203" sldId="512"/>
        </pc:sldMkLst>
      </pc:sldChg>
      <pc:sldChg chg="del">
        <pc:chgData name="Ricardo Mtz" userId="28b94b4c2cc33072" providerId="LiveId" clId="{EF08192A-B97E-438E-88B2-F1FAAF39A4C0}" dt="2019-06-03T13:24:56.176" v="195" actId="2696"/>
        <pc:sldMkLst>
          <pc:docMk/>
          <pc:sldMk cId="2403699994" sldId="513"/>
        </pc:sldMkLst>
      </pc:sldChg>
      <pc:sldChg chg="del">
        <pc:chgData name="Ricardo Mtz" userId="28b94b4c2cc33072" providerId="LiveId" clId="{EF08192A-B97E-438E-88B2-F1FAAF39A4C0}" dt="2019-06-03T13:24:56.356" v="199" actId="2696"/>
        <pc:sldMkLst>
          <pc:docMk/>
          <pc:sldMk cId="2554521035" sldId="514"/>
        </pc:sldMkLst>
      </pc:sldChg>
      <pc:sldChg chg="del">
        <pc:chgData name="Ricardo Mtz" userId="28b94b4c2cc33072" providerId="LiveId" clId="{EF08192A-B97E-438E-88B2-F1FAAF39A4C0}" dt="2019-06-03T13:24:57.241" v="227" actId="2696"/>
        <pc:sldMkLst>
          <pc:docMk/>
          <pc:sldMk cId="2685243142" sldId="515"/>
        </pc:sldMkLst>
      </pc:sldChg>
      <pc:sldChg chg="del">
        <pc:chgData name="Ricardo Mtz" userId="28b94b4c2cc33072" providerId="LiveId" clId="{EF08192A-B97E-438E-88B2-F1FAAF39A4C0}" dt="2019-06-03T13:24:57.217" v="226" actId="2696"/>
        <pc:sldMkLst>
          <pc:docMk/>
          <pc:sldMk cId="3651175792" sldId="516"/>
        </pc:sldMkLst>
      </pc:sldChg>
      <pc:sldChg chg="del">
        <pc:chgData name="Ricardo Mtz" userId="28b94b4c2cc33072" providerId="LiveId" clId="{EF08192A-B97E-438E-88B2-F1FAAF39A4C0}" dt="2019-06-03T13:24:57.276" v="229" actId="2696"/>
        <pc:sldMkLst>
          <pc:docMk/>
          <pc:sldMk cId="939501667" sldId="517"/>
        </pc:sldMkLst>
      </pc:sldChg>
      <pc:sldChg chg="del">
        <pc:chgData name="Ricardo Mtz" userId="28b94b4c2cc33072" providerId="LiveId" clId="{EF08192A-B97E-438E-88B2-F1FAAF39A4C0}" dt="2019-06-03T13:24:32.897" v="9" actId="2696"/>
        <pc:sldMkLst>
          <pc:docMk/>
          <pc:sldMk cId="2700150582" sldId="518"/>
        </pc:sldMkLst>
      </pc:sldChg>
      <pc:sldChg chg="del">
        <pc:chgData name="Ricardo Mtz" userId="28b94b4c2cc33072" providerId="LiveId" clId="{EF08192A-B97E-438E-88B2-F1FAAF39A4C0}" dt="2019-06-03T13:24:32.859" v="7" actId="2696"/>
        <pc:sldMkLst>
          <pc:docMk/>
          <pc:sldMk cId="2500476826" sldId="519"/>
        </pc:sldMkLst>
      </pc:sldChg>
      <pc:sldChg chg="del">
        <pc:chgData name="Ricardo Mtz" userId="28b94b4c2cc33072" providerId="LiveId" clId="{EF08192A-B97E-438E-88B2-F1FAAF39A4C0}" dt="2019-06-03T13:24:32.916" v="10" actId="2696"/>
        <pc:sldMkLst>
          <pc:docMk/>
          <pc:sldMk cId="1574852270" sldId="520"/>
        </pc:sldMkLst>
      </pc:sldChg>
      <pc:sldChg chg="del">
        <pc:chgData name="Ricardo Mtz" userId="28b94b4c2cc33072" providerId="LiveId" clId="{EF08192A-B97E-438E-88B2-F1FAAF39A4C0}" dt="2019-06-03T13:24:33" v="13" actId="2696"/>
        <pc:sldMkLst>
          <pc:docMk/>
          <pc:sldMk cId="4017806078" sldId="521"/>
        </pc:sldMkLst>
      </pc:sldChg>
      <pc:sldChg chg="del">
        <pc:chgData name="Ricardo Mtz" userId="28b94b4c2cc33072" providerId="LiveId" clId="{EF08192A-B97E-438E-88B2-F1FAAF39A4C0}" dt="2019-06-03T13:24:52.182" v="109" actId="2696"/>
        <pc:sldMkLst>
          <pc:docMk/>
          <pc:sldMk cId="2902180585" sldId="522"/>
        </pc:sldMkLst>
      </pc:sldChg>
      <pc:sldChg chg="del">
        <pc:chgData name="Ricardo Mtz" userId="28b94b4c2cc33072" providerId="LiveId" clId="{EF08192A-B97E-438E-88B2-F1FAAF39A4C0}" dt="2019-06-03T13:24:49.749" v="65" actId="2696"/>
        <pc:sldMkLst>
          <pc:docMk/>
          <pc:sldMk cId="3428586396" sldId="523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2D4FE47-3109-42C9-9D9A-320635C88521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MX"/>
        </a:p>
      </dgm:t>
    </dgm:pt>
    <dgm:pt modelId="{EB988FC5-8AD8-4419-84F8-16588A76A84A}">
      <dgm:prSet phldrT="[Texto]"/>
      <dgm:spPr/>
      <dgm:t>
        <a:bodyPr/>
        <a:lstStyle/>
        <a:p>
          <a:r>
            <a:rPr lang="es-MX" dirty="0"/>
            <a:t>socket()</a:t>
          </a:r>
        </a:p>
      </dgm:t>
    </dgm:pt>
    <dgm:pt modelId="{2478D2C5-CA9A-4998-849B-C027EE220F5B}" type="parTrans" cxnId="{7470E918-EEBD-49DC-A2BB-6845EA875DF4}">
      <dgm:prSet/>
      <dgm:spPr/>
      <dgm:t>
        <a:bodyPr/>
        <a:lstStyle/>
        <a:p>
          <a:endParaRPr lang="es-MX"/>
        </a:p>
      </dgm:t>
    </dgm:pt>
    <dgm:pt modelId="{94A96F50-B87A-4D99-9658-2D5B13191FBF}" type="sibTrans" cxnId="{7470E918-EEBD-49DC-A2BB-6845EA875DF4}">
      <dgm:prSet/>
      <dgm:spPr/>
      <dgm:t>
        <a:bodyPr/>
        <a:lstStyle/>
        <a:p>
          <a:endParaRPr lang="es-MX"/>
        </a:p>
      </dgm:t>
    </dgm:pt>
    <dgm:pt modelId="{34A072C2-2A31-42D7-98CF-ADA3C8F12E2B}">
      <dgm:prSet phldrT="[Texto]"/>
      <dgm:spPr/>
      <dgm:t>
        <a:bodyPr/>
        <a:lstStyle/>
        <a:p>
          <a:r>
            <a:rPr lang="es-MX" dirty="0" err="1"/>
            <a:t>bind</a:t>
          </a:r>
          <a:r>
            <a:rPr lang="es-MX" dirty="0"/>
            <a:t>()</a:t>
          </a:r>
        </a:p>
      </dgm:t>
    </dgm:pt>
    <dgm:pt modelId="{A0CEB07F-434F-47E6-B4EE-689C0E125207}" type="parTrans" cxnId="{28262B7A-30CC-4AC8-8898-738405F009F4}">
      <dgm:prSet/>
      <dgm:spPr/>
      <dgm:t>
        <a:bodyPr/>
        <a:lstStyle/>
        <a:p>
          <a:endParaRPr lang="es-MX"/>
        </a:p>
      </dgm:t>
    </dgm:pt>
    <dgm:pt modelId="{418DA8DF-54C8-43BD-896D-714A77CB28C8}" type="sibTrans" cxnId="{28262B7A-30CC-4AC8-8898-738405F009F4}">
      <dgm:prSet/>
      <dgm:spPr/>
      <dgm:t>
        <a:bodyPr/>
        <a:lstStyle/>
        <a:p>
          <a:endParaRPr lang="es-MX"/>
        </a:p>
      </dgm:t>
    </dgm:pt>
    <dgm:pt modelId="{95DEF917-51AB-43B0-9F50-575EAC83DDAC}">
      <dgm:prSet phldrT="[Texto]"/>
      <dgm:spPr/>
      <dgm:t>
        <a:bodyPr/>
        <a:lstStyle/>
        <a:p>
          <a:r>
            <a:rPr lang="es-MX" dirty="0"/>
            <a:t>listen()</a:t>
          </a:r>
        </a:p>
      </dgm:t>
    </dgm:pt>
    <dgm:pt modelId="{D60D9CE5-2B23-489E-B6D0-98343CD430E7}" type="parTrans" cxnId="{3D5623EC-2165-4CA5-81BE-23C0FE9980E3}">
      <dgm:prSet/>
      <dgm:spPr/>
      <dgm:t>
        <a:bodyPr/>
        <a:lstStyle/>
        <a:p>
          <a:endParaRPr lang="es-MX"/>
        </a:p>
      </dgm:t>
    </dgm:pt>
    <dgm:pt modelId="{AD205779-A9F3-4D3B-B57A-46A04A8076ED}" type="sibTrans" cxnId="{3D5623EC-2165-4CA5-81BE-23C0FE9980E3}">
      <dgm:prSet/>
      <dgm:spPr/>
      <dgm:t>
        <a:bodyPr/>
        <a:lstStyle/>
        <a:p>
          <a:endParaRPr lang="es-MX"/>
        </a:p>
      </dgm:t>
    </dgm:pt>
    <dgm:pt modelId="{CD7B674E-6C68-4281-A21D-4723CFF1D564}">
      <dgm:prSet phldrT="[Texto]"/>
      <dgm:spPr/>
      <dgm:t>
        <a:bodyPr/>
        <a:lstStyle/>
        <a:p>
          <a:r>
            <a:rPr lang="es-MX" dirty="0" err="1"/>
            <a:t>for</a:t>
          </a:r>
          <a:r>
            <a:rPr lang="es-MX" dirty="0"/>
            <a:t>(1 </a:t>
          </a:r>
          <a:r>
            <a:rPr lang="es-MX" dirty="0" err="1"/>
            <a:t>to</a:t>
          </a:r>
          <a:r>
            <a:rPr lang="es-MX" dirty="0"/>
            <a:t> n) </a:t>
          </a:r>
        </a:p>
        <a:p>
          <a:r>
            <a:rPr lang="es-MX" dirty="0" err="1"/>
            <a:t>accept</a:t>
          </a:r>
          <a:r>
            <a:rPr lang="es-MX" dirty="0"/>
            <a:t>()</a:t>
          </a:r>
        </a:p>
      </dgm:t>
    </dgm:pt>
    <dgm:pt modelId="{0367BD05-B09D-4D0E-AD9E-4CE76E5FE2B7}" type="parTrans" cxnId="{140CC798-D883-43AD-ABA6-8372AFD1FCB6}">
      <dgm:prSet/>
      <dgm:spPr/>
      <dgm:t>
        <a:bodyPr/>
        <a:lstStyle/>
        <a:p>
          <a:endParaRPr lang="es-MX"/>
        </a:p>
      </dgm:t>
    </dgm:pt>
    <dgm:pt modelId="{B5A6CFEC-D7C7-4160-9914-5D18F5C58563}" type="sibTrans" cxnId="{140CC798-D883-43AD-ABA6-8372AFD1FCB6}">
      <dgm:prSet/>
      <dgm:spPr/>
      <dgm:t>
        <a:bodyPr/>
        <a:lstStyle/>
        <a:p>
          <a:endParaRPr lang="es-MX"/>
        </a:p>
      </dgm:t>
    </dgm:pt>
    <dgm:pt modelId="{9BEF7880-88B3-49E3-B790-47E4B81C18B2}">
      <dgm:prSet phldrT="[Texto]"/>
      <dgm:spPr/>
      <dgm:t>
        <a:bodyPr/>
        <a:lstStyle/>
        <a:p>
          <a:r>
            <a:rPr lang="es-MX" dirty="0" err="1"/>
            <a:t>recv</a:t>
          </a:r>
          <a:r>
            <a:rPr lang="es-MX" dirty="0"/>
            <a:t>()</a:t>
          </a:r>
        </a:p>
      </dgm:t>
    </dgm:pt>
    <dgm:pt modelId="{04B8164E-C92C-45EC-80AB-4AED378986D1}" type="parTrans" cxnId="{E30CAE03-DBAF-4C11-AB42-A47443C93466}">
      <dgm:prSet/>
      <dgm:spPr/>
      <dgm:t>
        <a:bodyPr/>
        <a:lstStyle/>
        <a:p>
          <a:endParaRPr lang="es-MX"/>
        </a:p>
      </dgm:t>
    </dgm:pt>
    <dgm:pt modelId="{43C2C2F9-C07C-46DC-AD6B-EFBF90D5688F}" type="sibTrans" cxnId="{E30CAE03-DBAF-4C11-AB42-A47443C93466}">
      <dgm:prSet/>
      <dgm:spPr/>
      <dgm:t>
        <a:bodyPr/>
        <a:lstStyle/>
        <a:p>
          <a:endParaRPr lang="es-MX"/>
        </a:p>
      </dgm:t>
    </dgm:pt>
    <dgm:pt modelId="{AFC6A53A-C851-49D1-AD33-4B0BEB478923}">
      <dgm:prSet phldrT="[Texto]"/>
      <dgm:spPr/>
      <dgm:t>
        <a:bodyPr/>
        <a:lstStyle/>
        <a:p>
          <a:r>
            <a:rPr lang="es-MX" dirty="0" err="1"/>
            <a:t>send</a:t>
          </a:r>
          <a:r>
            <a:rPr lang="es-MX" dirty="0"/>
            <a:t>()</a:t>
          </a:r>
        </a:p>
      </dgm:t>
    </dgm:pt>
    <dgm:pt modelId="{28864C85-006A-40CF-9647-37A909E97C18}" type="parTrans" cxnId="{112C7A0D-91FD-41AF-AD83-ED6602AF0527}">
      <dgm:prSet/>
      <dgm:spPr/>
      <dgm:t>
        <a:bodyPr/>
        <a:lstStyle/>
        <a:p>
          <a:endParaRPr lang="es-MX"/>
        </a:p>
      </dgm:t>
    </dgm:pt>
    <dgm:pt modelId="{CFA5C87F-EB6E-491E-8E0C-A048F34D249B}" type="sibTrans" cxnId="{112C7A0D-91FD-41AF-AD83-ED6602AF0527}">
      <dgm:prSet/>
      <dgm:spPr/>
      <dgm:t>
        <a:bodyPr/>
        <a:lstStyle/>
        <a:p>
          <a:endParaRPr lang="es-MX"/>
        </a:p>
      </dgm:t>
    </dgm:pt>
    <dgm:pt modelId="{565FD5B9-4B0D-459A-8930-93D57BF6560E}">
      <dgm:prSet phldrT="[Texto]"/>
      <dgm:spPr/>
      <dgm:t>
        <a:bodyPr/>
        <a:lstStyle/>
        <a:p>
          <a:r>
            <a:rPr lang="es-MX" dirty="0" err="1"/>
            <a:t>close</a:t>
          </a:r>
          <a:r>
            <a:rPr lang="es-MX" dirty="0"/>
            <a:t>()</a:t>
          </a:r>
        </a:p>
      </dgm:t>
    </dgm:pt>
    <dgm:pt modelId="{BA18837D-F51C-4D69-8248-30C599CD7C51}" type="parTrans" cxnId="{D025C2BA-2F8F-46B0-9D10-3E64DF64A187}">
      <dgm:prSet/>
      <dgm:spPr/>
      <dgm:t>
        <a:bodyPr/>
        <a:lstStyle/>
        <a:p>
          <a:endParaRPr lang="es-MX"/>
        </a:p>
      </dgm:t>
    </dgm:pt>
    <dgm:pt modelId="{1B50B46D-8C4C-4C98-AC7A-60D563ED67F1}" type="sibTrans" cxnId="{D025C2BA-2F8F-46B0-9D10-3E64DF64A187}">
      <dgm:prSet/>
      <dgm:spPr/>
      <dgm:t>
        <a:bodyPr/>
        <a:lstStyle/>
        <a:p>
          <a:endParaRPr lang="es-MX"/>
        </a:p>
      </dgm:t>
    </dgm:pt>
    <dgm:pt modelId="{4636F9CC-33A8-40B2-9B5B-4EE755AE1BB9}" type="pres">
      <dgm:prSet presAssocID="{42D4FE47-3109-42C9-9D9A-320635C88521}" presName="linearFlow" presStyleCnt="0">
        <dgm:presLayoutVars>
          <dgm:resizeHandles val="exact"/>
        </dgm:presLayoutVars>
      </dgm:prSet>
      <dgm:spPr/>
    </dgm:pt>
    <dgm:pt modelId="{3048D24E-608B-4703-8193-27F32B9CDD67}" type="pres">
      <dgm:prSet presAssocID="{EB988FC5-8AD8-4419-84F8-16588A76A84A}" presName="node" presStyleLbl="node1" presStyleIdx="0" presStyleCnt="7">
        <dgm:presLayoutVars>
          <dgm:bulletEnabled val="1"/>
        </dgm:presLayoutVars>
      </dgm:prSet>
      <dgm:spPr/>
    </dgm:pt>
    <dgm:pt modelId="{0854510A-B452-4247-9896-2556E245AE84}" type="pres">
      <dgm:prSet presAssocID="{94A96F50-B87A-4D99-9658-2D5B13191FBF}" presName="sibTrans" presStyleLbl="sibTrans2D1" presStyleIdx="0" presStyleCnt="6"/>
      <dgm:spPr/>
    </dgm:pt>
    <dgm:pt modelId="{9CD49B90-DB43-4C44-AF51-96014E30265F}" type="pres">
      <dgm:prSet presAssocID="{94A96F50-B87A-4D99-9658-2D5B13191FBF}" presName="connectorText" presStyleLbl="sibTrans2D1" presStyleIdx="0" presStyleCnt="6"/>
      <dgm:spPr/>
    </dgm:pt>
    <dgm:pt modelId="{777812FD-66C6-4C7A-8E4A-F6DD2954B7CA}" type="pres">
      <dgm:prSet presAssocID="{34A072C2-2A31-42D7-98CF-ADA3C8F12E2B}" presName="node" presStyleLbl="node1" presStyleIdx="1" presStyleCnt="7">
        <dgm:presLayoutVars>
          <dgm:bulletEnabled val="1"/>
        </dgm:presLayoutVars>
      </dgm:prSet>
      <dgm:spPr/>
    </dgm:pt>
    <dgm:pt modelId="{BC235781-E04C-44CF-8724-815D406919FE}" type="pres">
      <dgm:prSet presAssocID="{418DA8DF-54C8-43BD-896D-714A77CB28C8}" presName="sibTrans" presStyleLbl="sibTrans2D1" presStyleIdx="1" presStyleCnt="6"/>
      <dgm:spPr/>
    </dgm:pt>
    <dgm:pt modelId="{68D9BE7F-5048-47BF-9132-57C4F40645F2}" type="pres">
      <dgm:prSet presAssocID="{418DA8DF-54C8-43BD-896D-714A77CB28C8}" presName="connectorText" presStyleLbl="sibTrans2D1" presStyleIdx="1" presStyleCnt="6"/>
      <dgm:spPr/>
    </dgm:pt>
    <dgm:pt modelId="{0D835025-B268-4DF5-8A24-521FB13CB41A}" type="pres">
      <dgm:prSet presAssocID="{95DEF917-51AB-43B0-9F50-575EAC83DDAC}" presName="node" presStyleLbl="node1" presStyleIdx="2" presStyleCnt="7">
        <dgm:presLayoutVars>
          <dgm:bulletEnabled val="1"/>
        </dgm:presLayoutVars>
      </dgm:prSet>
      <dgm:spPr/>
    </dgm:pt>
    <dgm:pt modelId="{8180A18E-E0CA-4DC1-9D49-60B6DC8C0364}" type="pres">
      <dgm:prSet presAssocID="{AD205779-A9F3-4D3B-B57A-46A04A8076ED}" presName="sibTrans" presStyleLbl="sibTrans2D1" presStyleIdx="2" presStyleCnt="6"/>
      <dgm:spPr/>
    </dgm:pt>
    <dgm:pt modelId="{597A22A5-FCC5-4FD2-9854-2D7C1C3249DE}" type="pres">
      <dgm:prSet presAssocID="{AD205779-A9F3-4D3B-B57A-46A04A8076ED}" presName="connectorText" presStyleLbl="sibTrans2D1" presStyleIdx="2" presStyleCnt="6"/>
      <dgm:spPr/>
    </dgm:pt>
    <dgm:pt modelId="{7F60FE7E-D48B-4A62-83D1-A5616D49E01B}" type="pres">
      <dgm:prSet presAssocID="{CD7B674E-6C68-4281-A21D-4723CFF1D564}" presName="node" presStyleLbl="node1" presStyleIdx="3" presStyleCnt="7">
        <dgm:presLayoutVars>
          <dgm:bulletEnabled val="1"/>
        </dgm:presLayoutVars>
      </dgm:prSet>
      <dgm:spPr/>
    </dgm:pt>
    <dgm:pt modelId="{05428E86-74EA-45B4-BD5B-9109531A7D86}" type="pres">
      <dgm:prSet presAssocID="{B5A6CFEC-D7C7-4160-9914-5D18F5C58563}" presName="sibTrans" presStyleLbl="sibTrans2D1" presStyleIdx="3" presStyleCnt="6"/>
      <dgm:spPr/>
    </dgm:pt>
    <dgm:pt modelId="{B8E0C17E-10E9-4A5F-850A-63EBCD8AA303}" type="pres">
      <dgm:prSet presAssocID="{B5A6CFEC-D7C7-4160-9914-5D18F5C58563}" presName="connectorText" presStyleLbl="sibTrans2D1" presStyleIdx="3" presStyleCnt="6"/>
      <dgm:spPr/>
    </dgm:pt>
    <dgm:pt modelId="{352F4093-6197-4035-B6F6-0B2DDDEDE382}" type="pres">
      <dgm:prSet presAssocID="{9BEF7880-88B3-49E3-B790-47E4B81C18B2}" presName="node" presStyleLbl="node1" presStyleIdx="4" presStyleCnt="7">
        <dgm:presLayoutVars>
          <dgm:bulletEnabled val="1"/>
        </dgm:presLayoutVars>
      </dgm:prSet>
      <dgm:spPr/>
    </dgm:pt>
    <dgm:pt modelId="{C306D60A-49F4-418F-96F3-F47EC3B6CBDD}" type="pres">
      <dgm:prSet presAssocID="{43C2C2F9-C07C-46DC-AD6B-EFBF90D5688F}" presName="sibTrans" presStyleLbl="sibTrans2D1" presStyleIdx="4" presStyleCnt="6"/>
      <dgm:spPr/>
    </dgm:pt>
    <dgm:pt modelId="{00060B08-F821-4070-B3B8-79E4230859CA}" type="pres">
      <dgm:prSet presAssocID="{43C2C2F9-C07C-46DC-AD6B-EFBF90D5688F}" presName="connectorText" presStyleLbl="sibTrans2D1" presStyleIdx="4" presStyleCnt="6"/>
      <dgm:spPr/>
    </dgm:pt>
    <dgm:pt modelId="{B15AA5E0-FA0C-4A49-8EFA-DD3CBDDC51FA}" type="pres">
      <dgm:prSet presAssocID="{AFC6A53A-C851-49D1-AD33-4B0BEB478923}" presName="node" presStyleLbl="node1" presStyleIdx="5" presStyleCnt="7">
        <dgm:presLayoutVars>
          <dgm:bulletEnabled val="1"/>
        </dgm:presLayoutVars>
      </dgm:prSet>
      <dgm:spPr/>
    </dgm:pt>
    <dgm:pt modelId="{0E49D41D-ABE2-4349-966A-6917F169E35A}" type="pres">
      <dgm:prSet presAssocID="{CFA5C87F-EB6E-491E-8E0C-A048F34D249B}" presName="sibTrans" presStyleLbl="sibTrans2D1" presStyleIdx="5" presStyleCnt="6"/>
      <dgm:spPr/>
    </dgm:pt>
    <dgm:pt modelId="{96D83C5F-DC51-489E-8CE8-5D8468560841}" type="pres">
      <dgm:prSet presAssocID="{CFA5C87F-EB6E-491E-8E0C-A048F34D249B}" presName="connectorText" presStyleLbl="sibTrans2D1" presStyleIdx="5" presStyleCnt="6"/>
      <dgm:spPr/>
    </dgm:pt>
    <dgm:pt modelId="{FED63334-BB14-4E73-BA4F-FAC7FFA07819}" type="pres">
      <dgm:prSet presAssocID="{565FD5B9-4B0D-459A-8930-93D57BF6560E}" presName="node" presStyleLbl="node1" presStyleIdx="6" presStyleCnt="7">
        <dgm:presLayoutVars>
          <dgm:bulletEnabled val="1"/>
        </dgm:presLayoutVars>
      </dgm:prSet>
      <dgm:spPr/>
    </dgm:pt>
  </dgm:ptLst>
  <dgm:cxnLst>
    <dgm:cxn modelId="{E30CAE03-DBAF-4C11-AB42-A47443C93466}" srcId="{42D4FE47-3109-42C9-9D9A-320635C88521}" destId="{9BEF7880-88B3-49E3-B790-47E4B81C18B2}" srcOrd="4" destOrd="0" parTransId="{04B8164E-C92C-45EC-80AB-4AED378986D1}" sibTransId="{43C2C2F9-C07C-46DC-AD6B-EFBF90D5688F}"/>
    <dgm:cxn modelId="{112C7A0D-91FD-41AF-AD83-ED6602AF0527}" srcId="{42D4FE47-3109-42C9-9D9A-320635C88521}" destId="{AFC6A53A-C851-49D1-AD33-4B0BEB478923}" srcOrd="5" destOrd="0" parTransId="{28864C85-006A-40CF-9647-37A909E97C18}" sibTransId="{CFA5C87F-EB6E-491E-8E0C-A048F34D249B}"/>
    <dgm:cxn modelId="{7E95AF11-55DB-4504-8510-7303AF79202E}" type="presOf" srcId="{EB988FC5-8AD8-4419-84F8-16588A76A84A}" destId="{3048D24E-608B-4703-8193-27F32B9CDD67}" srcOrd="0" destOrd="0" presId="urn:microsoft.com/office/officeart/2005/8/layout/process2"/>
    <dgm:cxn modelId="{7470E918-EEBD-49DC-A2BB-6845EA875DF4}" srcId="{42D4FE47-3109-42C9-9D9A-320635C88521}" destId="{EB988FC5-8AD8-4419-84F8-16588A76A84A}" srcOrd="0" destOrd="0" parTransId="{2478D2C5-CA9A-4998-849B-C027EE220F5B}" sibTransId="{94A96F50-B87A-4D99-9658-2D5B13191FBF}"/>
    <dgm:cxn modelId="{51AF4039-6702-41BB-8F8B-E3562B8FD083}" type="presOf" srcId="{B5A6CFEC-D7C7-4160-9914-5D18F5C58563}" destId="{05428E86-74EA-45B4-BD5B-9109531A7D86}" srcOrd="0" destOrd="0" presId="urn:microsoft.com/office/officeart/2005/8/layout/process2"/>
    <dgm:cxn modelId="{26540D3E-5EA3-4837-A42A-4EF174127984}" type="presOf" srcId="{43C2C2F9-C07C-46DC-AD6B-EFBF90D5688F}" destId="{00060B08-F821-4070-B3B8-79E4230859CA}" srcOrd="1" destOrd="0" presId="urn:microsoft.com/office/officeart/2005/8/layout/process2"/>
    <dgm:cxn modelId="{81923066-ACCC-4508-9E49-D35E7AF795BB}" type="presOf" srcId="{CFA5C87F-EB6E-491E-8E0C-A048F34D249B}" destId="{96D83C5F-DC51-489E-8CE8-5D8468560841}" srcOrd="1" destOrd="0" presId="urn:microsoft.com/office/officeart/2005/8/layout/process2"/>
    <dgm:cxn modelId="{26EB926A-E62E-438B-ABCA-86B6F11C6EC8}" type="presOf" srcId="{AFC6A53A-C851-49D1-AD33-4B0BEB478923}" destId="{B15AA5E0-FA0C-4A49-8EFA-DD3CBDDC51FA}" srcOrd="0" destOrd="0" presId="urn:microsoft.com/office/officeart/2005/8/layout/process2"/>
    <dgm:cxn modelId="{6E50936A-F817-4230-B99F-C5167A323E10}" type="presOf" srcId="{43C2C2F9-C07C-46DC-AD6B-EFBF90D5688F}" destId="{C306D60A-49F4-418F-96F3-F47EC3B6CBDD}" srcOrd="0" destOrd="0" presId="urn:microsoft.com/office/officeart/2005/8/layout/process2"/>
    <dgm:cxn modelId="{2EBC326B-4B34-46BE-BEC4-78B1041FAF9C}" type="presOf" srcId="{CFA5C87F-EB6E-491E-8E0C-A048F34D249B}" destId="{0E49D41D-ABE2-4349-966A-6917F169E35A}" srcOrd="0" destOrd="0" presId="urn:microsoft.com/office/officeart/2005/8/layout/process2"/>
    <dgm:cxn modelId="{270DC76C-B756-4903-9039-55CD94C0D860}" type="presOf" srcId="{565FD5B9-4B0D-459A-8930-93D57BF6560E}" destId="{FED63334-BB14-4E73-BA4F-FAC7FFA07819}" srcOrd="0" destOrd="0" presId="urn:microsoft.com/office/officeart/2005/8/layout/process2"/>
    <dgm:cxn modelId="{29C07672-5067-419C-BF42-E936338FBD56}" type="presOf" srcId="{94A96F50-B87A-4D99-9658-2D5B13191FBF}" destId="{9CD49B90-DB43-4C44-AF51-96014E30265F}" srcOrd="1" destOrd="0" presId="urn:microsoft.com/office/officeart/2005/8/layout/process2"/>
    <dgm:cxn modelId="{28262B7A-30CC-4AC8-8898-738405F009F4}" srcId="{42D4FE47-3109-42C9-9D9A-320635C88521}" destId="{34A072C2-2A31-42D7-98CF-ADA3C8F12E2B}" srcOrd="1" destOrd="0" parTransId="{A0CEB07F-434F-47E6-B4EE-689C0E125207}" sibTransId="{418DA8DF-54C8-43BD-896D-714A77CB28C8}"/>
    <dgm:cxn modelId="{D7CFB68D-551E-483C-87F0-3A9F68F791EA}" type="presOf" srcId="{418DA8DF-54C8-43BD-896D-714A77CB28C8}" destId="{68D9BE7F-5048-47BF-9132-57C4F40645F2}" srcOrd="1" destOrd="0" presId="urn:microsoft.com/office/officeart/2005/8/layout/process2"/>
    <dgm:cxn modelId="{D03DD892-F064-4F27-AC3C-775E8C0F0728}" type="presOf" srcId="{418DA8DF-54C8-43BD-896D-714A77CB28C8}" destId="{BC235781-E04C-44CF-8724-815D406919FE}" srcOrd="0" destOrd="0" presId="urn:microsoft.com/office/officeart/2005/8/layout/process2"/>
    <dgm:cxn modelId="{140CC798-D883-43AD-ABA6-8372AFD1FCB6}" srcId="{42D4FE47-3109-42C9-9D9A-320635C88521}" destId="{CD7B674E-6C68-4281-A21D-4723CFF1D564}" srcOrd="3" destOrd="0" parTransId="{0367BD05-B09D-4D0E-AD9E-4CE76E5FE2B7}" sibTransId="{B5A6CFEC-D7C7-4160-9914-5D18F5C58563}"/>
    <dgm:cxn modelId="{2D5FEA9E-E43C-4F64-AA3A-FAF97B0EDA5B}" type="presOf" srcId="{42D4FE47-3109-42C9-9D9A-320635C88521}" destId="{4636F9CC-33A8-40B2-9B5B-4EE755AE1BB9}" srcOrd="0" destOrd="0" presId="urn:microsoft.com/office/officeart/2005/8/layout/process2"/>
    <dgm:cxn modelId="{587B06A4-2C0A-41F8-9835-C1ADE43E1815}" type="presOf" srcId="{34A072C2-2A31-42D7-98CF-ADA3C8F12E2B}" destId="{777812FD-66C6-4C7A-8E4A-F6DD2954B7CA}" srcOrd="0" destOrd="0" presId="urn:microsoft.com/office/officeart/2005/8/layout/process2"/>
    <dgm:cxn modelId="{CCDF44A5-7979-4571-9541-AACDC61600C9}" type="presOf" srcId="{9BEF7880-88B3-49E3-B790-47E4B81C18B2}" destId="{352F4093-6197-4035-B6F6-0B2DDDEDE382}" srcOrd="0" destOrd="0" presId="urn:microsoft.com/office/officeart/2005/8/layout/process2"/>
    <dgm:cxn modelId="{A7FC24A6-FC21-4F74-B54F-FE975D056091}" type="presOf" srcId="{95DEF917-51AB-43B0-9F50-575EAC83DDAC}" destId="{0D835025-B268-4DF5-8A24-521FB13CB41A}" srcOrd="0" destOrd="0" presId="urn:microsoft.com/office/officeart/2005/8/layout/process2"/>
    <dgm:cxn modelId="{4DF9BEB1-5112-47D4-9014-59893710C954}" type="presOf" srcId="{AD205779-A9F3-4D3B-B57A-46A04A8076ED}" destId="{597A22A5-FCC5-4FD2-9854-2D7C1C3249DE}" srcOrd="1" destOrd="0" presId="urn:microsoft.com/office/officeart/2005/8/layout/process2"/>
    <dgm:cxn modelId="{D025C2BA-2F8F-46B0-9D10-3E64DF64A187}" srcId="{42D4FE47-3109-42C9-9D9A-320635C88521}" destId="{565FD5B9-4B0D-459A-8930-93D57BF6560E}" srcOrd="6" destOrd="0" parTransId="{BA18837D-F51C-4D69-8248-30C599CD7C51}" sibTransId="{1B50B46D-8C4C-4C98-AC7A-60D563ED67F1}"/>
    <dgm:cxn modelId="{E69E3AC2-832C-4038-8BDE-74342B474C90}" type="presOf" srcId="{94A96F50-B87A-4D99-9658-2D5B13191FBF}" destId="{0854510A-B452-4247-9896-2556E245AE84}" srcOrd="0" destOrd="0" presId="urn:microsoft.com/office/officeart/2005/8/layout/process2"/>
    <dgm:cxn modelId="{E7E984CC-D9A4-473F-A4FA-6E8D32A09105}" type="presOf" srcId="{AD205779-A9F3-4D3B-B57A-46A04A8076ED}" destId="{8180A18E-E0CA-4DC1-9D49-60B6DC8C0364}" srcOrd="0" destOrd="0" presId="urn:microsoft.com/office/officeart/2005/8/layout/process2"/>
    <dgm:cxn modelId="{27D26ED4-3D3E-43C8-9F1E-F7FA70531A87}" type="presOf" srcId="{CD7B674E-6C68-4281-A21D-4723CFF1D564}" destId="{7F60FE7E-D48B-4A62-83D1-A5616D49E01B}" srcOrd="0" destOrd="0" presId="urn:microsoft.com/office/officeart/2005/8/layout/process2"/>
    <dgm:cxn modelId="{3D5623EC-2165-4CA5-81BE-23C0FE9980E3}" srcId="{42D4FE47-3109-42C9-9D9A-320635C88521}" destId="{95DEF917-51AB-43B0-9F50-575EAC83DDAC}" srcOrd="2" destOrd="0" parTransId="{D60D9CE5-2B23-489E-B6D0-98343CD430E7}" sibTransId="{AD205779-A9F3-4D3B-B57A-46A04A8076ED}"/>
    <dgm:cxn modelId="{CED579F1-7561-4233-A075-53010F58F336}" type="presOf" srcId="{B5A6CFEC-D7C7-4160-9914-5D18F5C58563}" destId="{B8E0C17E-10E9-4A5F-850A-63EBCD8AA303}" srcOrd="1" destOrd="0" presId="urn:microsoft.com/office/officeart/2005/8/layout/process2"/>
    <dgm:cxn modelId="{E7619679-4B59-423D-BA40-06C0E39DF4C1}" type="presParOf" srcId="{4636F9CC-33A8-40B2-9B5B-4EE755AE1BB9}" destId="{3048D24E-608B-4703-8193-27F32B9CDD67}" srcOrd="0" destOrd="0" presId="urn:microsoft.com/office/officeart/2005/8/layout/process2"/>
    <dgm:cxn modelId="{CB2A773E-2677-48BD-9C63-91141DC8747E}" type="presParOf" srcId="{4636F9CC-33A8-40B2-9B5B-4EE755AE1BB9}" destId="{0854510A-B452-4247-9896-2556E245AE84}" srcOrd="1" destOrd="0" presId="urn:microsoft.com/office/officeart/2005/8/layout/process2"/>
    <dgm:cxn modelId="{336A46E8-D9D3-4CFE-A095-CC888FB99D1B}" type="presParOf" srcId="{0854510A-B452-4247-9896-2556E245AE84}" destId="{9CD49B90-DB43-4C44-AF51-96014E30265F}" srcOrd="0" destOrd="0" presId="urn:microsoft.com/office/officeart/2005/8/layout/process2"/>
    <dgm:cxn modelId="{0AA390E9-38B9-4247-9667-CE2ED8691251}" type="presParOf" srcId="{4636F9CC-33A8-40B2-9B5B-4EE755AE1BB9}" destId="{777812FD-66C6-4C7A-8E4A-F6DD2954B7CA}" srcOrd="2" destOrd="0" presId="urn:microsoft.com/office/officeart/2005/8/layout/process2"/>
    <dgm:cxn modelId="{610180B6-81A4-4667-917F-0A9FEDE77E08}" type="presParOf" srcId="{4636F9CC-33A8-40B2-9B5B-4EE755AE1BB9}" destId="{BC235781-E04C-44CF-8724-815D406919FE}" srcOrd="3" destOrd="0" presId="urn:microsoft.com/office/officeart/2005/8/layout/process2"/>
    <dgm:cxn modelId="{FF2C3756-076F-4D45-8DB3-65DCAFA6691A}" type="presParOf" srcId="{BC235781-E04C-44CF-8724-815D406919FE}" destId="{68D9BE7F-5048-47BF-9132-57C4F40645F2}" srcOrd="0" destOrd="0" presId="urn:microsoft.com/office/officeart/2005/8/layout/process2"/>
    <dgm:cxn modelId="{24C13ED7-B894-4CC2-873B-44322D27165A}" type="presParOf" srcId="{4636F9CC-33A8-40B2-9B5B-4EE755AE1BB9}" destId="{0D835025-B268-4DF5-8A24-521FB13CB41A}" srcOrd="4" destOrd="0" presId="urn:microsoft.com/office/officeart/2005/8/layout/process2"/>
    <dgm:cxn modelId="{21E3D209-2E3D-4069-9023-9C5B8B2D3D65}" type="presParOf" srcId="{4636F9CC-33A8-40B2-9B5B-4EE755AE1BB9}" destId="{8180A18E-E0CA-4DC1-9D49-60B6DC8C0364}" srcOrd="5" destOrd="0" presId="urn:microsoft.com/office/officeart/2005/8/layout/process2"/>
    <dgm:cxn modelId="{6A45A6A0-F606-47FA-8255-7E71A86EABCB}" type="presParOf" srcId="{8180A18E-E0CA-4DC1-9D49-60B6DC8C0364}" destId="{597A22A5-FCC5-4FD2-9854-2D7C1C3249DE}" srcOrd="0" destOrd="0" presId="urn:microsoft.com/office/officeart/2005/8/layout/process2"/>
    <dgm:cxn modelId="{8B1407EC-4CC4-4CDA-8DE9-C41AA19D690D}" type="presParOf" srcId="{4636F9CC-33A8-40B2-9B5B-4EE755AE1BB9}" destId="{7F60FE7E-D48B-4A62-83D1-A5616D49E01B}" srcOrd="6" destOrd="0" presId="urn:microsoft.com/office/officeart/2005/8/layout/process2"/>
    <dgm:cxn modelId="{05417C9F-6E83-47B8-B0C9-00F50B913B43}" type="presParOf" srcId="{4636F9CC-33A8-40B2-9B5B-4EE755AE1BB9}" destId="{05428E86-74EA-45B4-BD5B-9109531A7D86}" srcOrd="7" destOrd="0" presId="urn:microsoft.com/office/officeart/2005/8/layout/process2"/>
    <dgm:cxn modelId="{C31C23E9-B75E-44A4-9BA0-07F1F1E6CAA7}" type="presParOf" srcId="{05428E86-74EA-45B4-BD5B-9109531A7D86}" destId="{B8E0C17E-10E9-4A5F-850A-63EBCD8AA303}" srcOrd="0" destOrd="0" presId="urn:microsoft.com/office/officeart/2005/8/layout/process2"/>
    <dgm:cxn modelId="{6A301FC9-B075-4F38-9C32-C806E51519EF}" type="presParOf" srcId="{4636F9CC-33A8-40B2-9B5B-4EE755AE1BB9}" destId="{352F4093-6197-4035-B6F6-0B2DDDEDE382}" srcOrd="8" destOrd="0" presId="urn:microsoft.com/office/officeart/2005/8/layout/process2"/>
    <dgm:cxn modelId="{7739CA72-767F-4299-8228-FA8A63CAAE61}" type="presParOf" srcId="{4636F9CC-33A8-40B2-9B5B-4EE755AE1BB9}" destId="{C306D60A-49F4-418F-96F3-F47EC3B6CBDD}" srcOrd="9" destOrd="0" presId="urn:microsoft.com/office/officeart/2005/8/layout/process2"/>
    <dgm:cxn modelId="{0987D3A0-2BEA-4446-AB74-C19ECD51C5A9}" type="presParOf" srcId="{C306D60A-49F4-418F-96F3-F47EC3B6CBDD}" destId="{00060B08-F821-4070-B3B8-79E4230859CA}" srcOrd="0" destOrd="0" presId="urn:microsoft.com/office/officeart/2005/8/layout/process2"/>
    <dgm:cxn modelId="{1064000C-9B18-4CB5-81A8-393BE474D427}" type="presParOf" srcId="{4636F9CC-33A8-40B2-9B5B-4EE755AE1BB9}" destId="{B15AA5E0-FA0C-4A49-8EFA-DD3CBDDC51FA}" srcOrd="10" destOrd="0" presId="urn:microsoft.com/office/officeart/2005/8/layout/process2"/>
    <dgm:cxn modelId="{74345BF5-6D3F-481D-89DD-D69ACC623E03}" type="presParOf" srcId="{4636F9CC-33A8-40B2-9B5B-4EE755AE1BB9}" destId="{0E49D41D-ABE2-4349-966A-6917F169E35A}" srcOrd="11" destOrd="0" presId="urn:microsoft.com/office/officeart/2005/8/layout/process2"/>
    <dgm:cxn modelId="{76D6CB98-F826-407F-88E2-1F6B79589124}" type="presParOf" srcId="{0E49D41D-ABE2-4349-966A-6917F169E35A}" destId="{96D83C5F-DC51-489E-8CE8-5D8468560841}" srcOrd="0" destOrd="0" presId="urn:microsoft.com/office/officeart/2005/8/layout/process2"/>
    <dgm:cxn modelId="{EC572CDB-4AF6-4425-A47A-B025013B8BB6}" type="presParOf" srcId="{4636F9CC-33A8-40B2-9B5B-4EE755AE1BB9}" destId="{FED63334-BB14-4E73-BA4F-FAC7FFA07819}" srcOrd="12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2D4FE47-3109-42C9-9D9A-320635C88521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MX"/>
        </a:p>
      </dgm:t>
    </dgm:pt>
    <dgm:pt modelId="{EB988FC5-8AD8-4419-84F8-16588A76A84A}">
      <dgm:prSet phldrT="[Texto]"/>
      <dgm:spPr/>
      <dgm:t>
        <a:bodyPr/>
        <a:lstStyle/>
        <a:p>
          <a:r>
            <a:rPr lang="es-MX" dirty="0"/>
            <a:t>socket()</a:t>
          </a:r>
        </a:p>
      </dgm:t>
    </dgm:pt>
    <dgm:pt modelId="{2478D2C5-CA9A-4998-849B-C027EE220F5B}" type="parTrans" cxnId="{7470E918-EEBD-49DC-A2BB-6845EA875DF4}">
      <dgm:prSet/>
      <dgm:spPr/>
      <dgm:t>
        <a:bodyPr/>
        <a:lstStyle/>
        <a:p>
          <a:endParaRPr lang="es-MX"/>
        </a:p>
      </dgm:t>
    </dgm:pt>
    <dgm:pt modelId="{94A96F50-B87A-4D99-9658-2D5B13191FBF}" type="sibTrans" cxnId="{7470E918-EEBD-49DC-A2BB-6845EA875DF4}">
      <dgm:prSet/>
      <dgm:spPr/>
      <dgm:t>
        <a:bodyPr/>
        <a:lstStyle/>
        <a:p>
          <a:endParaRPr lang="es-MX"/>
        </a:p>
      </dgm:t>
    </dgm:pt>
    <dgm:pt modelId="{95DEF917-51AB-43B0-9F50-575EAC83DDAC}">
      <dgm:prSet phldrT="[Texto]"/>
      <dgm:spPr/>
      <dgm:t>
        <a:bodyPr/>
        <a:lstStyle/>
        <a:p>
          <a:r>
            <a:rPr lang="es-MX" dirty="0" err="1"/>
            <a:t>connect</a:t>
          </a:r>
          <a:r>
            <a:rPr lang="es-MX" dirty="0"/>
            <a:t>()</a:t>
          </a:r>
        </a:p>
      </dgm:t>
    </dgm:pt>
    <dgm:pt modelId="{D60D9CE5-2B23-489E-B6D0-98343CD430E7}" type="parTrans" cxnId="{3D5623EC-2165-4CA5-81BE-23C0FE9980E3}">
      <dgm:prSet/>
      <dgm:spPr/>
      <dgm:t>
        <a:bodyPr/>
        <a:lstStyle/>
        <a:p>
          <a:endParaRPr lang="es-MX"/>
        </a:p>
      </dgm:t>
    </dgm:pt>
    <dgm:pt modelId="{AD205779-A9F3-4D3B-B57A-46A04A8076ED}" type="sibTrans" cxnId="{3D5623EC-2165-4CA5-81BE-23C0FE9980E3}">
      <dgm:prSet/>
      <dgm:spPr/>
      <dgm:t>
        <a:bodyPr/>
        <a:lstStyle/>
        <a:p>
          <a:endParaRPr lang="es-MX"/>
        </a:p>
      </dgm:t>
    </dgm:pt>
    <dgm:pt modelId="{CD7B674E-6C68-4281-A21D-4723CFF1D564}">
      <dgm:prSet phldrT="[Texto]"/>
      <dgm:spPr/>
      <dgm:t>
        <a:bodyPr/>
        <a:lstStyle/>
        <a:p>
          <a:r>
            <a:rPr lang="es-MX" dirty="0" err="1"/>
            <a:t>send</a:t>
          </a:r>
          <a:r>
            <a:rPr lang="es-MX" dirty="0"/>
            <a:t>()</a:t>
          </a:r>
        </a:p>
      </dgm:t>
    </dgm:pt>
    <dgm:pt modelId="{0367BD05-B09D-4D0E-AD9E-4CE76E5FE2B7}" type="parTrans" cxnId="{140CC798-D883-43AD-ABA6-8372AFD1FCB6}">
      <dgm:prSet/>
      <dgm:spPr/>
      <dgm:t>
        <a:bodyPr/>
        <a:lstStyle/>
        <a:p>
          <a:endParaRPr lang="es-MX"/>
        </a:p>
      </dgm:t>
    </dgm:pt>
    <dgm:pt modelId="{B5A6CFEC-D7C7-4160-9914-5D18F5C58563}" type="sibTrans" cxnId="{140CC798-D883-43AD-ABA6-8372AFD1FCB6}">
      <dgm:prSet/>
      <dgm:spPr/>
      <dgm:t>
        <a:bodyPr/>
        <a:lstStyle/>
        <a:p>
          <a:endParaRPr lang="es-MX"/>
        </a:p>
      </dgm:t>
    </dgm:pt>
    <dgm:pt modelId="{9BEF7880-88B3-49E3-B790-47E4B81C18B2}">
      <dgm:prSet phldrT="[Texto]"/>
      <dgm:spPr/>
      <dgm:t>
        <a:bodyPr/>
        <a:lstStyle/>
        <a:p>
          <a:r>
            <a:rPr lang="es-MX" dirty="0" err="1"/>
            <a:t>recv</a:t>
          </a:r>
          <a:r>
            <a:rPr lang="es-MX" dirty="0"/>
            <a:t>()</a:t>
          </a:r>
        </a:p>
      </dgm:t>
    </dgm:pt>
    <dgm:pt modelId="{04B8164E-C92C-45EC-80AB-4AED378986D1}" type="parTrans" cxnId="{E30CAE03-DBAF-4C11-AB42-A47443C93466}">
      <dgm:prSet/>
      <dgm:spPr/>
      <dgm:t>
        <a:bodyPr/>
        <a:lstStyle/>
        <a:p>
          <a:endParaRPr lang="es-MX"/>
        </a:p>
      </dgm:t>
    </dgm:pt>
    <dgm:pt modelId="{43C2C2F9-C07C-46DC-AD6B-EFBF90D5688F}" type="sibTrans" cxnId="{E30CAE03-DBAF-4C11-AB42-A47443C93466}">
      <dgm:prSet/>
      <dgm:spPr/>
      <dgm:t>
        <a:bodyPr/>
        <a:lstStyle/>
        <a:p>
          <a:endParaRPr lang="es-MX"/>
        </a:p>
      </dgm:t>
    </dgm:pt>
    <dgm:pt modelId="{9E0F8213-026A-4504-9321-60CAA8FA4BA4}">
      <dgm:prSet phldrT="[Texto]"/>
      <dgm:spPr/>
      <dgm:t>
        <a:bodyPr/>
        <a:lstStyle/>
        <a:p>
          <a:r>
            <a:rPr lang="es-MX"/>
            <a:t>close</a:t>
          </a:r>
          <a:r>
            <a:rPr lang="es-MX" dirty="0"/>
            <a:t>()</a:t>
          </a:r>
        </a:p>
      </dgm:t>
    </dgm:pt>
    <dgm:pt modelId="{1DA65CF9-20AC-4834-9643-795FAAD95B28}" type="parTrans" cxnId="{3E00405B-681F-49DC-9DF9-ACD1AAB3A514}">
      <dgm:prSet/>
      <dgm:spPr/>
      <dgm:t>
        <a:bodyPr/>
        <a:lstStyle/>
        <a:p>
          <a:endParaRPr lang="es-MX"/>
        </a:p>
      </dgm:t>
    </dgm:pt>
    <dgm:pt modelId="{DC4BC688-66A5-4222-8F5B-E62948545D36}" type="sibTrans" cxnId="{3E00405B-681F-49DC-9DF9-ACD1AAB3A514}">
      <dgm:prSet/>
      <dgm:spPr/>
      <dgm:t>
        <a:bodyPr/>
        <a:lstStyle/>
        <a:p>
          <a:endParaRPr lang="es-MX"/>
        </a:p>
      </dgm:t>
    </dgm:pt>
    <dgm:pt modelId="{4636F9CC-33A8-40B2-9B5B-4EE755AE1BB9}" type="pres">
      <dgm:prSet presAssocID="{42D4FE47-3109-42C9-9D9A-320635C88521}" presName="linearFlow" presStyleCnt="0">
        <dgm:presLayoutVars>
          <dgm:resizeHandles val="exact"/>
        </dgm:presLayoutVars>
      </dgm:prSet>
      <dgm:spPr/>
    </dgm:pt>
    <dgm:pt modelId="{3048D24E-608B-4703-8193-27F32B9CDD67}" type="pres">
      <dgm:prSet presAssocID="{EB988FC5-8AD8-4419-84F8-16588A76A84A}" presName="node" presStyleLbl="node1" presStyleIdx="0" presStyleCnt="5">
        <dgm:presLayoutVars>
          <dgm:bulletEnabled val="1"/>
        </dgm:presLayoutVars>
      </dgm:prSet>
      <dgm:spPr/>
    </dgm:pt>
    <dgm:pt modelId="{0854510A-B452-4247-9896-2556E245AE84}" type="pres">
      <dgm:prSet presAssocID="{94A96F50-B87A-4D99-9658-2D5B13191FBF}" presName="sibTrans" presStyleLbl="sibTrans2D1" presStyleIdx="0" presStyleCnt="4"/>
      <dgm:spPr/>
    </dgm:pt>
    <dgm:pt modelId="{9CD49B90-DB43-4C44-AF51-96014E30265F}" type="pres">
      <dgm:prSet presAssocID="{94A96F50-B87A-4D99-9658-2D5B13191FBF}" presName="connectorText" presStyleLbl="sibTrans2D1" presStyleIdx="0" presStyleCnt="4"/>
      <dgm:spPr/>
    </dgm:pt>
    <dgm:pt modelId="{0D835025-B268-4DF5-8A24-521FB13CB41A}" type="pres">
      <dgm:prSet presAssocID="{95DEF917-51AB-43B0-9F50-575EAC83DDAC}" presName="node" presStyleLbl="node1" presStyleIdx="1" presStyleCnt="5">
        <dgm:presLayoutVars>
          <dgm:bulletEnabled val="1"/>
        </dgm:presLayoutVars>
      </dgm:prSet>
      <dgm:spPr/>
    </dgm:pt>
    <dgm:pt modelId="{8180A18E-E0CA-4DC1-9D49-60B6DC8C0364}" type="pres">
      <dgm:prSet presAssocID="{AD205779-A9F3-4D3B-B57A-46A04A8076ED}" presName="sibTrans" presStyleLbl="sibTrans2D1" presStyleIdx="1" presStyleCnt="4"/>
      <dgm:spPr/>
    </dgm:pt>
    <dgm:pt modelId="{597A22A5-FCC5-4FD2-9854-2D7C1C3249DE}" type="pres">
      <dgm:prSet presAssocID="{AD205779-A9F3-4D3B-B57A-46A04A8076ED}" presName="connectorText" presStyleLbl="sibTrans2D1" presStyleIdx="1" presStyleCnt="4"/>
      <dgm:spPr/>
    </dgm:pt>
    <dgm:pt modelId="{7F60FE7E-D48B-4A62-83D1-A5616D49E01B}" type="pres">
      <dgm:prSet presAssocID="{CD7B674E-6C68-4281-A21D-4723CFF1D564}" presName="node" presStyleLbl="node1" presStyleIdx="2" presStyleCnt="5">
        <dgm:presLayoutVars>
          <dgm:bulletEnabled val="1"/>
        </dgm:presLayoutVars>
      </dgm:prSet>
      <dgm:spPr/>
    </dgm:pt>
    <dgm:pt modelId="{05428E86-74EA-45B4-BD5B-9109531A7D86}" type="pres">
      <dgm:prSet presAssocID="{B5A6CFEC-D7C7-4160-9914-5D18F5C58563}" presName="sibTrans" presStyleLbl="sibTrans2D1" presStyleIdx="2" presStyleCnt="4"/>
      <dgm:spPr/>
    </dgm:pt>
    <dgm:pt modelId="{B8E0C17E-10E9-4A5F-850A-63EBCD8AA303}" type="pres">
      <dgm:prSet presAssocID="{B5A6CFEC-D7C7-4160-9914-5D18F5C58563}" presName="connectorText" presStyleLbl="sibTrans2D1" presStyleIdx="2" presStyleCnt="4"/>
      <dgm:spPr/>
    </dgm:pt>
    <dgm:pt modelId="{352F4093-6197-4035-B6F6-0B2DDDEDE382}" type="pres">
      <dgm:prSet presAssocID="{9BEF7880-88B3-49E3-B790-47E4B81C18B2}" presName="node" presStyleLbl="node1" presStyleIdx="3" presStyleCnt="5">
        <dgm:presLayoutVars>
          <dgm:bulletEnabled val="1"/>
        </dgm:presLayoutVars>
      </dgm:prSet>
      <dgm:spPr/>
    </dgm:pt>
    <dgm:pt modelId="{E312E293-DF62-4238-B7C7-53205E2C6C4E}" type="pres">
      <dgm:prSet presAssocID="{43C2C2F9-C07C-46DC-AD6B-EFBF90D5688F}" presName="sibTrans" presStyleLbl="sibTrans2D1" presStyleIdx="3" presStyleCnt="4"/>
      <dgm:spPr/>
    </dgm:pt>
    <dgm:pt modelId="{7C667FFE-4F66-4BF5-8C0A-226B629C9427}" type="pres">
      <dgm:prSet presAssocID="{43C2C2F9-C07C-46DC-AD6B-EFBF90D5688F}" presName="connectorText" presStyleLbl="sibTrans2D1" presStyleIdx="3" presStyleCnt="4"/>
      <dgm:spPr/>
    </dgm:pt>
    <dgm:pt modelId="{EC95BF75-CE16-4576-9179-2738A5E2F315}" type="pres">
      <dgm:prSet presAssocID="{9E0F8213-026A-4504-9321-60CAA8FA4BA4}" presName="node" presStyleLbl="node1" presStyleIdx="4" presStyleCnt="5">
        <dgm:presLayoutVars>
          <dgm:bulletEnabled val="1"/>
        </dgm:presLayoutVars>
      </dgm:prSet>
      <dgm:spPr/>
    </dgm:pt>
  </dgm:ptLst>
  <dgm:cxnLst>
    <dgm:cxn modelId="{E30CAE03-DBAF-4C11-AB42-A47443C93466}" srcId="{42D4FE47-3109-42C9-9D9A-320635C88521}" destId="{9BEF7880-88B3-49E3-B790-47E4B81C18B2}" srcOrd="3" destOrd="0" parTransId="{04B8164E-C92C-45EC-80AB-4AED378986D1}" sibTransId="{43C2C2F9-C07C-46DC-AD6B-EFBF90D5688F}"/>
    <dgm:cxn modelId="{7E95AF11-55DB-4504-8510-7303AF79202E}" type="presOf" srcId="{EB988FC5-8AD8-4419-84F8-16588A76A84A}" destId="{3048D24E-608B-4703-8193-27F32B9CDD67}" srcOrd="0" destOrd="0" presId="urn:microsoft.com/office/officeart/2005/8/layout/process2"/>
    <dgm:cxn modelId="{7470E918-EEBD-49DC-A2BB-6845EA875DF4}" srcId="{42D4FE47-3109-42C9-9D9A-320635C88521}" destId="{EB988FC5-8AD8-4419-84F8-16588A76A84A}" srcOrd="0" destOrd="0" parTransId="{2478D2C5-CA9A-4998-849B-C027EE220F5B}" sibTransId="{94A96F50-B87A-4D99-9658-2D5B13191FBF}"/>
    <dgm:cxn modelId="{26426F29-8360-48B3-AA3A-D233DB76B9FA}" type="presOf" srcId="{9E0F8213-026A-4504-9321-60CAA8FA4BA4}" destId="{EC95BF75-CE16-4576-9179-2738A5E2F315}" srcOrd="0" destOrd="0" presId="urn:microsoft.com/office/officeart/2005/8/layout/process2"/>
    <dgm:cxn modelId="{51AF4039-6702-41BB-8F8B-E3562B8FD083}" type="presOf" srcId="{B5A6CFEC-D7C7-4160-9914-5D18F5C58563}" destId="{05428E86-74EA-45B4-BD5B-9109531A7D86}" srcOrd="0" destOrd="0" presId="urn:microsoft.com/office/officeart/2005/8/layout/process2"/>
    <dgm:cxn modelId="{3E00405B-681F-49DC-9DF9-ACD1AAB3A514}" srcId="{42D4FE47-3109-42C9-9D9A-320635C88521}" destId="{9E0F8213-026A-4504-9321-60CAA8FA4BA4}" srcOrd="4" destOrd="0" parTransId="{1DA65CF9-20AC-4834-9643-795FAAD95B28}" sibTransId="{DC4BC688-66A5-4222-8F5B-E62948545D36}"/>
    <dgm:cxn modelId="{29C07672-5067-419C-BF42-E936338FBD56}" type="presOf" srcId="{94A96F50-B87A-4D99-9658-2D5B13191FBF}" destId="{9CD49B90-DB43-4C44-AF51-96014E30265F}" srcOrd="1" destOrd="0" presId="urn:microsoft.com/office/officeart/2005/8/layout/process2"/>
    <dgm:cxn modelId="{140CC798-D883-43AD-ABA6-8372AFD1FCB6}" srcId="{42D4FE47-3109-42C9-9D9A-320635C88521}" destId="{CD7B674E-6C68-4281-A21D-4723CFF1D564}" srcOrd="2" destOrd="0" parTransId="{0367BD05-B09D-4D0E-AD9E-4CE76E5FE2B7}" sibTransId="{B5A6CFEC-D7C7-4160-9914-5D18F5C58563}"/>
    <dgm:cxn modelId="{2D5FEA9E-E43C-4F64-AA3A-FAF97B0EDA5B}" type="presOf" srcId="{42D4FE47-3109-42C9-9D9A-320635C88521}" destId="{4636F9CC-33A8-40B2-9B5B-4EE755AE1BB9}" srcOrd="0" destOrd="0" presId="urn:microsoft.com/office/officeart/2005/8/layout/process2"/>
    <dgm:cxn modelId="{CCDF44A5-7979-4571-9541-AACDC61600C9}" type="presOf" srcId="{9BEF7880-88B3-49E3-B790-47E4B81C18B2}" destId="{352F4093-6197-4035-B6F6-0B2DDDEDE382}" srcOrd="0" destOrd="0" presId="urn:microsoft.com/office/officeart/2005/8/layout/process2"/>
    <dgm:cxn modelId="{A7FC24A6-FC21-4F74-B54F-FE975D056091}" type="presOf" srcId="{95DEF917-51AB-43B0-9F50-575EAC83DDAC}" destId="{0D835025-B268-4DF5-8A24-521FB13CB41A}" srcOrd="0" destOrd="0" presId="urn:microsoft.com/office/officeart/2005/8/layout/process2"/>
    <dgm:cxn modelId="{17A74BB0-8445-4F3E-BDB3-3CC4202A0A17}" type="presOf" srcId="{43C2C2F9-C07C-46DC-AD6B-EFBF90D5688F}" destId="{E312E293-DF62-4238-B7C7-53205E2C6C4E}" srcOrd="0" destOrd="0" presId="urn:microsoft.com/office/officeart/2005/8/layout/process2"/>
    <dgm:cxn modelId="{4DF9BEB1-5112-47D4-9014-59893710C954}" type="presOf" srcId="{AD205779-A9F3-4D3B-B57A-46A04A8076ED}" destId="{597A22A5-FCC5-4FD2-9854-2D7C1C3249DE}" srcOrd="1" destOrd="0" presId="urn:microsoft.com/office/officeart/2005/8/layout/process2"/>
    <dgm:cxn modelId="{E69E3AC2-832C-4038-8BDE-74342B474C90}" type="presOf" srcId="{94A96F50-B87A-4D99-9658-2D5B13191FBF}" destId="{0854510A-B452-4247-9896-2556E245AE84}" srcOrd="0" destOrd="0" presId="urn:microsoft.com/office/officeart/2005/8/layout/process2"/>
    <dgm:cxn modelId="{E7E984CC-D9A4-473F-A4FA-6E8D32A09105}" type="presOf" srcId="{AD205779-A9F3-4D3B-B57A-46A04A8076ED}" destId="{8180A18E-E0CA-4DC1-9D49-60B6DC8C0364}" srcOrd="0" destOrd="0" presId="urn:microsoft.com/office/officeart/2005/8/layout/process2"/>
    <dgm:cxn modelId="{27D26ED4-3D3E-43C8-9F1E-F7FA70531A87}" type="presOf" srcId="{CD7B674E-6C68-4281-A21D-4723CFF1D564}" destId="{7F60FE7E-D48B-4A62-83D1-A5616D49E01B}" srcOrd="0" destOrd="0" presId="urn:microsoft.com/office/officeart/2005/8/layout/process2"/>
    <dgm:cxn modelId="{3D5623EC-2165-4CA5-81BE-23C0FE9980E3}" srcId="{42D4FE47-3109-42C9-9D9A-320635C88521}" destId="{95DEF917-51AB-43B0-9F50-575EAC83DDAC}" srcOrd="1" destOrd="0" parTransId="{D60D9CE5-2B23-489E-B6D0-98343CD430E7}" sibTransId="{AD205779-A9F3-4D3B-B57A-46A04A8076ED}"/>
    <dgm:cxn modelId="{7596F2EE-2FAF-4FDB-BB87-C967BF33713E}" type="presOf" srcId="{43C2C2F9-C07C-46DC-AD6B-EFBF90D5688F}" destId="{7C667FFE-4F66-4BF5-8C0A-226B629C9427}" srcOrd="1" destOrd="0" presId="urn:microsoft.com/office/officeart/2005/8/layout/process2"/>
    <dgm:cxn modelId="{CED579F1-7561-4233-A075-53010F58F336}" type="presOf" srcId="{B5A6CFEC-D7C7-4160-9914-5D18F5C58563}" destId="{B8E0C17E-10E9-4A5F-850A-63EBCD8AA303}" srcOrd="1" destOrd="0" presId="urn:microsoft.com/office/officeart/2005/8/layout/process2"/>
    <dgm:cxn modelId="{E7619679-4B59-423D-BA40-06C0E39DF4C1}" type="presParOf" srcId="{4636F9CC-33A8-40B2-9B5B-4EE755AE1BB9}" destId="{3048D24E-608B-4703-8193-27F32B9CDD67}" srcOrd="0" destOrd="0" presId="urn:microsoft.com/office/officeart/2005/8/layout/process2"/>
    <dgm:cxn modelId="{CB2A773E-2677-48BD-9C63-91141DC8747E}" type="presParOf" srcId="{4636F9CC-33A8-40B2-9B5B-4EE755AE1BB9}" destId="{0854510A-B452-4247-9896-2556E245AE84}" srcOrd="1" destOrd="0" presId="urn:microsoft.com/office/officeart/2005/8/layout/process2"/>
    <dgm:cxn modelId="{336A46E8-D9D3-4CFE-A095-CC888FB99D1B}" type="presParOf" srcId="{0854510A-B452-4247-9896-2556E245AE84}" destId="{9CD49B90-DB43-4C44-AF51-96014E30265F}" srcOrd="0" destOrd="0" presId="urn:microsoft.com/office/officeart/2005/8/layout/process2"/>
    <dgm:cxn modelId="{24C13ED7-B894-4CC2-873B-44322D27165A}" type="presParOf" srcId="{4636F9CC-33A8-40B2-9B5B-4EE755AE1BB9}" destId="{0D835025-B268-4DF5-8A24-521FB13CB41A}" srcOrd="2" destOrd="0" presId="urn:microsoft.com/office/officeart/2005/8/layout/process2"/>
    <dgm:cxn modelId="{21E3D209-2E3D-4069-9023-9C5B8B2D3D65}" type="presParOf" srcId="{4636F9CC-33A8-40B2-9B5B-4EE755AE1BB9}" destId="{8180A18E-E0CA-4DC1-9D49-60B6DC8C0364}" srcOrd="3" destOrd="0" presId="urn:microsoft.com/office/officeart/2005/8/layout/process2"/>
    <dgm:cxn modelId="{6A45A6A0-F606-47FA-8255-7E71A86EABCB}" type="presParOf" srcId="{8180A18E-E0CA-4DC1-9D49-60B6DC8C0364}" destId="{597A22A5-FCC5-4FD2-9854-2D7C1C3249DE}" srcOrd="0" destOrd="0" presId="urn:microsoft.com/office/officeart/2005/8/layout/process2"/>
    <dgm:cxn modelId="{8B1407EC-4CC4-4CDA-8DE9-C41AA19D690D}" type="presParOf" srcId="{4636F9CC-33A8-40B2-9B5B-4EE755AE1BB9}" destId="{7F60FE7E-D48B-4A62-83D1-A5616D49E01B}" srcOrd="4" destOrd="0" presId="urn:microsoft.com/office/officeart/2005/8/layout/process2"/>
    <dgm:cxn modelId="{05417C9F-6E83-47B8-B0C9-00F50B913B43}" type="presParOf" srcId="{4636F9CC-33A8-40B2-9B5B-4EE755AE1BB9}" destId="{05428E86-74EA-45B4-BD5B-9109531A7D86}" srcOrd="5" destOrd="0" presId="urn:microsoft.com/office/officeart/2005/8/layout/process2"/>
    <dgm:cxn modelId="{C31C23E9-B75E-44A4-9BA0-07F1F1E6CAA7}" type="presParOf" srcId="{05428E86-74EA-45B4-BD5B-9109531A7D86}" destId="{B8E0C17E-10E9-4A5F-850A-63EBCD8AA303}" srcOrd="0" destOrd="0" presId="urn:microsoft.com/office/officeart/2005/8/layout/process2"/>
    <dgm:cxn modelId="{6A301FC9-B075-4F38-9C32-C806E51519EF}" type="presParOf" srcId="{4636F9CC-33A8-40B2-9B5B-4EE755AE1BB9}" destId="{352F4093-6197-4035-B6F6-0B2DDDEDE382}" srcOrd="6" destOrd="0" presId="urn:microsoft.com/office/officeart/2005/8/layout/process2"/>
    <dgm:cxn modelId="{43185989-3EA1-4211-915B-FE55C248D00B}" type="presParOf" srcId="{4636F9CC-33A8-40B2-9B5B-4EE755AE1BB9}" destId="{E312E293-DF62-4238-B7C7-53205E2C6C4E}" srcOrd="7" destOrd="0" presId="urn:microsoft.com/office/officeart/2005/8/layout/process2"/>
    <dgm:cxn modelId="{9A91986A-B3E5-45A1-B402-EEB2BE8A2D51}" type="presParOf" srcId="{E312E293-DF62-4238-B7C7-53205E2C6C4E}" destId="{7C667FFE-4F66-4BF5-8C0A-226B629C9427}" srcOrd="0" destOrd="0" presId="urn:microsoft.com/office/officeart/2005/8/layout/process2"/>
    <dgm:cxn modelId="{F8ACA65D-9C33-4CE2-894E-792F89BB015A}" type="presParOf" srcId="{4636F9CC-33A8-40B2-9B5B-4EE755AE1BB9}" destId="{EC95BF75-CE16-4576-9179-2738A5E2F315}" srcOrd="8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48D24E-608B-4703-8193-27F32B9CDD67}">
      <dsp:nvSpPr>
        <dsp:cNvPr id="0" name=""/>
        <dsp:cNvSpPr/>
      </dsp:nvSpPr>
      <dsp:spPr>
        <a:xfrm>
          <a:off x="738200" y="659"/>
          <a:ext cx="971870" cy="5399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kern="1200" dirty="0"/>
            <a:t>socket()</a:t>
          </a:r>
        </a:p>
      </dsp:txBody>
      <dsp:txXfrm>
        <a:off x="754014" y="16473"/>
        <a:ext cx="940242" cy="508300"/>
      </dsp:txXfrm>
    </dsp:sp>
    <dsp:sp modelId="{0854510A-B452-4247-9896-2556E245AE84}">
      <dsp:nvSpPr>
        <dsp:cNvPr id="0" name=""/>
        <dsp:cNvSpPr/>
      </dsp:nvSpPr>
      <dsp:spPr>
        <a:xfrm rot="5400000">
          <a:off x="1122899" y="554085"/>
          <a:ext cx="202473" cy="24296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1000" kern="1200"/>
        </a:p>
      </dsp:txBody>
      <dsp:txXfrm rot="-5400000">
        <a:off x="1151245" y="574332"/>
        <a:ext cx="145781" cy="141731"/>
      </dsp:txXfrm>
    </dsp:sp>
    <dsp:sp modelId="{777812FD-66C6-4C7A-8E4A-F6DD2954B7CA}">
      <dsp:nvSpPr>
        <dsp:cNvPr id="0" name=""/>
        <dsp:cNvSpPr/>
      </dsp:nvSpPr>
      <dsp:spPr>
        <a:xfrm>
          <a:off x="738200" y="810551"/>
          <a:ext cx="971870" cy="5399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kern="1200" dirty="0" err="1"/>
            <a:t>bind</a:t>
          </a:r>
          <a:r>
            <a:rPr lang="es-MX" sz="1200" kern="1200" dirty="0"/>
            <a:t>()</a:t>
          </a:r>
        </a:p>
      </dsp:txBody>
      <dsp:txXfrm>
        <a:off x="754014" y="826365"/>
        <a:ext cx="940242" cy="508300"/>
      </dsp:txXfrm>
    </dsp:sp>
    <dsp:sp modelId="{BC235781-E04C-44CF-8724-815D406919FE}">
      <dsp:nvSpPr>
        <dsp:cNvPr id="0" name=""/>
        <dsp:cNvSpPr/>
      </dsp:nvSpPr>
      <dsp:spPr>
        <a:xfrm rot="5400000">
          <a:off x="1122899" y="1363977"/>
          <a:ext cx="202473" cy="24296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1000" kern="1200"/>
        </a:p>
      </dsp:txBody>
      <dsp:txXfrm rot="-5400000">
        <a:off x="1151245" y="1384224"/>
        <a:ext cx="145781" cy="141731"/>
      </dsp:txXfrm>
    </dsp:sp>
    <dsp:sp modelId="{0D835025-B268-4DF5-8A24-521FB13CB41A}">
      <dsp:nvSpPr>
        <dsp:cNvPr id="0" name=""/>
        <dsp:cNvSpPr/>
      </dsp:nvSpPr>
      <dsp:spPr>
        <a:xfrm>
          <a:off x="738200" y="1620443"/>
          <a:ext cx="971870" cy="5399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kern="1200" dirty="0"/>
            <a:t>listen()</a:t>
          </a:r>
        </a:p>
      </dsp:txBody>
      <dsp:txXfrm>
        <a:off x="754014" y="1636257"/>
        <a:ext cx="940242" cy="508300"/>
      </dsp:txXfrm>
    </dsp:sp>
    <dsp:sp modelId="{8180A18E-E0CA-4DC1-9D49-60B6DC8C0364}">
      <dsp:nvSpPr>
        <dsp:cNvPr id="0" name=""/>
        <dsp:cNvSpPr/>
      </dsp:nvSpPr>
      <dsp:spPr>
        <a:xfrm rot="5400000">
          <a:off x="1122899" y="2173870"/>
          <a:ext cx="202473" cy="24296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1000" kern="1200"/>
        </a:p>
      </dsp:txBody>
      <dsp:txXfrm rot="-5400000">
        <a:off x="1151245" y="2194117"/>
        <a:ext cx="145781" cy="141731"/>
      </dsp:txXfrm>
    </dsp:sp>
    <dsp:sp modelId="{7F60FE7E-D48B-4A62-83D1-A5616D49E01B}">
      <dsp:nvSpPr>
        <dsp:cNvPr id="0" name=""/>
        <dsp:cNvSpPr/>
      </dsp:nvSpPr>
      <dsp:spPr>
        <a:xfrm>
          <a:off x="738200" y="2430335"/>
          <a:ext cx="971870" cy="5399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kern="1200" dirty="0" err="1"/>
            <a:t>for</a:t>
          </a:r>
          <a:r>
            <a:rPr lang="es-MX" sz="1200" kern="1200" dirty="0"/>
            <a:t>(1 </a:t>
          </a:r>
          <a:r>
            <a:rPr lang="es-MX" sz="1200" kern="1200" dirty="0" err="1"/>
            <a:t>to</a:t>
          </a:r>
          <a:r>
            <a:rPr lang="es-MX" sz="1200" kern="1200" dirty="0"/>
            <a:t> n) 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kern="1200" dirty="0" err="1"/>
            <a:t>accept</a:t>
          </a:r>
          <a:r>
            <a:rPr lang="es-MX" sz="1200" kern="1200" dirty="0"/>
            <a:t>()</a:t>
          </a:r>
        </a:p>
      </dsp:txBody>
      <dsp:txXfrm>
        <a:off x="754014" y="2446149"/>
        <a:ext cx="940242" cy="508300"/>
      </dsp:txXfrm>
    </dsp:sp>
    <dsp:sp modelId="{05428E86-74EA-45B4-BD5B-9109531A7D86}">
      <dsp:nvSpPr>
        <dsp:cNvPr id="0" name=""/>
        <dsp:cNvSpPr/>
      </dsp:nvSpPr>
      <dsp:spPr>
        <a:xfrm rot="5400000">
          <a:off x="1122899" y="2983762"/>
          <a:ext cx="202473" cy="24296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1000" kern="1200"/>
        </a:p>
      </dsp:txBody>
      <dsp:txXfrm rot="-5400000">
        <a:off x="1151245" y="3004009"/>
        <a:ext cx="145781" cy="141731"/>
      </dsp:txXfrm>
    </dsp:sp>
    <dsp:sp modelId="{352F4093-6197-4035-B6F6-0B2DDDEDE382}">
      <dsp:nvSpPr>
        <dsp:cNvPr id="0" name=""/>
        <dsp:cNvSpPr/>
      </dsp:nvSpPr>
      <dsp:spPr>
        <a:xfrm>
          <a:off x="738200" y="3240228"/>
          <a:ext cx="971870" cy="5399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kern="1200" dirty="0" err="1"/>
            <a:t>recv</a:t>
          </a:r>
          <a:r>
            <a:rPr lang="es-MX" sz="1200" kern="1200" dirty="0"/>
            <a:t>()</a:t>
          </a:r>
        </a:p>
      </dsp:txBody>
      <dsp:txXfrm>
        <a:off x="754014" y="3256042"/>
        <a:ext cx="940242" cy="508300"/>
      </dsp:txXfrm>
    </dsp:sp>
    <dsp:sp modelId="{C306D60A-49F4-418F-96F3-F47EC3B6CBDD}">
      <dsp:nvSpPr>
        <dsp:cNvPr id="0" name=""/>
        <dsp:cNvSpPr/>
      </dsp:nvSpPr>
      <dsp:spPr>
        <a:xfrm rot="5400000">
          <a:off x="1122899" y="3793654"/>
          <a:ext cx="202473" cy="24296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1000" kern="1200"/>
        </a:p>
      </dsp:txBody>
      <dsp:txXfrm rot="-5400000">
        <a:off x="1151245" y="3813901"/>
        <a:ext cx="145781" cy="141731"/>
      </dsp:txXfrm>
    </dsp:sp>
    <dsp:sp modelId="{B15AA5E0-FA0C-4A49-8EFA-DD3CBDDC51FA}">
      <dsp:nvSpPr>
        <dsp:cNvPr id="0" name=""/>
        <dsp:cNvSpPr/>
      </dsp:nvSpPr>
      <dsp:spPr>
        <a:xfrm>
          <a:off x="738200" y="4050120"/>
          <a:ext cx="971870" cy="5399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kern="1200" dirty="0" err="1"/>
            <a:t>send</a:t>
          </a:r>
          <a:r>
            <a:rPr lang="es-MX" sz="1200" kern="1200" dirty="0"/>
            <a:t>()</a:t>
          </a:r>
        </a:p>
      </dsp:txBody>
      <dsp:txXfrm>
        <a:off x="754014" y="4065934"/>
        <a:ext cx="940242" cy="508300"/>
      </dsp:txXfrm>
    </dsp:sp>
    <dsp:sp modelId="{0E49D41D-ABE2-4349-966A-6917F169E35A}">
      <dsp:nvSpPr>
        <dsp:cNvPr id="0" name=""/>
        <dsp:cNvSpPr/>
      </dsp:nvSpPr>
      <dsp:spPr>
        <a:xfrm rot="5400000">
          <a:off x="1122899" y="4603546"/>
          <a:ext cx="202473" cy="24296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1000" kern="1200"/>
        </a:p>
      </dsp:txBody>
      <dsp:txXfrm rot="-5400000">
        <a:off x="1151245" y="4623793"/>
        <a:ext cx="145781" cy="141731"/>
      </dsp:txXfrm>
    </dsp:sp>
    <dsp:sp modelId="{FED63334-BB14-4E73-BA4F-FAC7FFA07819}">
      <dsp:nvSpPr>
        <dsp:cNvPr id="0" name=""/>
        <dsp:cNvSpPr/>
      </dsp:nvSpPr>
      <dsp:spPr>
        <a:xfrm>
          <a:off x="738200" y="4860012"/>
          <a:ext cx="971870" cy="5399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kern="1200" dirty="0" err="1"/>
            <a:t>close</a:t>
          </a:r>
          <a:r>
            <a:rPr lang="es-MX" sz="1200" kern="1200" dirty="0"/>
            <a:t>()</a:t>
          </a:r>
        </a:p>
      </dsp:txBody>
      <dsp:txXfrm>
        <a:off x="754014" y="4875826"/>
        <a:ext cx="940242" cy="5083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48D24E-608B-4703-8193-27F32B9CDD67}">
      <dsp:nvSpPr>
        <dsp:cNvPr id="0" name=""/>
        <dsp:cNvSpPr/>
      </dsp:nvSpPr>
      <dsp:spPr>
        <a:xfrm>
          <a:off x="578584" y="457"/>
          <a:ext cx="1073798" cy="5352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800" kern="1200" dirty="0"/>
            <a:t>socket()</a:t>
          </a:r>
        </a:p>
      </dsp:txBody>
      <dsp:txXfrm>
        <a:off x="594260" y="16133"/>
        <a:ext cx="1042446" cy="503874"/>
      </dsp:txXfrm>
    </dsp:sp>
    <dsp:sp modelId="{0854510A-B452-4247-9896-2556E245AE84}">
      <dsp:nvSpPr>
        <dsp:cNvPr id="0" name=""/>
        <dsp:cNvSpPr/>
      </dsp:nvSpPr>
      <dsp:spPr>
        <a:xfrm rot="5400000">
          <a:off x="1015128" y="549064"/>
          <a:ext cx="200709" cy="24085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1000" kern="1200"/>
        </a:p>
      </dsp:txBody>
      <dsp:txXfrm rot="-5400000">
        <a:off x="1043228" y="569135"/>
        <a:ext cx="144511" cy="140496"/>
      </dsp:txXfrm>
    </dsp:sp>
    <dsp:sp modelId="{0D835025-B268-4DF5-8A24-521FB13CB41A}">
      <dsp:nvSpPr>
        <dsp:cNvPr id="0" name=""/>
        <dsp:cNvSpPr/>
      </dsp:nvSpPr>
      <dsp:spPr>
        <a:xfrm>
          <a:off x="578584" y="803297"/>
          <a:ext cx="1073798" cy="5352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800" kern="1200" dirty="0" err="1"/>
            <a:t>connect</a:t>
          </a:r>
          <a:r>
            <a:rPr lang="es-MX" sz="1800" kern="1200" dirty="0"/>
            <a:t>()</a:t>
          </a:r>
        </a:p>
      </dsp:txBody>
      <dsp:txXfrm>
        <a:off x="594260" y="818973"/>
        <a:ext cx="1042446" cy="503874"/>
      </dsp:txXfrm>
    </dsp:sp>
    <dsp:sp modelId="{8180A18E-E0CA-4DC1-9D49-60B6DC8C0364}">
      <dsp:nvSpPr>
        <dsp:cNvPr id="0" name=""/>
        <dsp:cNvSpPr/>
      </dsp:nvSpPr>
      <dsp:spPr>
        <a:xfrm rot="5400000">
          <a:off x="1015128" y="1351904"/>
          <a:ext cx="200709" cy="24085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1000" kern="1200"/>
        </a:p>
      </dsp:txBody>
      <dsp:txXfrm rot="-5400000">
        <a:off x="1043228" y="1371975"/>
        <a:ext cx="144511" cy="140496"/>
      </dsp:txXfrm>
    </dsp:sp>
    <dsp:sp modelId="{7F60FE7E-D48B-4A62-83D1-A5616D49E01B}">
      <dsp:nvSpPr>
        <dsp:cNvPr id="0" name=""/>
        <dsp:cNvSpPr/>
      </dsp:nvSpPr>
      <dsp:spPr>
        <a:xfrm>
          <a:off x="578584" y="1606137"/>
          <a:ext cx="1073798" cy="5352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800" kern="1200" dirty="0" err="1"/>
            <a:t>send</a:t>
          </a:r>
          <a:r>
            <a:rPr lang="es-MX" sz="1800" kern="1200" dirty="0"/>
            <a:t>()</a:t>
          </a:r>
        </a:p>
      </dsp:txBody>
      <dsp:txXfrm>
        <a:off x="594260" y="1621813"/>
        <a:ext cx="1042446" cy="503874"/>
      </dsp:txXfrm>
    </dsp:sp>
    <dsp:sp modelId="{05428E86-74EA-45B4-BD5B-9109531A7D86}">
      <dsp:nvSpPr>
        <dsp:cNvPr id="0" name=""/>
        <dsp:cNvSpPr/>
      </dsp:nvSpPr>
      <dsp:spPr>
        <a:xfrm rot="5400000">
          <a:off x="1015128" y="2154744"/>
          <a:ext cx="200709" cy="24085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1000" kern="1200"/>
        </a:p>
      </dsp:txBody>
      <dsp:txXfrm rot="-5400000">
        <a:off x="1043228" y="2174815"/>
        <a:ext cx="144511" cy="140496"/>
      </dsp:txXfrm>
    </dsp:sp>
    <dsp:sp modelId="{352F4093-6197-4035-B6F6-0B2DDDEDE382}">
      <dsp:nvSpPr>
        <dsp:cNvPr id="0" name=""/>
        <dsp:cNvSpPr/>
      </dsp:nvSpPr>
      <dsp:spPr>
        <a:xfrm>
          <a:off x="578584" y="2408977"/>
          <a:ext cx="1073798" cy="5352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800" kern="1200" dirty="0" err="1"/>
            <a:t>recv</a:t>
          </a:r>
          <a:r>
            <a:rPr lang="es-MX" sz="1800" kern="1200" dirty="0"/>
            <a:t>()</a:t>
          </a:r>
        </a:p>
      </dsp:txBody>
      <dsp:txXfrm>
        <a:off x="594260" y="2424653"/>
        <a:ext cx="1042446" cy="503874"/>
      </dsp:txXfrm>
    </dsp:sp>
    <dsp:sp modelId="{E312E293-DF62-4238-B7C7-53205E2C6C4E}">
      <dsp:nvSpPr>
        <dsp:cNvPr id="0" name=""/>
        <dsp:cNvSpPr/>
      </dsp:nvSpPr>
      <dsp:spPr>
        <a:xfrm rot="5400000">
          <a:off x="1015128" y="2957584"/>
          <a:ext cx="200709" cy="24085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1000" kern="1200"/>
        </a:p>
      </dsp:txBody>
      <dsp:txXfrm rot="-5400000">
        <a:off x="1043228" y="2977655"/>
        <a:ext cx="144511" cy="140496"/>
      </dsp:txXfrm>
    </dsp:sp>
    <dsp:sp modelId="{EC95BF75-CE16-4576-9179-2738A5E2F315}">
      <dsp:nvSpPr>
        <dsp:cNvPr id="0" name=""/>
        <dsp:cNvSpPr/>
      </dsp:nvSpPr>
      <dsp:spPr>
        <a:xfrm>
          <a:off x="578584" y="3211816"/>
          <a:ext cx="1073798" cy="5352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800" kern="1200"/>
            <a:t>close</a:t>
          </a:r>
          <a:r>
            <a:rPr lang="es-MX" sz="1800" kern="1200" dirty="0"/>
            <a:t>()</a:t>
          </a:r>
        </a:p>
      </dsp:txBody>
      <dsp:txXfrm>
        <a:off x="594260" y="3227492"/>
        <a:ext cx="1042446" cy="5038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786E4E-D325-49F3-92DC-E1CBE11EDD3F}" type="datetimeFigureOut">
              <a:rPr lang="es-MX" smtClean="0"/>
              <a:t>03/06/2019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7F575A-D191-4F87-AFF1-A013C752B48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933088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03/06/2019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7199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03/06/2019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44035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03/06/2019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6558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03/06/2019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3996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03/06/2019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1268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03/06/2019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3856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03/06/2019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11474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03/06/2019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35179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03/06/2019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16309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03/06/2019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0407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fld id="{7A847CFC-816F-41D0-AAC0-9BF4FEBC753E}" type="datetimeFigureOut">
              <a:rPr lang="es-ES" smtClean="0"/>
              <a:t>03/06/2019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2037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t>03/06/2019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5437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1.2 Modelo cliente-servidor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77304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Modelo cliente-servidor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MX" sz="2800" dirty="0"/>
              <a:t>Los términos de cliente y servidor se refieren a los roles que realizan.</a:t>
            </a:r>
          </a:p>
          <a:p>
            <a:r>
              <a:rPr lang="es-MX" sz="2800" dirty="0"/>
              <a:t>El cliente inicia la comunicación.</a:t>
            </a:r>
          </a:p>
          <a:p>
            <a:r>
              <a:rPr lang="es-MX" sz="2800" dirty="0"/>
              <a:t>El servidor espera pasivamente y responde a la llamada del cliente.</a:t>
            </a:r>
          </a:p>
          <a:p>
            <a:r>
              <a:rPr lang="es-MX" sz="2800" dirty="0"/>
              <a:t>Juntos conforman la aplicación.</a:t>
            </a:r>
          </a:p>
        </p:txBody>
      </p:sp>
    </p:spTree>
    <p:extLst>
      <p:ext uri="{BB962C8B-B14F-4D97-AF65-F5344CB8AC3E}">
        <p14:creationId xmlns:p14="http://schemas.microsoft.com/office/powerpoint/2010/main" val="1099085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Modelo cliente-servidor</a:t>
            </a:r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C934DF8F-F020-4901-A3E0-51DCEF677A9A}"/>
              </a:ext>
            </a:extLst>
          </p:cNvPr>
          <p:cNvSpPr/>
          <p:nvPr/>
        </p:nvSpPr>
        <p:spPr>
          <a:xfrm>
            <a:off x="678795" y="2924944"/>
            <a:ext cx="1573180" cy="1584176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Cliente</a:t>
            </a:r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D1EA5A70-2204-4BD2-8025-8050D041724F}"/>
              </a:ext>
            </a:extLst>
          </p:cNvPr>
          <p:cNvSpPr/>
          <p:nvPr/>
        </p:nvSpPr>
        <p:spPr>
          <a:xfrm>
            <a:off x="7020272" y="2924944"/>
            <a:ext cx="1573181" cy="1584176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Servidor</a:t>
            </a:r>
          </a:p>
        </p:txBody>
      </p: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0CC844EB-3117-419E-8938-8C2C3DE4678C}"/>
              </a:ext>
            </a:extLst>
          </p:cNvPr>
          <p:cNvCxnSpPr>
            <a:cxnSpLocks/>
            <a:stCxn id="4" idx="3"/>
            <a:endCxn id="3" idx="2"/>
          </p:cNvCxnSpPr>
          <p:nvPr/>
        </p:nvCxnSpPr>
        <p:spPr>
          <a:xfrm>
            <a:off x="2251975" y="3717032"/>
            <a:ext cx="914479" cy="0"/>
          </a:xfrm>
          <a:prstGeom prst="straightConnector1">
            <a:avLst/>
          </a:prstGeom>
          <a:ln w="4445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Nube 2">
            <a:extLst>
              <a:ext uri="{FF2B5EF4-FFF2-40B4-BE49-F238E27FC236}">
                <a16:creationId xmlns:a16="http://schemas.microsoft.com/office/drawing/2014/main" id="{217765D9-E90E-413E-8ACC-3BE8B1E5EC79}"/>
              </a:ext>
            </a:extLst>
          </p:cNvPr>
          <p:cNvSpPr/>
          <p:nvPr/>
        </p:nvSpPr>
        <p:spPr>
          <a:xfrm>
            <a:off x="3157520" y="2816932"/>
            <a:ext cx="2880320" cy="1800200"/>
          </a:xfrm>
          <a:prstGeom prst="cloud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800" dirty="0">
                <a:solidFill>
                  <a:schemeClr val="tx1"/>
                </a:solidFill>
              </a:rPr>
              <a:t>Internet</a:t>
            </a:r>
          </a:p>
        </p:txBody>
      </p: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B1BA4697-1D76-4156-9C2B-2574E3EA4222}"/>
              </a:ext>
            </a:extLst>
          </p:cNvPr>
          <p:cNvCxnSpPr>
            <a:cxnSpLocks/>
            <a:stCxn id="3" idx="0"/>
            <a:endCxn id="9" idx="1"/>
          </p:cNvCxnSpPr>
          <p:nvPr/>
        </p:nvCxnSpPr>
        <p:spPr>
          <a:xfrm>
            <a:off x="6035440" y="3717032"/>
            <a:ext cx="984832" cy="0"/>
          </a:xfrm>
          <a:prstGeom prst="straightConnector1">
            <a:avLst/>
          </a:prstGeom>
          <a:ln w="4445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9642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Funcionamiento del cliente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s-MX" sz="3200" dirty="0"/>
              <a:t>Crea un socket. </a:t>
            </a:r>
          </a:p>
          <a:p>
            <a:r>
              <a:rPr lang="es-MX" sz="3200" dirty="0"/>
              <a:t>Establece la conexión con el servidor.</a:t>
            </a:r>
          </a:p>
          <a:p>
            <a:r>
              <a:rPr lang="es-MX" sz="3200" dirty="0"/>
              <a:t>Se comunica enviando y recibiendo mensajes.</a:t>
            </a:r>
          </a:p>
          <a:p>
            <a:r>
              <a:rPr lang="es-MX" sz="3200" dirty="0"/>
              <a:t>Cierra la conexión.</a:t>
            </a:r>
          </a:p>
        </p:txBody>
      </p:sp>
    </p:spTree>
    <p:extLst>
      <p:ext uri="{BB962C8B-B14F-4D97-AF65-F5344CB8AC3E}">
        <p14:creationId xmlns:p14="http://schemas.microsoft.com/office/powerpoint/2010/main" val="1504493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Funcionamiento del servidor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MX" sz="2800" dirty="0"/>
              <a:t>Crea un socket y lo liga a un puerto determinado.</a:t>
            </a:r>
          </a:p>
          <a:p>
            <a:r>
              <a:rPr lang="es-MX" sz="2800" dirty="0"/>
              <a:t>Espera hasta que alguien se conecte.</a:t>
            </a:r>
          </a:p>
          <a:p>
            <a:r>
              <a:rPr lang="es-MX" sz="2800" dirty="0"/>
              <a:t>Repite de forma ininterrumpida:</a:t>
            </a:r>
          </a:p>
          <a:p>
            <a:pPr lvl="1"/>
            <a:r>
              <a:rPr lang="es-MX" sz="2000" dirty="0"/>
              <a:t>Acepta cada nueva conexión al socket.</a:t>
            </a:r>
          </a:p>
          <a:p>
            <a:pPr lvl="1"/>
            <a:r>
              <a:rPr lang="es-MX" sz="2000" dirty="0"/>
              <a:t>Se comunica enviando y recibiendo mensajes con el cliente.</a:t>
            </a:r>
          </a:p>
          <a:p>
            <a:pPr lvl="1"/>
            <a:r>
              <a:rPr lang="es-MX" sz="2000" dirty="0"/>
              <a:t>Cierra la conexión con cada cliente.</a:t>
            </a:r>
          </a:p>
          <a:p>
            <a:endParaRPr lang="es-MX" sz="2800" dirty="0"/>
          </a:p>
        </p:txBody>
      </p:sp>
    </p:spTree>
    <p:extLst>
      <p:ext uri="{BB962C8B-B14F-4D97-AF65-F5344CB8AC3E}">
        <p14:creationId xmlns:p14="http://schemas.microsoft.com/office/powerpoint/2010/main" val="14924824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idx="4294967295"/>
          </p:nvPr>
        </p:nvSpPr>
        <p:spPr>
          <a:xfrm>
            <a:off x="0" y="1584325"/>
            <a:ext cx="2651125" cy="2794000"/>
          </a:xfrm>
        </p:spPr>
        <p:txBody>
          <a:bodyPr/>
          <a:lstStyle/>
          <a:p>
            <a:r>
              <a:rPr lang="es-MX" dirty="0"/>
              <a:t>Diagrama de flujo</a:t>
            </a:r>
          </a:p>
        </p:txBody>
      </p:sp>
      <p:graphicFrame>
        <p:nvGraphicFramePr>
          <p:cNvPr id="3" name="Diagrama 2">
            <a:extLst>
              <a:ext uri="{FF2B5EF4-FFF2-40B4-BE49-F238E27FC236}">
                <a16:creationId xmlns:a16="http://schemas.microsoft.com/office/drawing/2014/main" id="{F7304C7E-7A3C-4A7D-8F59-1DDA3FF870B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18371822"/>
              </p:ext>
            </p:extLst>
          </p:nvPr>
        </p:nvGraphicFramePr>
        <p:xfrm>
          <a:off x="3192614" y="459304"/>
          <a:ext cx="2448272" cy="54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a 4">
            <a:extLst>
              <a:ext uri="{FF2B5EF4-FFF2-40B4-BE49-F238E27FC236}">
                <a16:creationId xmlns:a16="http://schemas.microsoft.com/office/drawing/2014/main" id="{A0876F80-5960-409D-91B4-D29F5CAECB9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76876423"/>
              </p:ext>
            </p:extLst>
          </p:nvPr>
        </p:nvGraphicFramePr>
        <p:xfrm>
          <a:off x="6351816" y="2112403"/>
          <a:ext cx="2230967" cy="37475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pSp>
        <p:nvGrpSpPr>
          <p:cNvPr id="6" name="Grupo 5">
            <a:extLst>
              <a:ext uri="{FF2B5EF4-FFF2-40B4-BE49-F238E27FC236}">
                <a16:creationId xmlns:a16="http://schemas.microsoft.com/office/drawing/2014/main" id="{1A2464FE-5B9D-4118-9B31-DFD9B70062F7}"/>
              </a:ext>
            </a:extLst>
          </p:cNvPr>
          <p:cNvGrpSpPr/>
          <p:nvPr/>
        </p:nvGrpSpPr>
        <p:grpSpPr>
          <a:xfrm rot="16200000">
            <a:off x="5736801" y="3807675"/>
            <a:ext cx="360040" cy="1944216"/>
            <a:chOff x="1102652" y="2194117"/>
            <a:chExt cx="242967" cy="202473"/>
          </a:xfrm>
        </p:grpSpPr>
        <p:sp>
          <p:nvSpPr>
            <p:cNvPr id="7" name="Flecha: a la derecha 6">
              <a:extLst>
                <a:ext uri="{FF2B5EF4-FFF2-40B4-BE49-F238E27FC236}">
                  <a16:creationId xmlns:a16="http://schemas.microsoft.com/office/drawing/2014/main" id="{08843EB4-809C-4456-A90C-85BA17D96DE3}"/>
                </a:ext>
              </a:extLst>
            </p:cNvPr>
            <p:cNvSpPr/>
            <p:nvPr/>
          </p:nvSpPr>
          <p:spPr>
            <a:xfrm rot="5400000">
              <a:off x="1122899" y="2173870"/>
              <a:ext cx="202473" cy="242967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Flecha: a la derecha 4">
              <a:extLst>
                <a:ext uri="{FF2B5EF4-FFF2-40B4-BE49-F238E27FC236}">
                  <a16:creationId xmlns:a16="http://schemas.microsoft.com/office/drawing/2014/main" id="{65F3C82B-15A7-4114-B937-8F471FC2632D}"/>
                </a:ext>
              </a:extLst>
            </p:cNvPr>
            <p:cNvSpPr txBox="1"/>
            <p:nvPr/>
          </p:nvSpPr>
          <p:spPr>
            <a:xfrm>
              <a:off x="1151245" y="2194117"/>
              <a:ext cx="145781" cy="14173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s-MX" sz="1000" kern="1200"/>
            </a:p>
          </p:txBody>
        </p:sp>
      </p:grpSp>
      <p:grpSp>
        <p:nvGrpSpPr>
          <p:cNvPr id="9" name="Grupo 8">
            <a:extLst>
              <a:ext uri="{FF2B5EF4-FFF2-40B4-BE49-F238E27FC236}">
                <a16:creationId xmlns:a16="http://schemas.microsoft.com/office/drawing/2014/main" id="{801464B2-3905-4DA9-8C00-AE44DD0405F7}"/>
              </a:ext>
            </a:extLst>
          </p:cNvPr>
          <p:cNvGrpSpPr/>
          <p:nvPr/>
        </p:nvGrpSpPr>
        <p:grpSpPr>
          <a:xfrm rot="16200000" flipV="1">
            <a:off x="5701069" y="3058358"/>
            <a:ext cx="360039" cy="1944217"/>
            <a:chOff x="1102652" y="2194117"/>
            <a:chExt cx="242967" cy="202473"/>
          </a:xfrm>
        </p:grpSpPr>
        <p:sp>
          <p:nvSpPr>
            <p:cNvPr id="10" name="Flecha: a la derecha 9">
              <a:extLst>
                <a:ext uri="{FF2B5EF4-FFF2-40B4-BE49-F238E27FC236}">
                  <a16:creationId xmlns:a16="http://schemas.microsoft.com/office/drawing/2014/main" id="{130608B2-53BC-4801-8F7B-68FFB40A1BDA}"/>
                </a:ext>
              </a:extLst>
            </p:cNvPr>
            <p:cNvSpPr/>
            <p:nvPr/>
          </p:nvSpPr>
          <p:spPr>
            <a:xfrm rot="5400000">
              <a:off x="1122899" y="2173870"/>
              <a:ext cx="202473" cy="242967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Flecha: a la derecha 4">
              <a:extLst>
                <a:ext uri="{FF2B5EF4-FFF2-40B4-BE49-F238E27FC236}">
                  <a16:creationId xmlns:a16="http://schemas.microsoft.com/office/drawing/2014/main" id="{2B731E0E-AEE9-47C3-89D9-915199EC2865}"/>
                </a:ext>
              </a:extLst>
            </p:cNvPr>
            <p:cNvSpPr txBox="1"/>
            <p:nvPr/>
          </p:nvSpPr>
          <p:spPr>
            <a:xfrm>
              <a:off x="1151245" y="2194117"/>
              <a:ext cx="145781" cy="14173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s-MX" sz="1000" kern="1200"/>
            </a:p>
          </p:txBody>
        </p:sp>
      </p:grpSp>
      <p:grpSp>
        <p:nvGrpSpPr>
          <p:cNvPr id="12" name="Grupo 11">
            <a:extLst>
              <a:ext uri="{FF2B5EF4-FFF2-40B4-BE49-F238E27FC236}">
                <a16:creationId xmlns:a16="http://schemas.microsoft.com/office/drawing/2014/main" id="{59E0273F-7C0C-41A6-BB02-85B320B794E3}"/>
              </a:ext>
            </a:extLst>
          </p:cNvPr>
          <p:cNvGrpSpPr/>
          <p:nvPr/>
        </p:nvGrpSpPr>
        <p:grpSpPr>
          <a:xfrm rot="16200000" flipV="1">
            <a:off x="5701068" y="2237036"/>
            <a:ext cx="360039" cy="1944217"/>
            <a:chOff x="1102652" y="2194117"/>
            <a:chExt cx="242967" cy="202473"/>
          </a:xfrm>
        </p:grpSpPr>
        <p:sp>
          <p:nvSpPr>
            <p:cNvPr id="13" name="Flecha: a la derecha 12">
              <a:extLst>
                <a:ext uri="{FF2B5EF4-FFF2-40B4-BE49-F238E27FC236}">
                  <a16:creationId xmlns:a16="http://schemas.microsoft.com/office/drawing/2014/main" id="{019BDA3B-84C4-4674-9C4B-AD50C8539AA0}"/>
                </a:ext>
              </a:extLst>
            </p:cNvPr>
            <p:cNvSpPr/>
            <p:nvPr/>
          </p:nvSpPr>
          <p:spPr>
            <a:xfrm rot="5400000">
              <a:off x="1122899" y="2173870"/>
              <a:ext cx="202473" cy="242967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Flecha: a la derecha 4">
              <a:extLst>
                <a:ext uri="{FF2B5EF4-FFF2-40B4-BE49-F238E27FC236}">
                  <a16:creationId xmlns:a16="http://schemas.microsoft.com/office/drawing/2014/main" id="{64BC9E70-6C7E-482D-BAEB-A857021EFFCA}"/>
                </a:ext>
              </a:extLst>
            </p:cNvPr>
            <p:cNvSpPr txBox="1"/>
            <p:nvPr/>
          </p:nvSpPr>
          <p:spPr>
            <a:xfrm>
              <a:off x="1151245" y="2194117"/>
              <a:ext cx="145781" cy="14173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s-MX" sz="1000" kern="1200"/>
            </a:p>
          </p:txBody>
        </p:sp>
      </p:grpSp>
      <p:sp>
        <p:nvSpPr>
          <p:cNvPr id="4" name="Flecha: en U 3">
            <a:extLst>
              <a:ext uri="{FF2B5EF4-FFF2-40B4-BE49-F238E27FC236}">
                <a16:creationId xmlns:a16="http://schemas.microsoft.com/office/drawing/2014/main" id="{C2339030-F27D-4316-A177-810CFE4B6936}"/>
              </a:ext>
            </a:extLst>
          </p:cNvPr>
          <p:cNvSpPr/>
          <p:nvPr/>
        </p:nvSpPr>
        <p:spPr>
          <a:xfrm rot="16200000">
            <a:off x="2568880" y="3532749"/>
            <a:ext cx="1858672" cy="851422"/>
          </a:xfrm>
          <a:prstGeom prst="uturnArrow">
            <a:avLst>
              <a:gd name="adj1" fmla="val 25000"/>
              <a:gd name="adj2" fmla="val 25000"/>
              <a:gd name="adj3" fmla="val 24177"/>
              <a:gd name="adj4" fmla="val 44573"/>
              <a:gd name="adj5" fmla="val 75000"/>
            </a:avLst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A62C3C15-117B-4085-B91C-E4811F59189B}"/>
              </a:ext>
            </a:extLst>
          </p:cNvPr>
          <p:cNvSpPr txBox="1"/>
          <p:nvPr/>
        </p:nvSpPr>
        <p:spPr>
          <a:xfrm>
            <a:off x="3923928" y="89972"/>
            <a:ext cx="969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Servidor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12864DF6-AB81-49C4-9464-3EAA8AD5C7EF}"/>
              </a:ext>
            </a:extLst>
          </p:cNvPr>
          <p:cNvSpPr txBox="1"/>
          <p:nvPr/>
        </p:nvSpPr>
        <p:spPr>
          <a:xfrm>
            <a:off x="7047857" y="1575428"/>
            <a:ext cx="838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Cliente</a:t>
            </a:r>
          </a:p>
        </p:txBody>
      </p:sp>
    </p:spTree>
    <p:extLst>
      <p:ext uri="{BB962C8B-B14F-4D97-AF65-F5344CB8AC3E}">
        <p14:creationId xmlns:p14="http://schemas.microsoft.com/office/powerpoint/2010/main" val="1116097189"/>
      </p:ext>
    </p:extLst>
  </p:cSld>
  <p:clrMapOvr>
    <a:masterClrMapping/>
  </p:clrMapOvr>
</p:sld>
</file>

<file path=ppt/theme/theme1.xml><?xml version="1.0" encoding="utf-8"?>
<a:theme xmlns:a="http://schemas.openxmlformats.org/drawingml/2006/main" name="Galería">
  <a:themeElements>
    <a:clrScheme name="Galería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ía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ía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157</Words>
  <Application>Microsoft Office PowerPoint</Application>
  <PresentationFormat>Presentación en pantalla (4:3)</PresentationFormat>
  <Paragraphs>38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Calibri</vt:lpstr>
      <vt:lpstr>Gill Sans MT</vt:lpstr>
      <vt:lpstr>Galería</vt:lpstr>
      <vt:lpstr>1.2 Modelo cliente-servidor</vt:lpstr>
      <vt:lpstr>Modelo cliente-servidor</vt:lpstr>
      <vt:lpstr>Modelo cliente-servidor</vt:lpstr>
      <vt:lpstr>Funcionamiento del cliente</vt:lpstr>
      <vt:lpstr>Funcionamiento del servidor</vt:lpstr>
      <vt:lpstr>Diagrama de flujo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Unidad temática 1</dc:title>
  <dc:creator>Ricardo Mtz</dc:creator>
  <cp:lastModifiedBy>Ricardo Mtz</cp:lastModifiedBy>
  <cp:revision>1</cp:revision>
  <dcterms:created xsi:type="dcterms:W3CDTF">2019-01-21T16:36:01Z</dcterms:created>
  <dcterms:modified xsi:type="dcterms:W3CDTF">2019-06-03T13:26:24Z</dcterms:modified>
</cp:coreProperties>
</file>