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22" r:id="rId2"/>
    <p:sldId id="258" r:id="rId3"/>
    <p:sldId id="259" r:id="rId4"/>
    <p:sldId id="496" r:id="rId5"/>
    <p:sldId id="260" r:id="rId6"/>
    <p:sldId id="261" r:id="rId7"/>
    <p:sldId id="319" r:id="rId8"/>
    <p:sldId id="497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3 Conexiones en el dominio de internet" id="{1AE59EBD-9940-4717-86E1-BFCCF9ADAC64}">
          <p14:sldIdLst>
            <p14:sldId id="322"/>
            <p14:sldId id="258"/>
            <p14:sldId id="259"/>
            <p14:sldId id="496"/>
            <p14:sldId id="260"/>
            <p14:sldId id="261"/>
            <p14:sldId id="319"/>
            <p14:sldId id="497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1644" autoAdjust="0"/>
  </p:normalViewPr>
  <p:slideViewPr>
    <p:cSldViewPr>
      <p:cViewPr varScale="1">
        <p:scale>
          <a:sx n="106" d="100"/>
          <a:sy n="106" d="100"/>
        </p:scale>
        <p:origin x="1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EA433D49-8295-4103-9692-CED576BB8BFF}"/>
    <pc:docChg chg="delSld addSection delSection modSection">
      <pc:chgData name="Ricardo Mtz" userId="28b94b4c2cc33072" providerId="LiveId" clId="{EA433D49-8295-4103-9692-CED576BB8BFF}" dt="2019-06-03T16:27:39.531" v="179" actId="18676"/>
      <pc:docMkLst>
        <pc:docMk/>
      </pc:docMkLst>
      <pc:sldChg chg="del">
        <pc:chgData name="Ricardo Mtz" userId="28b94b4c2cc33072" providerId="LiveId" clId="{EA433D49-8295-4103-9692-CED576BB8BFF}" dt="2019-06-03T16:27:02.873" v="28" actId="2696"/>
        <pc:sldMkLst>
          <pc:docMk/>
          <pc:sldMk cId="3571378620" sldId="268"/>
        </pc:sldMkLst>
      </pc:sldChg>
      <pc:sldChg chg="del">
        <pc:chgData name="Ricardo Mtz" userId="28b94b4c2cc33072" providerId="LiveId" clId="{EA433D49-8295-4103-9692-CED576BB8BFF}" dt="2019-06-03T16:27:01.743" v="4" actId="2696"/>
        <pc:sldMkLst>
          <pc:docMk/>
          <pc:sldMk cId="1624866844" sldId="269"/>
        </pc:sldMkLst>
      </pc:sldChg>
      <pc:sldChg chg="del">
        <pc:chgData name="Ricardo Mtz" userId="28b94b4c2cc33072" providerId="LiveId" clId="{EA433D49-8295-4103-9692-CED576BB8BFF}" dt="2019-06-03T16:27:01.989" v="14" actId="2696"/>
        <pc:sldMkLst>
          <pc:docMk/>
          <pc:sldMk cId="2304556416" sldId="270"/>
        </pc:sldMkLst>
      </pc:sldChg>
      <pc:sldChg chg="del">
        <pc:chgData name="Ricardo Mtz" userId="28b94b4c2cc33072" providerId="LiveId" clId="{EA433D49-8295-4103-9692-CED576BB8BFF}" dt="2019-06-03T16:27:02.014" v="15" actId="2696"/>
        <pc:sldMkLst>
          <pc:docMk/>
          <pc:sldMk cId="901937093" sldId="273"/>
        </pc:sldMkLst>
      </pc:sldChg>
      <pc:sldChg chg="del">
        <pc:chgData name="Ricardo Mtz" userId="28b94b4c2cc33072" providerId="LiveId" clId="{EA433D49-8295-4103-9692-CED576BB8BFF}" dt="2019-06-03T16:27:02.049" v="16" actId="2696"/>
        <pc:sldMkLst>
          <pc:docMk/>
          <pc:sldMk cId="508425532" sldId="274"/>
        </pc:sldMkLst>
      </pc:sldChg>
      <pc:sldChg chg="del">
        <pc:chgData name="Ricardo Mtz" userId="28b94b4c2cc33072" providerId="LiveId" clId="{EA433D49-8295-4103-9692-CED576BB8BFF}" dt="2019-06-03T16:27:02.086" v="17" actId="2696"/>
        <pc:sldMkLst>
          <pc:docMk/>
          <pc:sldMk cId="4284654480" sldId="275"/>
        </pc:sldMkLst>
      </pc:sldChg>
      <pc:sldChg chg="del">
        <pc:chgData name="Ricardo Mtz" userId="28b94b4c2cc33072" providerId="LiveId" clId="{EA433D49-8295-4103-9692-CED576BB8BFF}" dt="2019-06-03T16:27:02.172" v="18" actId="2696"/>
        <pc:sldMkLst>
          <pc:docMk/>
          <pc:sldMk cId="1436300973" sldId="276"/>
        </pc:sldMkLst>
      </pc:sldChg>
      <pc:sldChg chg="del">
        <pc:chgData name="Ricardo Mtz" userId="28b94b4c2cc33072" providerId="LiveId" clId="{EA433D49-8295-4103-9692-CED576BB8BFF}" dt="2019-06-03T16:27:02.317" v="19" actId="2696"/>
        <pc:sldMkLst>
          <pc:docMk/>
          <pc:sldMk cId="148963832" sldId="277"/>
        </pc:sldMkLst>
      </pc:sldChg>
      <pc:sldChg chg="del">
        <pc:chgData name="Ricardo Mtz" userId="28b94b4c2cc33072" providerId="LiveId" clId="{EA433D49-8295-4103-9692-CED576BB8BFF}" dt="2019-06-03T16:27:02.473" v="21" actId="2696"/>
        <pc:sldMkLst>
          <pc:docMk/>
          <pc:sldMk cId="309916540" sldId="278"/>
        </pc:sldMkLst>
      </pc:sldChg>
      <pc:sldChg chg="del">
        <pc:chgData name="Ricardo Mtz" userId="28b94b4c2cc33072" providerId="LiveId" clId="{EA433D49-8295-4103-9692-CED576BB8BFF}" dt="2019-06-03T16:27:02.494" v="22" actId="2696"/>
        <pc:sldMkLst>
          <pc:docMk/>
          <pc:sldMk cId="1931131094" sldId="279"/>
        </pc:sldMkLst>
      </pc:sldChg>
      <pc:sldChg chg="del">
        <pc:chgData name="Ricardo Mtz" userId="28b94b4c2cc33072" providerId="LiveId" clId="{EA433D49-8295-4103-9692-CED576BB8BFF}" dt="2019-06-03T16:27:02.527" v="23" actId="2696"/>
        <pc:sldMkLst>
          <pc:docMk/>
          <pc:sldMk cId="2275122911" sldId="280"/>
        </pc:sldMkLst>
      </pc:sldChg>
      <pc:sldChg chg="del">
        <pc:chgData name="Ricardo Mtz" userId="28b94b4c2cc33072" providerId="LiveId" clId="{EA433D49-8295-4103-9692-CED576BB8BFF}" dt="2019-06-03T16:27:02.549" v="24" actId="2696"/>
        <pc:sldMkLst>
          <pc:docMk/>
          <pc:sldMk cId="1692487826" sldId="281"/>
        </pc:sldMkLst>
      </pc:sldChg>
      <pc:sldChg chg="del">
        <pc:chgData name="Ricardo Mtz" userId="28b94b4c2cc33072" providerId="LiveId" clId="{EA433D49-8295-4103-9692-CED576BB8BFF}" dt="2019-06-03T16:27:02.578" v="25" actId="2696"/>
        <pc:sldMkLst>
          <pc:docMk/>
          <pc:sldMk cId="2414797787" sldId="282"/>
        </pc:sldMkLst>
      </pc:sldChg>
      <pc:sldChg chg="del">
        <pc:chgData name="Ricardo Mtz" userId="28b94b4c2cc33072" providerId="LiveId" clId="{EA433D49-8295-4103-9692-CED576BB8BFF}" dt="2019-06-03T16:27:02.589" v="26" actId="2696"/>
        <pc:sldMkLst>
          <pc:docMk/>
          <pc:sldMk cId="3338663580" sldId="283"/>
        </pc:sldMkLst>
      </pc:sldChg>
      <pc:sldChg chg="del">
        <pc:chgData name="Ricardo Mtz" userId="28b94b4c2cc33072" providerId="LiveId" clId="{EA433D49-8295-4103-9692-CED576BB8BFF}" dt="2019-06-03T16:27:02.988" v="32" actId="2696"/>
        <pc:sldMkLst>
          <pc:docMk/>
          <pc:sldMk cId="926751829" sldId="284"/>
        </pc:sldMkLst>
      </pc:sldChg>
      <pc:sldChg chg="del">
        <pc:chgData name="Ricardo Mtz" userId="28b94b4c2cc33072" providerId="LiveId" clId="{EA433D49-8295-4103-9692-CED576BB8BFF}" dt="2019-06-03T16:27:03.012" v="33" actId="2696"/>
        <pc:sldMkLst>
          <pc:docMk/>
          <pc:sldMk cId="2615578613" sldId="285"/>
        </pc:sldMkLst>
      </pc:sldChg>
      <pc:sldChg chg="del">
        <pc:chgData name="Ricardo Mtz" userId="28b94b4c2cc33072" providerId="LiveId" clId="{EA433D49-8295-4103-9692-CED576BB8BFF}" dt="2019-06-03T16:27:03.405" v="38" actId="2696"/>
        <pc:sldMkLst>
          <pc:docMk/>
          <pc:sldMk cId="324716690" sldId="286"/>
        </pc:sldMkLst>
      </pc:sldChg>
      <pc:sldChg chg="del">
        <pc:chgData name="Ricardo Mtz" userId="28b94b4c2cc33072" providerId="LiveId" clId="{EA433D49-8295-4103-9692-CED576BB8BFF}" dt="2019-06-03T16:27:03.489" v="41" actId="2696"/>
        <pc:sldMkLst>
          <pc:docMk/>
          <pc:sldMk cId="2788952001" sldId="288"/>
        </pc:sldMkLst>
      </pc:sldChg>
      <pc:sldChg chg="del">
        <pc:chgData name="Ricardo Mtz" userId="28b94b4c2cc33072" providerId="LiveId" clId="{EA433D49-8295-4103-9692-CED576BB8BFF}" dt="2019-06-03T16:27:03.785" v="47" actId="2696"/>
        <pc:sldMkLst>
          <pc:docMk/>
          <pc:sldMk cId="1006948240" sldId="289"/>
        </pc:sldMkLst>
      </pc:sldChg>
      <pc:sldChg chg="del">
        <pc:chgData name="Ricardo Mtz" userId="28b94b4c2cc33072" providerId="LiveId" clId="{EA433D49-8295-4103-9692-CED576BB8BFF}" dt="2019-06-03T16:27:03.609" v="44" actId="2696"/>
        <pc:sldMkLst>
          <pc:docMk/>
          <pc:sldMk cId="3476718471" sldId="290"/>
        </pc:sldMkLst>
      </pc:sldChg>
      <pc:sldChg chg="del">
        <pc:chgData name="Ricardo Mtz" userId="28b94b4c2cc33072" providerId="LiveId" clId="{EA433D49-8295-4103-9692-CED576BB8BFF}" dt="2019-06-03T16:27:08.623" v="126" actId="2696"/>
        <pc:sldMkLst>
          <pc:docMk/>
          <pc:sldMk cId="4105504457" sldId="294"/>
        </pc:sldMkLst>
      </pc:sldChg>
      <pc:sldChg chg="del">
        <pc:chgData name="Ricardo Mtz" userId="28b94b4c2cc33072" providerId="LiveId" clId="{EA433D49-8295-4103-9692-CED576BB8BFF}" dt="2019-06-03T16:27:08.665" v="127" actId="2696"/>
        <pc:sldMkLst>
          <pc:docMk/>
          <pc:sldMk cId="2678002122" sldId="295"/>
        </pc:sldMkLst>
      </pc:sldChg>
      <pc:sldChg chg="del">
        <pc:chgData name="Ricardo Mtz" userId="28b94b4c2cc33072" providerId="LiveId" clId="{EA433D49-8295-4103-9692-CED576BB8BFF}" dt="2019-06-03T16:27:08.772" v="129" actId="2696"/>
        <pc:sldMkLst>
          <pc:docMk/>
          <pc:sldMk cId="1689702938" sldId="296"/>
        </pc:sldMkLst>
      </pc:sldChg>
      <pc:sldChg chg="del">
        <pc:chgData name="Ricardo Mtz" userId="28b94b4c2cc33072" providerId="LiveId" clId="{EA433D49-8295-4103-9692-CED576BB8BFF}" dt="2019-06-03T16:27:08.978" v="132" actId="2696"/>
        <pc:sldMkLst>
          <pc:docMk/>
          <pc:sldMk cId="770337740" sldId="298"/>
        </pc:sldMkLst>
      </pc:sldChg>
      <pc:sldChg chg="del">
        <pc:chgData name="Ricardo Mtz" userId="28b94b4c2cc33072" providerId="LiveId" clId="{EA433D49-8295-4103-9692-CED576BB8BFF}" dt="2019-06-03T16:27:09.064" v="134" actId="2696"/>
        <pc:sldMkLst>
          <pc:docMk/>
          <pc:sldMk cId="1842233104" sldId="299"/>
        </pc:sldMkLst>
      </pc:sldChg>
      <pc:sldChg chg="del">
        <pc:chgData name="Ricardo Mtz" userId="28b94b4c2cc33072" providerId="LiveId" clId="{EA433D49-8295-4103-9692-CED576BB8BFF}" dt="2019-06-03T16:27:01.657" v="3" actId="2696"/>
        <pc:sldMkLst>
          <pc:docMk/>
          <pc:sldMk cId="3713250473" sldId="309"/>
        </pc:sldMkLst>
      </pc:sldChg>
      <pc:sldChg chg="del">
        <pc:chgData name="Ricardo Mtz" userId="28b94b4c2cc33072" providerId="LiveId" clId="{EA433D49-8295-4103-9692-CED576BB8BFF}" dt="2019-06-03T16:27:01.759" v="5" actId="2696"/>
        <pc:sldMkLst>
          <pc:docMk/>
          <pc:sldMk cId="3233345423" sldId="310"/>
        </pc:sldMkLst>
      </pc:sldChg>
      <pc:sldChg chg="del">
        <pc:chgData name="Ricardo Mtz" userId="28b94b4c2cc33072" providerId="LiveId" clId="{EA433D49-8295-4103-9692-CED576BB8BFF}" dt="2019-06-03T16:27:01.786" v="6" actId="2696"/>
        <pc:sldMkLst>
          <pc:docMk/>
          <pc:sldMk cId="4139577945" sldId="311"/>
        </pc:sldMkLst>
      </pc:sldChg>
      <pc:sldChg chg="del">
        <pc:chgData name="Ricardo Mtz" userId="28b94b4c2cc33072" providerId="LiveId" clId="{EA433D49-8295-4103-9692-CED576BB8BFF}" dt="2019-06-03T16:27:01.829" v="8" actId="2696"/>
        <pc:sldMkLst>
          <pc:docMk/>
          <pc:sldMk cId="264397296" sldId="312"/>
        </pc:sldMkLst>
      </pc:sldChg>
      <pc:sldChg chg="del">
        <pc:chgData name="Ricardo Mtz" userId="28b94b4c2cc33072" providerId="LiveId" clId="{EA433D49-8295-4103-9692-CED576BB8BFF}" dt="2019-06-03T16:27:01.912" v="11" actId="2696"/>
        <pc:sldMkLst>
          <pc:docMk/>
          <pc:sldMk cId="4166015199" sldId="313"/>
        </pc:sldMkLst>
      </pc:sldChg>
      <pc:sldChg chg="del">
        <pc:chgData name="Ricardo Mtz" userId="28b94b4c2cc33072" providerId="LiveId" clId="{EA433D49-8295-4103-9692-CED576BB8BFF}" dt="2019-06-03T16:27:01.876" v="10" actId="2696"/>
        <pc:sldMkLst>
          <pc:docMk/>
          <pc:sldMk cId="909567585" sldId="314"/>
        </pc:sldMkLst>
      </pc:sldChg>
      <pc:sldChg chg="del">
        <pc:chgData name="Ricardo Mtz" userId="28b94b4c2cc33072" providerId="LiveId" clId="{EA433D49-8295-4103-9692-CED576BB8BFF}" dt="2019-06-03T16:27:01.953" v="13" actId="2696"/>
        <pc:sldMkLst>
          <pc:docMk/>
          <pc:sldMk cId="1542418532" sldId="315"/>
        </pc:sldMkLst>
      </pc:sldChg>
      <pc:sldChg chg="del">
        <pc:chgData name="Ricardo Mtz" userId="28b94b4c2cc33072" providerId="LiveId" clId="{EA433D49-8295-4103-9692-CED576BB8BFF}" dt="2019-06-03T16:27:02.643" v="27" actId="2696"/>
        <pc:sldMkLst>
          <pc:docMk/>
          <pc:sldMk cId="4100524864" sldId="316"/>
        </pc:sldMkLst>
      </pc:sldChg>
      <pc:sldChg chg="del">
        <pc:chgData name="Ricardo Mtz" userId="28b94b4c2cc33072" providerId="LiveId" clId="{EA433D49-8295-4103-9692-CED576BB8BFF}" dt="2019-06-03T16:27:02.899" v="29" actId="2696"/>
        <pc:sldMkLst>
          <pc:docMk/>
          <pc:sldMk cId="3639321824" sldId="317"/>
        </pc:sldMkLst>
      </pc:sldChg>
      <pc:sldChg chg="del">
        <pc:chgData name="Ricardo Mtz" userId="28b94b4c2cc33072" providerId="LiveId" clId="{EA433D49-8295-4103-9692-CED576BB8BFF}" dt="2019-06-03T16:27:02.954" v="31" actId="2696"/>
        <pc:sldMkLst>
          <pc:docMk/>
          <pc:sldMk cId="1966717948" sldId="318"/>
        </pc:sldMkLst>
      </pc:sldChg>
      <pc:sldChg chg="del">
        <pc:chgData name="Ricardo Mtz" userId="28b94b4c2cc33072" providerId="LiveId" clId="{EA433D49-8295-4103-9692-CED576BB8BFF}" dt="2019-06-03T16:27:03.034" v="34" actId="2696"/>
        <pc:sldMkLst>
          <pc:docMk/>
          <pc:sldMk cId="2511878675" sldId="320"/>
        </pc:sldMkLst>
      </pc:sldChg>
      <pc:sldChg chg="del">
        <pc:chgData name="Ricardo Mtz" userId="28b94b4c2cc33072" providerId="LiveId" clId="{EA433D49-8295-4103-9692-CED576BB8BFF}" dt="2019-06-03T16:27:03.070" v="35" actId="2696"/>
        <pc:sldMkLst>
          <pc:docMk/>
          <pc:sldMk cId="1308494522" sldId="321"/>
        </pc:sldMkLst>
      </pc:sldChg>
      <pc:sldChg chg="del">
        <pc:chgData name="Ricardo Mtz" userId="28b94b4c2cc33072" providerId="LiveId" clId="{EA433D49-8295-4103-9692-CED576BB8BFF}" dt="2019-06-03T16:27:03.122" v="36" actId="2696"/>
        <pc:sldMkLst>
          <pc:docMk/>
          <pc:sldMk cId="2913810188" sldId="325"/>
        </pc:sldMkLst>
      </pc:sldChg>
      <pc:sldChg chg="del">
        <pc:chgData name="Ricardo Mtz" userId="28b94b4c2cc33072" providerId="LiveId" clId="{EA433D49-8295-4103-9692-CED576BB8BFF}" dt="2019-06-03T16:27:03.458" v="40" actId="2696"/>
        <pc:sldMkLst>
          <pc:docMk/>
          <pc:sldMk cId="847217261" sldId="326"/>
        </pc:sldMkLst>
      </pc:sldChg>
      <pc:sldChg chg="del">
        <pc:chgData name="Ricardo Mtz" userId="28b94b4c2cc33072" providerId="LiveId" clId="{EA433D49-8295-4103-9692-CED576BB8BFF}" dt="2019-06-03T16:27:03.569" v="43" actId="2696"/>
        <pc:sldMkLst>
          <pc:docMk/>
          <pc:sldMk cId="3013378918" sldId="327"/>
        </pc:sldMkLst>
      </pc:sldChg>
      <pc:sldChg chg="del">
        <pc:chgData name="Ricardo Mtz" userId="28b94b4c2cc33072" providerId="LiveId" clId="{EA433D49-8295-4103-9692-CED576BB8BFF}" dt="2019-06-03T16:27:03.731" v="46" actId="2696"/>
        <pc:sldMkLst>
          <pc:docMk/>
          <pc:sldMk cId="2940227829" sldId="328"/>
        </pc:sldMkLst>
      </pc:sldChg>
      <pc:sldChg chg="del">
        <pc:chgData name="Ricardo Mtz" userId="28b94b4c2cc33072" providerId="LiveId" clId="{EA433D49-8295-4103-9692-CED576BB8BFF}" dt="2019-06-03T16:27:03.372" v="37" actId="2696"/>
        <pc:sldMkLst>
          <pc:docMk/>
          <pc:sldMk cId="143696448" sldId="329"/>
        </pc:sldMkLst>
      </pc:sldChg>
      <pc:sldChg chg="del">
        <pc:chgData name="Ricardo Mtz" userId="28b94b4c2cc33072" providerId="LiveId" clId="{EA433D49-8295-4103-9692-CED576BB8BFF}" dt="2019-06-03T16:27:03.861" v="49" actId="2696"/>
        <pc:sldMkLst>
          <pc:docMk/>
          <pc:sldMk cId="2420891440" sldId="330"/>
        </pc:sldMkLst>
      </pc:sldChg>
      <pc:sldChg chg="del">
        <pc:chgData name="Ricardo Mtz" userId="28b94b4c2cc33072" providerId="LiveId" clId="{EA433D49-8295-4103-9692-CED576BB8BFF}" dt="2019-06-03T16:27:03.927" v="50" actId="2696"/>
        <pc:sldMkLst>
          <pc:docMk/>
          <pc:sldMk cId="2586974752" sldId="331"/>
        </pc:sldMkLst>
      </pc:sldChg>
      <pc:sldChg chg="del">
        <pc:chgData name="Ricardo Mtz" userId="28b94b4c2cc33072" providerId="LiveId" clId="{EA433D49-8295-4103-9692-CED576BB8BFF}" dt="2019-06-03T16:27:04.044" v="51" actId="2696"/>
        <pc:sldMkLst>
          <pc:docMk/>
          <pc:sldMk cId="4275232846" sldId="332"/>
        </pc:sldMkLst>
      </pc:sldChg>
      <pc:sldChg chg="del">
        <pc:chgData name="Ricardo Mtz" userId="28b94b4c2cc33072" providerId="LiveId" clId="{EA433D49-8295-4103-9692-CED576BB8BFF}" dt="2019-06-03T16:27:04.105" v="53" actId="2696"/>
        <pc:sldMkLst>
          <pc:docMk/>
          <pc:sldMk cId="4054259578" sldId="334"/>
        </pc:sldMkLst>
      </pc:sldChg>
      <pc:sldChg chg="del">
        <pc:chgData name="Ricardo Mtz" userId="28b94b4c2cc33072" providerId="LiveId" clId="{EA433D49-8295-4103-9692-CED576BB8BFF}" dt="2019-06-03T16:27:04.183" v="54" actId="2696"/>
        <pc:sldMkLst>
          <pc:docMk/>
          <pc:sldMk cId="367282948" sldId="335"/>
        </pc:sldMkLst>
      </pc:sldChg>
      <pc:sldChg chg="del">
        <pc:chgData name="Ricardo Mtz" userId="28b94b4c2cc33072" providerId="LiveId" clId="{EA433D49-8295-4103-9692-CED576BB8BFF}" dt="2019-06-03T16:27:04.227" v="55" actId="2696"/>
        <pc:sldMkLst>
          <pc:docMk/>
          <pc:sldMk cId="4254417612" sldId="336"/>
        </pc:sldMkLst>
      </pc:sldChg>
      <pc:sldChg chg="del">
        <pc:chgData name="Ricardo Mtz" userId="28b94b4c2cc33072" providerId="LiveId" clId="{EA433D49-8295-4103-9692-CED576BB8BFF}" dt="2019-06-03T16:27:04.280" v="56" actId="2696"/>
        <pc:sldMkLst>
          <pc:docMk/>
          <pc:sldMk cId="2047512339" sldId="337"/>
        </pc:sldMkLst>
      </pc:sldChg>
      <pc:sldChg chg="del">
        <pc:chgData name="Ricardo Mtz" userId="28b94b4c2cc33072" providerId="LiveId" clId="{EA433D49-8295-4103-9692-CED576BB8BFF}" dt="2019-06-03T16:27:04.323" v="57" actId="2696"/>
        <pc:sldMkLst>
          <pc:docMk/>
          <pc:sldMk cId="4237226295" sldId="338"/>
        </pc:sldMkLst>
      </pc:sldChg>
      <pc:sldChg chg="del">
        <pc:chgData name="Ricardo Mtz" userId="28b94b4c2cc33072" providerId="LiveId" clId="{EA433D49-8295-4103-9692-CED576BB8BFF}" dt="2019-06-03T16:27:04.401" v="58" actId="2696"/>
        <pc:sldMkLst>
          <pc:docMk/>
          <pc:sldMk cId="2943119406" sldId="339"/>
        </pc:sldMkLst>
      </pc:sldChg>
      <pc:sldChg chg="del">
        <pc:chgData name="Ricardo Mtz" userId="28b94b4c2cc33072" providerId="LiveId" clId="{EA433D49-8295-4103-9692-CED576BB8BFF}" dt="2019-06-03T16:27:04.460" v="59" actId="2696"/>
        <pc:sldMkLst>
          <pc:docMk/>
          <pc:sldMk cId="1417215492" sldId="340"/>
        </pc:sldMkLst>
      </pc:sldChg>
      <pc:sldChg chg="del">
        <pc:chgData name="Ricardo Mtz" userId="28b94b4c2cc33072" providerId="LiveId" clId="{EA433D49-8295-4103-9692-CED576BB8BFF}" dt="2019-06-03T16:27:04.574" v="61" actId="2696"/>
        <pc:sldMkLst>
          <pc:docMk/>
          <pc:sldMk cId="1299098735" sldId="341"/>
        </pc:sldMkLst>
      </pc:sldChg>
      <pc:sldChg chg="del">
        <pc:chgData name="Ricardo Mtz" userId="28b94b4c2cc33072" providerId="LiveId" clId="{EA433D49-8295-4103-9692-CED576BB8BFF}" dt="2019-06-03T16:27:04.639" v="62" actId="2696"/>
        <pc:sldMkLst>
          <pc:docMk/>
          <pc:sldMk cId="3842773348" sldId="342"/>
        </pc:sldMkLst>
      </pc:sldChg>
      <pc:sldChg chg="del">
        <pc:chgData name="Ricardo Mtz" userId="28b94b4c2cc33072" providerId="LiveId" clId="{EA433D49-8295-4103-9692-CED576BB8BFF}" dt="2019-06-03T16:27:04.693" v="63" actId="2696"/>
        <pc:sldMkLst>
          <pc:docMk/>
          <pc:sldMk cId="2098254398" sldId="343"/>
        </pc:sldMkLst>
      </pc:sldChg>
      <pc:sldChg chg="del">
        <pc:chgData name="Ricardo Mtz" userId="28b94b4c2cc33072" providerId="LiveId" clId="{EA433D49-8295-4103-9692-CED576BB8BFF}" dt="2019-06-03T16:27:04.783" v="64" actId="2696"/>
        <pc:sldMkLst>
          <pc:docMk/>
          <pc:sldMk cId="619723835" sldId="344"/>
        </pc:sldMkLst>
      </pc:sldChg>
      <pc:sldChg chg="del">
        <pc:chgData name="Ricardo Mtz" userId="28b94b4c2cc33072" providerId="LiveId" clId="{EA433D49-8295-4103-9692-CED576BB8BFF}" dt="2019-06-03T16:27:04.829" v="65" actId="2696"/>
        <pc:sldMkLst>
          <pc:docMk/>
          <pc:sldMk cId="2561729566" sldId="345"/>
        </pc:sldMkLst>
      </pc:sldChg>
      <pc:sldChg chg="del">
        <pc:chgData name="Ricardo Mtz" userId="28b94b4c2cc33072" providerId="LiveId" clId="{EA433D49-8295-4103-9692-CED576BB8BFF}" dt="2019-06-03T16:27:04.924" v="66" actId="2696"/>
        <pc:sldMkLst>
          <pc:docMk/>
          <pc:sldMk cId="4046612023" sldId="346"/>
        </pc:sldMkLst>
      </pc:sldChg>
      <pc:sldChg chg="del">
        <pc:chgData name="Ricardo Mtz" userId="28b94b4c2cc33072" providerId="LiveId" clId="{EA433D49-8295-4103-9692-CED576BB8BFF}" dt="2019-06-03T16:27:04.987" v="67" actId="2696"/>
        <pc:sldMkLst>
          <pc:docMk/>
          <pc:sldMk cId="2374538195" sldId="347"/>
        </pc:sldMkLst>
      </pc:sldChg>
      <pc:sldChg chg="del">
        <pc:chgData name="Ricardo Mtz" userId="28b94b4c2cc33072" providerId="LiveId" clId="{EA433D49-8295-4103-9692-CED576BB8BFF}" dt="2019-06-03T16:27:05.022" v="68" actId="2696"/>
        <pc:sldMkLst>
          <pc:docMk/>
          <pc:sldMk cId="1302503534" sldId="348"/>
        </pc:sldMkLst>
      </pc:sldChg>
      <pc:sldChg chg="del">
        <pc:chgData name="Ricardo Mtz" userId="28b94b4c2cc33072" providerId="LiveId" clId="{EA433D49-8295-4103-9692-CED576BB8BFF}" dt="2019-06-03T16:27:05.063" v="69" actId="2696"/>
        <pc:sldMkLst>
          <pc:docMk/>
          <pc:sldMk cId="1905879286" sldId="349"/>
        </pc:sldMkLst>
      </pc:sldChg>
      <pc:sldChg chg="del">
        <pc:chgData name="Ricardo Mtz" userId="28b94b4c2cc33072" providerId="LiveId" clId="{EA433D49-8295-4103-9692-CED576BB8BFF}" dt="2019-06-03T16:27:05.179" v="71" actId="2696"/>
        <pc:sldMkLst>
          <pc:docMk/>
          <pc:sldMk cId="1229777666" sldId="350"/>
        </pc:sldMkLst>
      </pc:sldChg>
      <pc:sldChg chg="del">
        <pc:chgData name="Ricardo Mtz" userId="28b94b4c2cc33072" providerId="LiveId" clId="{EA433D49-8295-4103-9692-CED576BB8BFF}" dt="2019-06-03T16:27:05.272" v="73" actId="2696"/>
        <pc:sldMkLst>
          <pc:docMk/>
          <pc:sldMk cId="3734830081" sldId="352"/>
        </pc:sldMkLst>
      </pc:sldChg>
      <pc:sldChg chg="del">
        <pc:chgData name="Ricardo Mtz" userId="28b94b4c2cc33072" providerId="LiveId" clId="{EA433D49-8295-4103-9692-CED576BB8BFF}" dt="2019-06-03T16:27:05.423" v="75" actId="2696"/>
        <pc:sldMkLst>
          <pc:docMk/>
          <pc:sldMk cId="148613945" sldId="353"/>
        </pc:sldMkLst>
      </pc:sldChg>
      <pc:sldChg chg="del">
        <pc:chgData name="Ricardo Mtz" userId="28b94b4c2cc33072" providerId="LiveId" clId="{EA433D49-8295-4103-9692-CED576BB8BFF}" dt="2019-06-03T16:27:05.460" v="76" actId="2696"/>
        <pc:sldMkLst>
          <pc:docMk/>
          <pc:sldMk cId="3173738001" sldId="354"/>
        </pc:sldMkLst>
      </pc:sldChg>
      <pc:sldChg chg="del">
        <pc:chgData name="Ricardo Mtz" userId="28b94b4c2cc33072" providerId="LiveId" clId="{EA433D49-8295-4103-9692-CED576BB8BFF}" dt="2019-06-03T16:27:05.607" v="79" actId="2696"/>
        <pc:sldMkLst>
          <pc:docMk/>
          <pc:sldMk cId="3676272806" sldId="355"/>
        </pc:sldMkLst>
      </pc:sldChg>
      <pc:sldChg chg="del">
        <pc:chgData name="Ricardo Mtz" userId="28b94b4c2cc33072" providerId="LiveId" clId="{EA433D49-8295-4103-9692-CED576BB8BFF}" dt="2019-06-03T16:27:05.698" v="80" actId="2696"/>
        <pc:sldMkLst>
          <pc:docMk/>
          <pc:sldMk cId="44826097" sldId="356"/>
        </pc:sldMkLst>
      </pc:sldChg>
      <pc:sldChg chg="del">
        <pc:chgData name="Ricardo Mtz" userId="28b94b4c2cc33072" providerId="LiveId" clId="{EA433D49-8295-4103-9692-CED576BB8BFF}" dt="2019-06-03T16:27:05.795" v="81" actId="2696"/>
        <pc:sldMkLst>
          <pc:docMk/>
          <pc:sldMk cId="2806690782" sldId="357"/>
        </pc:sldMkLst>
      </pc:sldChg>
      <pc:sldChg chg="del">
        <pc:chgData name="Ricardo Mtz" userId="28b94b4c2cc33072" providerId="LiveId" clId="{EA433D49-8295-4103-9692-CED576BB8BFF}" dt="2019-06-03T16:27:06.602" v="94" actId="2696"/>
        <pc:sldMkLst>
          <pc:docMk/>
          <pc:sldMk cId="3288697105" sldId="358"/>
        </pc:sldMkLst>
      </pc:sldChg>
      <pc:sldChg chg="del">
        <pc:chgData name="Ricardo Mtz" userId="28b94b4c2cc33072" providerId="LiveId" clId="{EA433D49-8295-4103-9692-CED576BB8BFF}" dt="2019-06-03T16:27:03.818" v="48" actId="2696"/>
        <pc:sldMkLst>
          <pc:docMk/>
          <pc:sldMk cId="3735151738" sldId="359"/>
        </pc:sldMkLst>
      </pc:sldChg>
      <pc:sldChg chg="del">
        <pc:chgData name="Ricardo Mtz" userId="28b94b4c2cc33072" providerId="LiveId" clId="{EA433D49-8295-4103-9692-CED576BB8BFF}" dt="2019-06-03T16:27:07.185" v="102" actId="2696"/>
        <pc:sldMkLst>
          <pc:docMk/>
          <pc:sldMk cId="3493215824" sldId="360"/>
        </pc:sldMkLst>
      </pc:sldChg>
      <pc:sldChg chg="del">
        <pc:chgData name="Ricardo Mtz" userId="28b94b4c2cc33072" providerId="LiveId" clId="{EA433D49-8295-4103-9692-CED576BB8BFF}" dt="2019-06-03T16:27:07.234" v="103" actId="2696"/>
        <pc:sldMkLst>
          <pc:docMk/>
          <pc:sldMk cId="3307088392" sldId="361"/>
        </pc:sldMkLst>
      </pc:sldChg>
      <pc:sldChg chg="del">
        <pc:chgData name="Ricardo Mtz" userId="28b94b4c2cc33072" providerId="LiveId" clId="{EA433D49-8295-4103-9692-CED576BB8BFF}" dt="2019-06-03T16:27:07.284" v="104" actId="2696"/>
        <pc:sldMkLst>
          <pc:docMk/>
          <pc:sldMk cId="1760537316" sldId="362"/>
        </pc:sldMkLst>
      </pc:sldChg>
      <pc:sldChg chg="del">
        <pc:chgData name="Ricardo Mtz" userId="28b94b4c2cc33072" providerId="LiveId" clId="{EA433D49-8295-4103-9692-CED576BB8BFF}" dt="2019-06-03T16:27:07.354" v="105" actId="2696"/>
        <pc:sldMkLst>
          <pc:docMk/>
          <pc:sldMk cId="1690987899" sldId="363"/>
        </pc:sldMkLst>
      </pc:sldChg>
      <pc:sldChg chg="del">
        <pc:chgData name="Ricardo Mtz" userId="28b94b4c2cc33072" providerId="LiveId" clId="{EA433D49-8295-4103-9692-CED576BB8BFF}" dt="2019-06-03T16:27:07.399" v="106" actId="2696"/>
        <pc:sldMkLst>
          <pc:docMk/>
          <pc:sldMk cId="2218851454" sldId="364"/>
        </pc:sldMkLst>
      </pc:sldChg>
      <pc:sldChg chg="del">
        <pc:chgData name="Ricardo Mtz" userId="28b94b4c2cc33072" providerId="LiveId" clId="{EA433D49-8295-4103-9692-CED576BB8BFF}" dt="2019-06-03T16:27:07.452" v="107" actId="2696"/>
        <pc:sldMkLst>
          <pc:docMk/>
          <pc:sldMk cId="1620626230" sldId="365"/>
        </pc:sldMkLst>
      </pc:sldChg>
      <pc:sldChg chg="del">
        <pc:chgData name="Ricardo Mtz" userId="28b94b4c2cc33072" providerId="LiveId" clId="{EA433D49-8295-4103-9692-CED576BB8BFF}" dt="2019-06-03T16:27:07.546" v="108" actId="2696"/>
        <pc:sldMkLst>
          <pc:docMk/>
          <pc:sldMk cId="2851524868" sldId="366"/>
        </pc:sldMkLst>
      </pc:sldChg>
      <pc:sldChg chg="del">
        <pc:chgData name="Ricardo Mtz" userId="28b94b4c2cc33072" providerId="LiveId" clId="{EA433D49-8295-4103-9692-CED576BB8BFF}" dt="2019-06-03T16:27:07.634" v="109" actId="2696"/>
        <pc:sldMkLst>
          <pc:docMk/>
          <pc:sldMk cId="2889061891" sldId="367"/>
        </pc:sldMkLst>
      </pc:sldChg>
      <pc:sldChg chg="del">
        <pc:chgData name="Ricardo Mtz" userId="28b94b4c2cc33072" providerId="LiveId" clId="{EA433D49-8295-4103-9692-CED576BB8BFF}" dt="2019-06-03T16:27:07.680" v="110" actId="2696"/>
        <pc:sldMkLst>
          <pc:docMk/>
          <pc:sldMk cId="2544917146" sldId="368"/>
        </pc:sldMkLst>
      </pc:sldChg>
      <pc:sldChg chg="del">
        <pc:chgData name="Ricardo Mtz" userId="28b94b4c2cc33072" providerId="LiveId" clId="{EA433D49-8295-4103-9692-CED576BB8BFF}" dt="2019-06-03T16:27:07.729" v="111" actId="2696"/>
        <pc:sldMkLst>
          <pc:docMk/>
          <pc:sldMk cId="3954641404" sldId="369"/>
        </pc:sldMkLst>
      </pc:sldChg>
      <pc:sldChg chg="del">
        <pc:chgData name="Ricardo Mtz" userId="28b94b4c2cc33072" providerId="LiveId" clId="{EA433D49-8295-4103-9692-CED576BB8BFF}" dt="2019-06-03T16:27:07.815" v="112" actId="2696"/>
        <pc:sldMkLst>
          <pc:docMk/>
          <pc:sldMk cId="116025733" sldId="370"/>
        </pc:sldMkLst>
      </pc:sldChg>
      <pc:sldChg chg="del">
        <pc:chgData name="Ricardo Mtz" userId="28b94b4c2cc33072" providerId="LiveId" clId="{EA433D49-8295-4103-9692-CED576BB8BFF}" dt="2019-06-03T16:27:07.896" v="113" actId="2696"/>
        <pc:sldMkLst>
          <pc:docMk/>
          <pc:sldMk cId="2392131729" sldId="371"/>
        </pc:sldMkLst>
      </pc:sldChg>
      <pc:sldChg chg="del">
        <pc:chgData name="Ricardo Mtz" userId="28b94b4c2cc33072" providerId="LiveId" clId="{EA433D49-8295-4103-9692-CED576BB8BFF}" dt="2019-06-03T16:27:07.970" v="114" actId="2696"/>
        <pc:sldMkLst>
          <pc:docMk/>
          <pc:sldMk cId="3502209848" sldId="372"/>
        </pc:sldMkLst>
      </pc:sldChg>
      <pc:sldChg chg="del">
        <pc:chgData name="Ricardo Mtz" userId="28b94b4c2cc33072" providerId="LiveId" clId="{EA433D49-8295-4103-9692-CED576BB8BFF}" dt="2019-06-03T16:27:08.026" v="115" actId="2696"/>
        <pc:sldMkLst>
          <pc:docMk/>
          <pc:sldMk cId="1873488304" sldId="373"/>
        </pc:sldMkLst>
      </pc:sldChg>
      <pc:sldChg chg="del">
        <pc:chgData name="Ricardo Mtz" userId="28b94b4c2cc33072" providerId="LiveId" clId="{EA433D49-8295-4103-9692-CED576BB8BFF}" dt="2019-06-03T16:27:08.080" v="116" actId="2696"/>
        <pc:sldMkLst>
          <pc:docMk/>
          <pc:sldMk cId="3611888576" sldId="374"/>
        </pc:sldMkLst>
      </pc:sldChg>
      <pc:sldChg chg="del">
        <pc:chgData name="Ricardo Mtz" userId="28b94b4c2cc33072" providerId="LiveId" clId="{EA433D49-8295-4103-9692-CED576BB8BFF}" dt="2019-06-03T16:27:08.162" v="117" actId="2696"/>
        <pc:sldMkLst>
          <pc:docMk/>
          <pc:sldMk cId="2059812440" sldId="375"/>
        </pc:sldMkLst>
      </pc:sldChg>
      <pc:sldChg chg="del">
        <pc:chgData name="Ricardo Mtz" userId="28b94b4c2cc33072" providerId="LiveId" clId="{EA433D49-8295-4103-9692-CED576BB8BFF}" dt="2019-06-03T16:27:08.218" v="118" actId="2696"/>
        <pc:sldMkLst>
          <pc:docMk/>
          <pc:sldMk cId="2999530099" sldId="376"/>
        </pc:sldMkLst>
      </pc:sldChg>
      <pc:sldChg chg="del">
        <pc:chgData name="Ricardo Mtz" userId="28b94b4c2cc33072" providerId="LiveId" clId="{EA433D49-8295-4103-9692-CED576BB8BFF}" dt="2019-06-03T16:27:08.256" v="119" actId="2696"/>
        <pc:sldMkLst>
          <pc:docMk/>
          <pc:sldMk cId="3604210467" sldId="377"/>
        </pc:sldMkLst>
      </pc:sldChg>
      <pc:sldChg chg="del">
        <pc:chgData name="Ricardo Mtz" userId="28b94b4c2cc33072" providerId="LiveId" clId="{EA433D49-8295-4103-9692-CED576BB8BFF}" dt="2019-06-03T16:27:08.323" v="120" actId="2696"/>
        <pc:sldMkLst>
          <pc:docMk/>
          <pc:sldMk cId="1017848459" sldId="378"/>
        </pc:sldMkLst>
      </pc:sldChg>
      <pc:sldChg chg="del">
        <pc:chgData name="Ricardo Mtz" userId="28b94b4c2cc33072" providerId="LiveId" clId="{EA433D49-8295-4103-9692-CED576BB8BFF}" dt="2019-06-03T16:27:08.372" v="121" actId="2696"/>
        <pc:sldMkLst>
          <pc:docMk/>
          <pc:sldMk cId="487581938" sldId="379"/>
        </pc:sldMkLst>
      </pc:sldChg>
      <pc:sldChg chg="del">
        <pc:chgData name="Ricardo Mtz" userId="28b94b4c2cc33072" providerId="LiveId" clId="{EA433D49-8295-4103-9692-CED576BB8BFF}" dt="2019-06-03T16:27:08.412" v="122" actId="2696"/>
        <pc:sldMkLst>
          <pc:docMk/>
          <pc:sldMk cId="1491588545" sldId="380"/>
        </pc:sldMkLst>
      </pc:sldChg>
      <pc:sldChg chg="del">
        <pc:chgData name="Ricardo Mtz" userId="28b94b4c2cc33072" providerId="LiveId" clId="{EA433D49-8295-4103-9692-CED576BB8BFF}" dt="2019-06-03T16:27:08.447" v="123" actId="2696"/>
        <pc:sldMkLst>
          <pc:docMk/>
          <pc:sldMk cId="360671837" sldId="381"/>
        </pc:sldMkLst>
      </pc:sldChg>
      <pc:sldChg chg="del">
        <pc:chgData name="Ricardo Mtz" userId="28b94b4c2cc33072" providerId="LiveId" clId="{EA433D49-8295-4103-9692-CED576BB8BFF}" dt="2019-06-03T16:27:08.502" v="124" actId="2696"/>
        <pc:sldMkLst>
          <pc:docMk/>
          <pc:sldMk cId="2737420351" sldId="382"/>
        </pc:sldMkLst>
      </pc:sldChg>
      <pc:sldChg chg="del">
        <pc:chgData name="Ricardo Mtz" userId="28b94b4c2cc33072" providerId="LiveId" clId="{EA433D49-8295-4103-9692-CED576BB8BFF}" dt="2019-06-03T16:27:09.214" v="137" actId="2696"/>
        <pc:sldMkLst>
          <pc:docMk/>
          <pc:sldMk cId="2193980120" sldId="397"/>
        </pc:sldMkLst>
      </pc:sldChg>
      <pc:sldChg chg="del">
        <pc:chgData name="Ricardo Mtz" userId="28b94b4c2cc33072" providerId="LiveId" clId="{EA433D49-8295-4103-9692-CED576BB8BFF}" dt="2019-06-03T16:27:09.239" v="138" actId="2696"/>
        <pc:sldMkLst>
          <pc:docMk/>
          <pc:sldMk cId="3733298722" sldId="414"/>
        </pc:sldMkLst>
      </pc:sldChg>
      <pc:sldChg chg="del">
        <pc:chgData name="Ricardo Mtz" userId="28b94b4c2cc33072" providerId="LiveId" clId="{EA433D49-8295-4103-9692-CED576BB8BFF}" dt="2019-06-03T16:27:06.668" v="95" actId="2696"/>
        <pc:sldMkLst>
          <pc:docMk/>
          <pc:sldMk cId="460608780" sldId="415"/>
        </pc:sldMkLst>
      </pc:sldChg>
      <pc:sldChg chg="del">
        <pc:chgData name="Ricardo Mtz" userId="28b94b4c2cc33072" providerId="LiveId" clId="{EA433D49-8295-4103-9692-CED576BB8BFF}" dt="2019-06-03T16:27:06.719" v="96" actId="2696"/>
        <pc:sldMkLst>
          <pc:docMk/>
          <pc:sldMk cId="248990110" sldId="416"/>
        </pc:sldMkLst>
      </pc:sldChg>
      <pc:sldChg chg="del">
        <pc:chgData name="Ricardo Mtz" userId="28b94b4c2cc33072" providerId="LiveId" clId="{EA433D49-8295-4103-9692-CED576BB8BFF}" dt="2019-06-03T16:27:06.854" v="98" actId="2696"/>
        <pc:sldMkLst>
          <pc:docMk/>
          <pc:sldMk cId="3346237388" sldId="417"/>
        </pc:sldMkLst>
      </pc:sldChg>
      <pc:sldChg chg="del">
        <pc:chgData name="Ricardo Mtz" userId="28b94b4c2cc33072" providerId="LiveId" clId="{EA433D49-8295-4103-9692-CED576BB8BFF}" dt="2019-06-03T16:27:06.938" v="99" actId="2696"/>
        <pc:sldMkLst>
          <pc:docMk/>
          <pc:sldMk cId="625292296" sldId="418"/>
        </pc:sldMkLst>
      </pc:sldChg>
      <pc:sldChg chg="del">
        <pc:chgData name="Ricardo Mtz" userId="28b94b4c2cc33072" providerId="LiveId" clId="{EA433D49-8295-4103-9692-CED576BB8BFF}" dt="2019-06-03T16:27:07.048" v="100" actId="2696"/>
        <pc:sldMkLst>
          <pc:docMk/>
          <pc:sldMk cId="691759014" sldId="419"/>
        </pc:sldMkLst>
      </pc:sldChg>
      <pc:sldChg chg="del">
        <pc:chgData name="Ricardo Mtz" userId="28b94b4c2cc33072" providerId="LiveId" clId="{EA433D49-8295-4103-9692-CED576BB8BFF}" dt="2019-06-03T16:27:07.098" v="101" actId="2696"/>
        <pc:sldMkLst>
          <pc:docMk/>
          <pc:sldMk cId="2511084289" sldId="420"/>
        </pc:sldMkLst>
      </pc:sldChg>
      <pc:sldChg chg="del">
        <pc:chgData name="Ricardo Mtz" userId="28b94b4c2cc33072" providerId="LiveId" clId="{EA433D49-8295-4103-9692-CED576BB8BFF}" dt="2019-06-03T16:27:09.330" v="140" actId="2696"/>
        <pc:sldMkLst>
          <pc:docMk/>
          <pc:sldMk cId="2305618602" sldId="421"/>
        </pc:sldMkLst>
      </pc:sldChg>
      <pc:sldChg chg="del">
        <pc:chgData name="Ricardo Mtz" userId="28b94b4c2cc33072" providerId="LiveId" clId="{EA433D49-8295-4103-9692-CED576BB8BFF}" dt="2019-06-03T16:27:09.272" v="139" actId="2696"/>
        <pc:sldMkLst>
          <pc:docMk/>
          <pc:sldMk cId="2548182999" sldId="422"/>
        </pc:sldMkLst>
      </pc:sldChg>
      <pc:sldChg chg="del">
        <pc:chgData name="Ricardo Mtz" userId="28b94b4c2cc33072" providerId="LiveId" clId="{EA433D49-8295-4103-9692-CED576BB8BFF}" dt="2019-06-03T16:27:09.375" v="141" actId="2696"/>
        <pc:sldMkLst>
          <pc:docMk/>
          <pc:sldMk cId="2118765862" sldId="423"/>
        </pc:sldMkLst>
      </pc:sldChg>
      <pc:sldChg chg="del">
        <pc:chgData name="Ricardo Mtz" userId="28b94b4c2cc33072" providerId="LiveId" clId="{EA433D49-8295-4103-9692-CED576BB8BFF}" dt="2019-06-03T16:27:09.436" v="142" actId="2696"/>
        <pc:sldMkLst>
          <pc:docMk/>
          <pc:sldMk cId="2242867311" sldId="424"/>
        </pc:sldMkLst>
      </pc:sldChg>
      <pc:sldChg chg="del">
        <pc:chgData name="Ricardo Mtz" userId="28b94b4c2cc33072" providerId="LiveId" clId="{EA433D49-8295-4103-9692-CED576BB8BFF}" dt="2019-06-03T16:27:09.453" v="143" actId="2696"/>
        <pc:sldMkLst>
          <pc:docMk/>
          <pc:sldMk cId="4149926290" sldId="425"/>
        </pc:sldMkLst>
      </pc:sldChg>
      <pc:sldChg chg="del">
        <pc:chgData name="Ricardo Mtz" userId="28b94b4c2cc33072" providerId="LiveId" clId="{EA433D49-8295-4103-9692-CED576BB8BFF}" dt="2019-06-03T16:27:09.497" v="144" actId="2696"/>
        <pc:sldMkLst>
          <pc:docMk/>
          <pc:sldMk cId="3262038186" sldId="426"/>
        </pc:sldMkLst>
      </pc:sldChg>
      <pc:sldChg chg="del">
        <pc:chgData name="Ricardo Mtz" userId="28b94b4c2cc33072" providerId="LiveId" clId="{EA433D49-8295-4103-9692-CED576BB8BFF}" dt="2019-06-03T16:27:09.587" v="146" actId="2696"/>
        <pc:sldMkLst>
          <pc:docMk/>
          <pc:sldMk cId="601441480" sldId="427"/>
        </pc:sldMkLst>
      </pc:sldChg>
      <pc:sldChg chg="del">
        <pc:chgData name="Ricardo Mtz" userId="28b94b4c2cc33072" providerId="LiveId" clId="{EA433D49-8295-4103-9692-CED576BB8BFF}" dt="2019-06-03T16:27:09.763" v="150" actId="2696"/>
        <pc:sldMkLst>
          <pc:docMk/>
          <pc:sldMk cId="1806210705" sldId="428"/>
        </pc:sldMkLst>
      </pc:sldChg>
      <pc:sldChg chg="del">
        <pc:chgData name="Ricardo Mtz" userId="28b94b4c2cc33072" providerId="LiveId" clId="{EA433D49-8295-4103-9692-CED576BB8BFF}" dt="2019-06-03T16:27:09.638" v="147" actId="2696"/>
        <pc:sldMkLst>
          <pc:docMk/>
          <pc:sldMk cId="3066579823" sldId="429"/>
        </pc:sldMkLst>
      </pc:sldChg>
      <pc:sldChg chg="del">
        <pc:chgData name="Ricardo Mtz" userId="28b94b4c2cc33072" providerId="LiveId" clId="{EA433D49-8295-4103-9692-CED576BB8BFF}" dt="2019-06-03T16:27:09.690" v="148" actId="2696"/>
        <pc:sldMkLst>
          <pc:docMk/>
          <pc:sldMk cId="1798353676" sldId="430"/>
        </pc:sldMkLst>
      </pc:sldChg>
      <pc:sldChg chg="del">
        <pc:chgData name="Ricardo Mtz" userId="28b94b4c2cc33072" providerId="LiveId" clId="{EA433D49-8295-4103-9692-CED576BB8BFF}" dt="2019-06-03T16:27:09.921" v="154" actId="2696"/>
        <pc:sldMkLst>
          <pc:docMk/>
          <pc:sldMk cId="3882962561" sldId="433"/>
        </pc:sldMkLst>
      </pc:sldChg>
      <pc:sldChg chg="del">
        <pc:chgData name="Ricardo Mtz" userId="28b94b4c2cc33072" providerId="LiveId" clId="{EA433D49-8295-4103-9692-CED576BB8BFF}" dt="2019-06-03T16:27:10.045" v="157" actId="2696"/>
        <pc:sldMkLst>
          <pc:docMk/>
          <pc:sldMk cId="2231410818" sldId="434"/>
        </pc:sldMkLst>
      </pc:sldChg>
      <pc:sldChg chg="del">
        <pc:chgData name="Ricardo Mtz" userId="28b94b4c2cc33072" providerId="LiveId" clId="{EA433D49-8295-4103-9692-CED576BB8BFF}" dt="2019-06-03T16:27:09.961" v="155" actId="2696"/>
        <pc:sldMkLst>
          <pc:docMk/>
          <pc:sldMk cId="3267762546" sldId="435"/>
        </pc:sldMkLst>
      </pc:sldChg>
      <pc:sldChg chg="del">
        <pc:chgData name="Ricardo Mtz" userId="28b94b4c2cc33072" providerId="LiveId" clId="{EA433D49-8295-4103-9692-CED576BB8BFF}" dt="2019-06-03T16:27:10.064" v="158" actId="2696"/>
        <pc:sldMkLst>
          <pc:docMk/>
          <pc:sldMk cId="3509705434" sldId="436"/>
        </pc:sldMkLst>
      </pc:sldChg>
      <pc:sldChg chg="del">
        <pc:chgData name="Ricardo Mtz" userId="28b94b4c2cc33072" providerId="LiveId" clId="{EA433D49-8295-4103-9692-CED576BB8BFF}" dt="2019-06-03T16:27:10.098" v="159" actId="2696"/>
        <pc:sldMkLst>
          <pc:docMk/>
          <pc:sldMk cId="124654299" sldId="437"/>
        </pc:sldMkLst>
      </pc:sldChg>
      <pc:sldChg chg="del">
        <pc:chgData name="Ricardo Mtz" userId="28b94b4c2cc33072" providerId="LiveId" clId="{EA433D49-8295-4103-9692-CED576BB8BFF}" dt="2019-06-03T16:27:10.132" v="160" actId="2696"/>
        <pc:sldMkLst>
          <pc:docMk/>
          <pc:sldMk cId="3784318117" sldId="438"/>
        </pc:sldMkLst>
      </pc:sldChg>
      <pc:sldChg chg="del">
        <pc:chgData name="Ricardo Mtz" userId="28b94b4c2cc33072" providerId="LiveId" clId="{EA433D49-8295-4103-9692-CED576BB8BFF}" dt="2019-06-03T16:27:10.202" v="162" actId="2696"/>
        <pc:sldMkLst>
          <pc:docMk/>
          <pc:sldMk cId="1553870583" sldId="439"/>
        </pc:sldMkLst>
      </pc:sldChg>
      <pc:sldChg chg="del">
        <pc:chgData name="Ricardo Mtz" userId="28b94b4c2cc33072" providerId="LiveId" clId="{EA433D49-8295-4103-9692-CED576BB8BFF}" dt="2019-06-03T16:27:10.218" v="163" actId="2696"/>
        <pc:sldMkLst>
          <pc:docMk/>
          <pc:sldMk cId="1148342909" sldId="440"/>
        </pc:sldMkLst>
      </pc:sldChg>
      <pc:sldChg chg="del">
        <pc:chgData name="Ricardo Mtz" userId="28b94b4c2cc33072" providerId="LiveId" clId="{EA433D49-8295-4103-9692-CED576BB8BFF}" dt="2019-06-03T16:27:10.251" v="164" actId="2696"/>
        <pc:sldMkLst>
          <pc:docMk/>
          <pc:sldMk cId="3633552669" sldId="441"/>
        </pc:sldMkLst>
      </pc:sldChg>
      <pc:sldChg chg="del">
        <pc:chgData name="Ricardo Mtz" userId="28b94b4c2cc33072" providerId="LiveId" clId="{EA433D49-8295-4103-9692-CED576BB8BFF}" dt="2019-06-03T16:27:10.330" v="167" actId="2696"/>
        <pc:sldMkLst>
          <pc:docMk/>
          <pc:sldMk cId="970126378" sldId="443"/>
        </pc:sldMkLst>
      </pc:sldChg>
      <pc:sldChg chg="del">
        <pc:chgData name="Ricardo Mtz" userId="28b94b4c2cc33072" providerId="LiveId" clId="{EA433D49-8295-4103-9692-CED576BB8BFF}" dt="2019-06-03T16:27:10.354" v="168" actId="2696"/>
        <pc:sldMkLst>
          <pc:docMk/>
          <pc:sldMk cId="3113070530" sldId="444"/>
        </pc:sldMkLst>
      </pc:sldChg>
      <pc:sldChg chg="del">
        <pc:chgData name="Ricardo Mtz" userId="28b94b4c2cc33072" providerId="LiveId" clId="{EA433D49-8295-4103-9692-CED576BB8BFF}" dt="2019-06-03T16:27:10.408" v="170" actId="2696"/>
        <pc:sldMkLst>
          <pc:docMk/>
          <pc:sldMk cId="2098284848" sldId="445"/>
        </pc:sldMkLst>
      </pc:sldChg>
      <pc:sldChg chg="del">
        <pc:chgData name="Ricardo Mtz" userId="28b94b4c2cc33072" providerId="LiveId" clId="{EA433D49-8295-4103-9692-CED576BB8BFF}" dt="2019-06-03T16:27:10.429" v="171" actId="2696"/>
        <pc:sldMkLst>
          <pc:docMk/>
          <pc:sldMk cId="2740648819" sldId="446"/>
        </pc:sldMkLst>
      </pc:sldChg>
      <pc:sldChg chg="del">
        <pc:chgData name="Ricardo Mtz" userId="28b94b4c2cc33072" providerId="LiveId" clId="{EA433D49-8295-4103-9692-CED576BB8BFF}" dt="2019-06-03T16:27:10.449" v="172" actId="2696"/>
        <pc:sldMkLst>
          <pc:docMk/>
          <pc:sldMk cId="2226794698" sldId="448"/>
        </pc:sldMkLst>
      </pc:sldChg>
      <pc:sldChg chg="del">
        <pc:chgData name="Ricardo Mtz" userId="28b94b4c2cc33072" providerId="LiveId" clId="{EA433D49-8295-4103-9692-CED576BB8BFF}" dt="2019-06-03T16:27:10.488" v="174" actId="2696"/>
        <pc:sldMkLst>
          <pc:docMk/>
          <pc:sldMk cId="3057432467" sldId="449"/>
        </pc:sldMkLst>
      </pc:sldChg>
      <pc:sldChg chg="del">
        <pc:chgData name="Ricardo Mtz" userId="28b94b4c2cc33072" providerId="LiveId" clId="{EA433D49-8295-4103-9692-CED576BB8BFF}" dt="2019-06-03T16:27:10.530" v="175" actId="2696"/>
        <pc:sldMkLst>
          <pc:docMk/>
          <pc:sldMk cId="1831800666" sldId="450"/>
        </pc:sldMkLst>
      </pc:sldChg>
      <pc:sldChg chg="del">
        <pc:chgData name="Ricardo Mtz" userId="28b94b4c2cc33072" providerId="LiveId" clId="{EA433D49-8295-4103-9692-CED576BB8BFF}" dt="2019-06-03T16:27:01.637" v="2" actId="2696"/>
        <pc:sldMkLst>
          <pc:docMk/>
          <pc:sldMk cId="3326747845" sldId="451"/>
        </pc:sldMkLst>
      </pc:sldChg>
      <pc:sldChg chg="del">
        <pc:chgData name="Ricardo Mtz" userId="28b94b4c2cc33072" providerId="LiveId" clId="{EA433D49-8295-4103-9692-CED576BB8BFF}" dt="2019-06-03T16:27:05.853" v="82" actId="2696"/>
        <pc:sldMkLst>
          <pc:docMk/>
          <pc:sldMk cId="100740693" sldId="452"/>
        </pc:sldMkLst>
      </pc:sldChg>
      <pc:sldChg chg="del">
        <pc:chgData name="Ricardo Mtz" userId="28b94b4c2cc33072" providerId="LiveId" clId="{EA433D49-8295-4103-9692-CED576BB8BFF}" dt="2019-06-03T16:27:05.555" v="78" actId="2696"/>
        <pc:sldMkLst>
          <pc:docMk/>
          <pc:sldMk cId="213559396" sldId="453"/>
        </pc:sldMkLst>
      </pc:sldChg>
      <pc:sldChg chg="del">
        <pc:chgData name="Ricardo Mtz" userId="28b94b4c2cc33072" providerId="LiveId" clId="{EA433D49-8295-4103-9692-CED576BB8BFF}" dt="2019-06-03T16:27:05.990" v="84" actId="2696"/>
        <pc:sldMkLst>
          <pc:docMk/>
          <pc:sldMk cId="362344630" sldId="459"/>
        </pc:sldMkLst>
      </pc:sldChg>
      <pc:sldChg chg="del">
        <pc:chgData name="Ricardo Mtz" userId="28b94b4c2cc33072" providerId="LiveId" clId="{EA433D49-8295-4103-9692-CED576BB8BFF}" dt="2019-06-03T16:27:06.136" v="86" actId="2696"/>
        <pc:sldMkLst>
          <pc:docMk/>
          <pc:sldMk cId="1038088881" sldId="461"/>
        </pc:sldMkLst>
      </pc:sldChg>
      <pc:sldChg chg="del">
        <pc:chgData name="Ricardo Mtz" userId="28b94b4c2cc33072" providerId="LiveId" clId="{EA433D49-8295-4103-9692-CED576BB8BFF}" dt="2019-06-03T16:27:06.204" v="87" actId="2696"/>
        <pc:sldMkLst>
          <pc:docMk/>
          <pc:sldMk cId="2508305942" sldId="462"/>
        </pc:sldMkLst>
      </pc:sldChg>
      <pc:sldChg chg="del">
        <pc:chgData name="Ricardo Mtz" userId="28b94b4c2cc33072" providerId="LiveId" clId="{EA433D49-8295-4103-9692-CED576BB8BFF}" dt="2019-06-03T16:27:06.278" v="88" actId="2696"/>
        <pc:sldMkLst>
          <pc:docMk/>
          <pc:sldMk cId="4017739148" sldId="463"/>
        </pc:sldMkLst>
      </pc:sldChg>
      <pc:sldChg chg="del">
        <pc:chgData name="Ricardo Mtz" userId="28b94b4c2cc33072" providerId="LiveId" clId="{EA433D49-8295-4103-9692-CED576BB8BFF}" dt="2019-06-03T16:27:06.422" v="91" actId="2696"/>
        <pc:sldMkLst>
          <pc:docMk/>
          <pc:sldMk cId="1683273165" sldId="465"/>
        </pc:sldMkLst>
      </pc:sldChg>
      <pc:sldChg chg="del">
        <pc:chgData name="Ricardo Mtz" userId="28b94b4c2cc33072" providerId="LiveId" clId="{EA433D49-8295-4103-9692-CED576BB8BFF}" dt="2019-06-03T16:27:06.495" v="92" actId="2696"/>
        <pc:sldMkLst>
          <pc:docMk/>
          <pc:sldMk cId="3774348464" sldId="466"/>
        </pc:sldMkLst>
      </pc:sldChg>
      <pc:sldChg chg="del">
        <pc:chgData name="Ricardo Mtz" userId="28b94b4c2cc33072" providerId="LiveId" clId="{EA433D49-8295-4103-9692-CED576BB8BFF}" dt="2019-06-03T16:27:09.112" v="135" actId="2696"/>
        <pc:sldMkLst>
          <pc:docMk/>
          <pc:sldMk cId="1691671539" sldId="468"/>
        </pc:sldMkLst>
      </pc:sldChg>
      <pc:sldChg chg="del">
        <pc:chgData name="Ricardo Mtz" userId="28b94b4c2cc33072" providerId="LiveId" clId="{EA433D49-8295-4103-9692-CED576BB8BFF}" dt="2019-06-03T16:27:09.168" v="136" actId="2696"/>
        <pc:sldMkLst>
          <pc:docMk/>
          <pc:sldMk cId="4223911852" sldId="469"/>
        </pc:sldMkLst>
      </pc:sldChg>
      <pc:sldChg chg="del">
        <pc:chgData name="Ricardo Mtz" userId="28b94b4c2cc33072" providerId="LiveId" clId="{EA433D49-8295-4103-9692-CED576BB8BFF}" dt="2019-06-03T16:27:01.805" v="7" actId="2696"/>
        <pc:sldMkLst>
          <pc:docMk/>
          <pc:sldMk cId="782853564" sldId="472"/>
        </pc:sldMkLst>
      </pc:sldChg>
      <pc:sldChg chg="del">
        <pc:chgData name="Ricardo Mtz" userId="28b94b4c2cc33072" providerId="LiveId" clId="{EA433D49-8295-4103-9692-CED576BB8BFF}" dt="2019-06-03T16:27:01.853" v="9" actId="2696"/>
        <pc:sldMkLst>
          <pc:docMk/>
          <pc:sldMk cId="762578989" sldId="473"/>
        </pc:sldMkLst>
      </pc:sldChg>
      <pc:sldChg chg="del">
        <pc:chgData name="Ricardo Mtz" userId="28b94b4c2cc33072" providerId="LiveId" clId="{EA433D49-8295-4103-9692-CED576BB8BFF}" dt="2019-06-03T16:27:01.933" v="12" actId="2696"/>
        <pc:sldMkLst>
          <pc:docMk/>
          <pc:sldMk cId="1338376334" sldId="474"/>
        </pc:sldMkLst>
      </pc:sldChg>
      <pc:sldChg chg="del">
        <pc:chgData name="Ricardo Mtz" userId="28b94b4c2cc33072" providerId="LiveId" clId="{EA433D49-8295-4103-9692-CED576BB8BFF}" dt="2019-06-03T16:27:02.928" v="30" actId="2696"/>
        <pc:sldMkLst>
          <pc:docMk/>
          <pc:sldMk cId="3577500478" sldId="475"/>
        </pc:sldMkLst>
      </pc:sldChg>
      <pc:sldChg chg="del">
        <pc:chgData name="Ricardo Mtz" userId="28b94b4c2cc33072" providerId="LiveId" clId="{EA433D49-8295-4103-9692-CED576BB8BFF}" dt="2019-06-03T16:27:03.520" v="42" actId="2696"/>
        <pc:sldMkLst>
          <pc:docMk/>
          <pc:sldMk cId="3342808181" sldId="476"/>
        </pc:sldMkLst>
      </pc:sldChg>
      <pc:sldChg chg="del">
        <pc:chgData name="Ricardo Mtz" userId="28b94b4c2cc33072" providerId="LiveId" clId="{EA433D49-8295-4103-9692-CED576BB8BFF}" dt="2019-06-03T16:27:03.671" v="45" actId="2696"/>
        <pc:sldMkLst>
          <pc:docMk/>
          <pc:sldMk cId="3970333750" sldId="477"/>
        </pc:sldMkLst>
      </pc:sldChg>
      <pc:sldChg chg="del">
        <pc:chgData name="Ricardo Mtz" userId="28b94b4c2cc33072" providerId="LiveId" clId="{EA433D49-8295-4103-9692-CED576BB8BFF}" dt="2019-06-03T16:27:04.506" v="60" actId="2696"/>
        <pc:sldMkLst>
          <pc:docMk/>
          <pc:sldMk cId="2001200145" sldId="478"/>
        </pc:sldMkLst>
      </pc:sldChg>
      <pc:sldChg chg="del">
        <pc:chgData name="Ricardo Mtz" userId="28b94b4c2cc33072" providerId="LiveId" clId="{EA433D49-8295-4103-9692-CED576BB8BFF}" dt="2019-06-03T16:27:05.108" v="70" actId="2696"/>
        <pc:sldMkLst>
          <pc:docMk/>
          <pc:sldMk cId="3355230669" sldId="479"/>
        </pc:sldMkLst>
      </pc:sldChg>
      <pc:sldChg chg="del">
        <pc:chgData name="Ricardo Mtz" userId="28b94b4c2cc33072" providerId="LiveId" clId="{EA433D49-8295-4103-9692-CED576BB8BFF}" dt="2019-06-03T16:27:05.360" v="74" actId="2696"/>
        <pc:sldMkLst>
          <pc:docMk/>
          <pc:sldMk cId="3768255570" sldId="480"/>
        </pc:sldMkLst>
      </pc:sldChg>
      <pc:sldChg chg="del">
        <pc:chgData name="Ricardo Mtz" userId="28b94b4c2cc33072" providerId="LiveId" clId="{EA433D49-8295-4103-9692-CED576BB8BFF}" dt="2019-06-03T16:27:05.508" v="77" actId="2696"/>
        <pc:sldMkLst>
          <pc:docMk/>
          <pc:sldMk cId="2223785722" sldId="481"/>
        </pc:sldMkLst>
      </pc:sldChg>
      <pc:sldChg chg="del">
        <pc:chgData name="Ricardo Mtz" userId="28b94b4c2cc33072" providerId="LiveId" clId="{EA433D49-8295-4103-9692-CED576BB8BFF}" dt="2019-06-03T16:27:08.697" v="128" actId="2696"/>
        <pc:sldMkLst>
          <pc:docMk/>
          <pc:sldMk cId="2095682376" sldId="483"/>
        </pc:sldMkLst>
      </pc:sldChg>
      <pc:sldChg chg="del">
        <pc:chgData name="Ricardo Mtz" userId="28b94b4c2cc33072" providerId="LiveId" clId="{EA433D49-8295-4103-9692-CED576BB8BFF}" dt="2019-06-03T16:27:08.861" v="130" actId="2696"/>
        <pc:sldMkLst>
          <pc:docMk/>
          <pc:sldMk cId="3346881521" sldId="484"/>
        </pc:sldMkLst>
      </pc:sldChg>
      <pc:sldChg chg="del">
        <pc:chgData name="Ricardo Mtz" userId="28b94b4c2cc33072" providerId="LiveId" clId="{EA433D49-8295-4103-9692-CED576BB8BFF}" dt="2019-06-03T16:27:09.006" v="133" actId="2696"/>
        <pc:sldMkLst>
          <pc:docMk/>
          <pc:sldMk cId="2209507223" sldId="485"/>
        </pc:sldMkLst>
      </pc:sldChg>
      <pc:sldChg chg="del">
        <pc:chgData name="Ricardo Mtz" userId="28b94b4c2cc33072" providerId="LiveId" clId="{EA433D49-8295-4103-9692-CED576BB8BFF}" dt="2019-06-03T16:27:09.721" v="149" actId="2696"/>
        <pc:sldMkLst>
          <pc:docMk/>
          <pc:sldMk cId="2172682173" sldId="486"/>
        </pc:sldMkLst>
      </pc:sldChg>
      <pc:sldChg chg="del">
        <pc:chgData name="Ricardo Mtz" userId="28b94b4c2cc33072" providerId="LiveId" clId="{EA433D49-8295-4103-9692-CED576BB8BFF}" dt="2019-06-03T16:27:09.800" v="151" actId="2696"/>
        <pc:sldMkLst>
          <pc:docMk/>
          <pc:sldMk cId="3811436925" sldId="487"/>
        </pc:sldMkLst>
      </pc:sldChg>
      <pc:sldChg chg="del">
        <pc:chgData name="Ricardo Mtz" userId="28b94b4c2cc33072" providerId="LiveId" clId="{EA433D49-8295-4103-9692-CED576BB8BFF}" dt="2019-06-03T16:27:10.011" v="156" actId="2696"/>
        <pc:sldMkLst>
          <pc:docMk/>
          <pc:sldMk cId="3401561180" sldId="488"/>
        </pc:sldMkLst>
      </pc:sldChg>
      <pc:sldChg chg="del">
        <pc:chgData name="Ricardo Mtz" userId="28b94b4c2cc33072" providerId="LiveId" clId="{EA433D49-8295-4103-9692-CED576BB8BFF}" dt="2019-06-03T16:27:10.163" v="161" actId="2696"/>
        <pc:sldMkLst>
          <pc:docMk/>
          <pc:sldMk cId="1803970135" sldId="489"/>
        </pc:sldMkLst>
      </pc:sldChg>
      <pc:sldChg chg="del">
        <pc:chgData name="Ricardo Mtz" userId="28b94b4c2cc33072" providerId="LiveId" clId="{EA433D49-8295-4103-9692-CED576BB8BFF}" dt="2019-06-03T16:27:02.434" v="20" actId="2696"/>
        <pc:sldMkLst>
          <pc:docMk/>
          <pc:sldMk cId="73967218" sldId="498"/>
        </pc:sldMkLst>
      </pc:sldChg>
      <pc:sldChg chg="del">
        <pc:chgData name="Ricardo Mtz" userId="28b94b4c2cc33072" providerId="LiveId" clId="{EA433D49-8295-4103-9692-CED576BB8BFF}" dt="2019-06-03T16:27:04.061" v="52" actId="2696"/>
        <pc:sldMkLst>
          <pc:docMk/>
          <pc:sldMk cId="2524537089" sldId="499"/>
        </pc:sldMkLst>
      </pc:sldChg>
      <pc:sldChg chg="del">
        <pc:chgData name="Ricardo Mtz" userId="28b94b4c2cc33072" providerId="LiveId" clId="{EA433D49-8295-4103-9692-CED576BB8BFF}" dt="2019-06-03T16:27:05.230" v="72" actId="2696"/>
        <pc:sldMkLst>
          <pc:docMk/>
          <pc:sldMk cId="1310179438" sldId="500"/>
        </pc:sldMkLst>
      </pc:sldChg>
      <pc:sldChg chg="del">
        <pc:chgData name="Ricardo Mtz" userId="28b94b4c2cc33072" providerId="LiveId" clId="{EA433D49-8295-4103-9692-CED576BB8BFF}" dt="2019-06-03T16:27:06.044" v="85" actId="2696"/>
        <pc:sldMkLst>
          <pc:docMk/>
          <pc:sldMk cId="3269008074" sldId="501"/>
        </pc:sldMkLst>
      </pc:sldChg>
      <pc:sldChg chg="del">
        <pc:chgData name="Ricardo Mtz" userId="28b94b4c2cc33072" providerId="LiveId" clId="{EA433D49-8295-4103-9692-CED576BB8BFF}" dt="2019-06-03T16:27:06.331" v="89" actId="2696"/>
        <pc:sldMkLst>
          <pc:docMk/>
          <pc:sldMk cId="4042491958" sldId="502"/>
        </pc:sldMkLst>
      </pc:sldChg>
      <pc:sldChg chg="del">
        <pc:chgData name="Ricardo Mtz" userId="28b94b4c2cc33072" providerId="LiveId" clId="{EA433D49-8295-4103-9692-CED576BB8BFF}" dt="2019-06-03T16:27:06.387" v="90" actId="2696"/>
        <pc:sldMkLst>
          <pc:docMk/>
          <pc:sldMk cId="346517852" sldId="503"/>
        </pc:sldMkLst>
      </pc:sldChg>
      <pc:sldChg chg="del">
        <pc:chgData name="Ricardo Mtz" userId="28b94b4c2cc33072" providerId="LiveId" clId="{EA433D49-8295-4103-9692-CED576BB8BFF}" dt="2019-06-03T16:27:06.552" v="93" actId="2696"/>
        <pc:sldMkLst>
          <pc:docMk/>
          <pc:sldMk cId="1122783730" sldId="504"/>
        </pc:sldMkLst>
      </pc:sldChg>
      <pc:sldChg chg="del">
        <pc:chgData name="Ricardo Mtz" userId="28b94b4c2cc33072" providerId="LiveId" clId="{EA433D49-8295-4103-9692-CED576BB8BFF}" dt="2019-06-03T16:27:06.770" v="97" actId="2696"/>
        <pc:sldMkLst>
          <pc:docMk/>
          <pc:sldMk cId="2713429460" sldId="505"/>
        </pc:sldMkLst>
      </pc:sldChg>
      <pc:sldChg chg="del">
        <pc:chgData name="Ricardo Mtz" userId="28b94b4c2cc33072" providerId="LiveId" clId="{EA433D49-8295-4103-9692-CED576BB8BFF}" dt="2019-06-03T16:27:08.585" v="125" actId="2696"/>
        <pc:sldMkLst>
          <pc:docMk/>
          <pc:sldMk cId="2348300915" sldId="506"/>
        </pc:sldMkLst>
      </pc:sldChg>
      <pc:sldChg chg="del">
        <pc:chgData name="Ricardo Mtz" userId="28b94b4c2cc33072" providerId="LiveId" clId="{EA433D49-8295-4103-9692-CED576BB8BFF}" dt="2019-06-03T16:27:08.913" v="131" actId="2696"/>
        <pc:sldMkLst>
          <pc:docMk/>
          <pc:sldMk cId="1206737621" sldId="507"/>
        </pc:sldMkLst>
      </pc:sldChg>
      <pc:sldChg chg="del">
        <pc:chgData name="Ricardo Mtz" userId="28b94b4c2cc33072" providerId="LiveId" clId="{EA433D49-8295-4103-9692-CED576BB8BFF}" dt="2019-06-03T16:27:09.539" v="145" actId="2696"/>
        <pc:sldMkLst>
          <pc:docMk/>
          <pc:sldMk cId="2415502724" sldId="508"/>
        </pc:sldMkLst>
      </pc:sldChg>
      <pc:sldChg chg="del">
        <pc:chgData name="Ricardo Mtz" userId="28b94b4c2cc33072" providerId="LiveId" clId="{EA433D49-8295-4103-9692-CED576BB8BFF}" dt="2019-06-03T16:27:09.848" v="152" actId="2696"/>
        <pc:sldMkLst>
          <pc:docMk/>
          <pc:sldMk cId="1308019470" sldId="509"/>
        </pc:sldMkLst>
      </pc:sldChg>
      <pc:sldChg chg="del">
        <pc:chgData name="Ricardo Mtz" userId="28b94b4c2cc33072" providerId="LiveId" clId="{EA433D49-8295-4103-9692-CED576BB8BFF}" dt="2019-06-03T16:27:09.877" v="153" actId="2696"/>
        <pc:sldMkLst>
          <pc:docMk/>
          <pc:sldMk cId="118273498" sldId="510"/>
        </pc:sldMkLst>
      </pc:sldChg>
      <pc:sldChg chg="del">
        <pc:chgData name="Ricardo Mtz" userId="28b94b4c2cc33072" providerId="LiveId" clId="{EA433D49-8295-4103-9692-CED576BB8BFF}" dt="2019-06-03T16:27:10.280" v="165" actId="2696"/>
        <pc:sldMkLst>
          <pc:docMk/>
          <pc:sldMk cId="2827020336" sldId="511"/>
        </pc:sldMkLst>
      </pc:sldChg>
      <pc:sldChg chg="del">
        <pc:chgData name="Ricardo Mtz" userId="28b94b4c2cc33072" providerId="LiveId" clId="{EA433D49-8295-4103-9692-CED576BB8BFF}" dt="2019-06-03T16:27:10.304" v="166" actId="2696"/>
        <pc:sldMkLst>
          <pc:docMk/>
          <pc:sldMk cId="1577350203" sldId="512"/>
        </pc:sldMkLst>
      </pc:sldChg>
      <pc:sldChg chg="del">
        <pc:chgData name="Ricardo Mtz" userId="28b94b4c2cc33072" providerId="LiveId" clId="{EA433D49-8295-4103-9692-CED576BB8BFF}" dt="2019-06-03T16:27:10.380" v="169" actId="2696"/>
        <pc:sldMkLst>
          <pc:docMk/>
          <pc:sldMk cId="2403699994" sldId="513"/>
        </pc:sldMkLst>
      </pc:sldChg>
      <pc:sldChg chg="del">
        <pc:chgData name="Ricardo Mtz" userId="28b94b4c2cc33072" providerId="LiveId" clId="{EA433D49-8295-4103-9692-CED576BB8BFF}" dt="2019-06-03T16:27:10.471" v="173" actId="2696"/>
        <pc:sldMkLst>
          <pc:docMk/>
          <pc:sldMk cId="2554521035" sldId="514"/>
        </pc:sldMkLst>
      </pc:sldChg>
      <pc:sldChg chg="del">
        <pc:chgData name="Ricardo Mtz" userId="28b94b4c2cc33072" providerId="LiveId" clId="{EA433D49-8295-4103-9692-CED576BB8BFF}" dt="2019-06-03T16:27:05.919" v="83" actId="2696"/>
        <pc:sldMkLst>
          <pc:docMk/>
          <pc:sldMk cId="2902180585" sldId="522"/>
        </pc:sldMkLst>
      </pc:sldChg>
      <pc:sldChg chg="del">
        <pc:chgData name="Ricardo Mtz" userId="28b94b4c2cc33072" providerId="LiveId" clId="{EA433D49-8295-4103-9692-CED576BB8BFF}" dt="2019-06-03T16:27:03.432" v="39" actId="2696"/>
        <pc:sldMkLst>
          <pc:docMk/>
          <pc:sldMk cId="3428586396" sldId="5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86E4E-D325-49F3-92DC-E1CBE11EDD3F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575A-D191-4F87-AFF1-A013C752B4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30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9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5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9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6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5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4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1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3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3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 Conexiones en el dominio de internet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48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3062288"/>
            <a:ext cx="2882900" cy="1049337"/>
          </a:xfrm>
        </p:spPr>
        <p:txBody>
          <a:bodyPr/>
          <a:lstStyle/>
          <a:p>
            <a:r>
              <a:rPr lang="es-MX" dirty="0"/>
              <a:t>Sockets API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A25D970-1388-432D-939B-BF7085C1D293}"/>
              </a:ext>
            </a:extLst>
          </p:cNvPr>
          <p:cNvGrpSpPr/>
          <p:nvPr/>
        </p:nvGrpSpPr>
        <p:grpSpPr>
          <a:xfrm>
            <a:off x="3491880" y="764704"/>
            <a:ext cx="3911501" cy="4568436"/>
            <a:chOff x="1458096" y="1444433"/>
            <a:chExt cx="2110184" cy="4568436"/>
          </a:xfrm>
        </p:grpSpPr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4464F2F3-6AEA-46BE-A53D-641674792D76}"/>
                </a:ext>
              </a:extLst>
            </p:cNvPr>
            <p:cNvSpPr/>
            <p:nvPr/>
          </p:nvSpPr>
          <p:spPr>
            <a:xfrm>
              <a:off x="1460739" y="1444433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Programa cliente</a:t>
              </a:r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3A68F9BB-05DB-4E88-82CF-FC1235677A66}"/>
                </a:ext>
              </a:extLst>
            </p:cNvPr>
            <p:cNvSpPr/>
            <p:nvPr/>
          </p:nvSpPr>
          <p:spPr>
            <a:xfrm>
              <a:off x="2849396" y="1444433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Programa servidor</a:t>
              </a:r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258C7DBC-65DB-41DD-89D1-A35AD32BC9C7}"/>
                </a:ext>
              </a:extLst>
            </p:cNvPr>
            <p:cNvSpPr/>
            <p:nvPr/>
          </p:nvSpPr>
          <p:spPr>
            <a:xfrm>
              <a:off x="1458096" y="2989479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Transporte</a:t>
              </a:r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6564C116-0EE6-4F6E-A335-0FDB18896489}"/>
                </a:ext>
              </a:extLst>
            </p:cNvPr>
            <p:cNvSpPr/>
            <p:nvPr/>
          </p:nvSpPr>
          <p:spPr>
            <a:xfrm>
              <a:off x="2846752" y="2989479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Transporte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7716D9BB-2BCA-4BFC-B38E-CA132D4A0846}"/>
                </a:ext>
              </a:extLst>
            </p:cNvPr>
            <p:cNvSpPr/>
            <p:nvPr/>
          </p:nvSpPr>
          <p:spPr>
            <a:xfrm>
              <a:off x="1458096" y="3742659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Red</a:t>
              </a:r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0B68D2A7-44E7-46B4-BDDD-082C3013310A}"/>
                </a:ext>
              </a:extLst>
            </p:cNvPr>
            <p:cNvSpPr/>
            <p:nvPr/>
          </p:nvSpPr>
          <p:spPr>
            <a:xfrm>
              <a:off x="2846752" y="3742659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Red</a:t>
              </a: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7F7ADB7-EC7E-4138-AF0B-4D895D981264}"/>
                </a:ext>
              </a:extLst>
            </p:cNvPr>
            <p:cNvSpPr/>
            <p:nvPr/>
          </p:nvSpPr>
          <p:spPr>
            <a:xfrm>
              <a:off x="1461068" y="4502241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Enlace de datos</a:t>
              </a:r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AD8CAA67-CA0E-4ADD-A7B1-72A6EE316CB1}"/>
                </a:ext>
              </a:extLst>
            </p:cNvPr>
            <p:cNvSpPr/>
            <p:nvPr/>
          </p:nvSpPr>
          <p:spPr>
            <a:xfrm>
              <a:off x="2849724" y="4502241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Enlace de datos</a:t>
              </a:r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D65B2995-7585-4844-96EA-76EECB5AAC8B}"/>
                </a:ext>
              </a:extLst>
            </p:cNvPr>
            <p:cNvSpPr/>
            <p:nvPr/>
          </p:nvSpPr>
          <p:spPr>
            <a:xfrm>
              <a:off x="1458096" y="5255421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Física</a:t>
              </a:r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C3D7B984-0BEA-4018-9623-497F2F3D7C61}"/>
                </a:ext>
              </a:extLst>
            </p:cNvPr>
            <p:cNvSpPr/>
            <p:nvPr/>
          </p:nvSpPr>
          <p:spPr>
            <a:xfrm>
              <a:off x="2846752" y="5255421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Física</a:t>
              </a:r>
            </a:p>
          </p:txBody>
        </p:sp>
      </p:grp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F9EF744-6260-4B68-8ADE-2795CCFFEC60}"/>
              </a:ext>
            </a:extLst>
          </p:cNvPr>
          <p:cNvCxnSpPr/>
          <p:nvPr/>
        </p:nvCxnSpPr>
        <p:spPr>
          <a:xfrm>
            <a:off x="4157848" y="1522152"/>
            <a:ext cx="0" cy="787598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FBC1EF9-1399-43DE-A957-DEE8719A5A99}"/>
              </a:ext>
            </a:extLst>
          </p:cNvPr>
          <p:cNvCxnSpPr/>
          <p:nvPr/>
        </p:nvCxnSpPr>
        <p:spPr>
          <a:xfrm>
            <a:off x="6732240" y="1518975"/>
            <a:ext cx="0" cy="787598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DFBCA70-32B5-484F-BEA8-6852A488521C}"/>
              </a:ext>
            </a:extLst>
          </p:cNvPr>
          <p:cNvCxnSpPr>
            <a:cxnSpLocks/>
          </p:cNvCxnSpPr>
          <p:nvPr/>
        </p:nvCxnSpPr>
        <p:spPr>
          <a:xfrm flipH="1">
            <a:off x="4819229" y="4954416"/>
            <a:ext cx="1246707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11E5236-A0DE-4AE4-ADC0-9FACF4742088}"/>
              </a:ext>
            </a:extLst>
          </p:cNvPr>
          <p:cNvSpPr txBox="1"/>
          <p:nvPr/>
        </p:nvSpPr>
        <p:spPr>
          <a:xfrm>
            <a:off x="1932740" y="1728108"/>
            <a:ext cx="15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API de sockets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E2CCED-BC52-411A-B427-93312BE68E13}"/>
              </a:ext>
            </a:extLst>
          </p:cNvPr>
          <p:cNvSpPr txBox="1"/>
          <p:nvPr/>
        </p:nvSpPr>
        <p:spPr>
          <a:xfrm>
            <a:off x="7415350" y="1714076"/>
            <a:ext cx="15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API de sockets</a:t>
            </a:r>
          </a:p>
        </p:txBody>
      </p:sp>
    </p:spTree>
    <p:extLst>
      <p:ext uri="{BB962C8B-B14F-4D97-AF65-F5344CB8AC3E}">
        <p14:creationId xmlns:p14="http://schemas.microsoft.com/office/powerpoint/2010/main" val="70683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socket?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ECD20C7-B780-4DCC-8C15-3B5A690AF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3" y="2074069"/>
            <a:ext cx="6096000" cy="3333750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2E13AEF-C44F-409D-A151-1E0CE7845885}"/>
              </a:ext>
            </a:extLst>
          </p:cNvPr>
          <p:cNvSpPr txBox="1"/>
          <p:nvPr/>
        </p:nvSpPr>
        <p:spPr>
          <a:xfrm>
            <a:off x="3707904" y="6398696"/>
            <a:ext cx="525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Licencia </a:t>
            </a:r>
            <a:r>
              <a:rPr lang="es-MX" dirty="0" err="1"/>
              <a:t>Creative</a:t>
            </a:r>
            <a:r>
              <a:rPr lang="es-MX" dirty="0"/>
              <a:t> </a:t>
            </a:r>
            <a:r>
              <a:rPr lang="es-MX" dirty="0" err="1"/>
              <a:t>Common</a:t>
            </a:r>
            <a:r>
              <a:rPr lang="es-MX" dirty="0"/>
              <a:t> CCO, Tumisu@pixabay.com</a:t>
            </a:r>
          </a:p>
        </p:txBody>
      </p:sp>
    </p:spTree>
    <p:extLst>
      <p:ext uri="{BB962C8B-B14F-4D97-AF65-F5344CB8AC3E}">
        <p14:creationId xmlns:p14="http://schemas.microsoft.com/office/powerpoint/2010/main" val="160138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Sockets</a:t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Un </a:t>
            </a:r>
            <a:r>
              <a:rPr lang="es-MX" sz="2400" i="1" dirty="0"/>
              <a:t>socket</a:t>
            </a:r>
            <a:r>
              <a:rPr lang="es-MX" sz="2400" dirty="0"/>
              <a:t> es una abstracción.</a:t>
            </a:r>
          </a:p>
          <a:p>
            <a:r>
              <a:rPr lang="es-MX" sz="2400" dirty="0"/>
              <a:t>Sirve para enviar y recibir datos.</a:t>
            </a:r>
          </a:p>
          <a:p>
            <a:r>
              <a:rPr lang="es-MX" sz="2400" dirty="0"/>
              <a:t>Igual que una aplicación para leer o escribir datos de algún tipo de almacenamiento.</a:t>
            </a:r>
          </a:p>
          <a:p>
            <a:r>
              <a:rPr lang="es-MX" sz="2400" dirty="0"/>
              <a:t>Es una aplicación para enviar o recibir datos a través de la red.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34548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Sockets</a:t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400" dirty="0"/>
              <a:t>La información escrita en un socket se puede leer en otra máquina a la que esté conectada.</a:t>
            </a:r>
          </a:p>
          <a:p>
            <a:r>
              <a:rPr lang="es-MX" sz="2400" dirty="0"/>
              <a:t>Diferentes tipos de sockets corresponden a diferentes tipos de protocolos.</a:t>
            </a:r>
          </a:p>
          <a:p>
            <a:r>
              <a:rPr lang="es-MX" sz="2400" dirty="0"/>
              <a:t>Solo trabajaremos con sockets de TCP/IP.</a:t>
            </a:r>
          </a:p>
          <a:p>
            <a:r>
              <a:rPr lang="es-MX" sz="2400" dirty="0"/>
              <a:t>Sockets de flujo representan el extremos de una conexión TCP.</a:t>
            </a:r>
          </a:p>
          <a:p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28689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Sockets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Sockets de datagrama son un servicio de mejor esfuerzo para el envió individual de datos.</a:t>
            </a:r>
          </a:p>
          <a:p>
            <a:r>
              <a:rPr lang="es-MX" sz="2800" dirty="0"/>
              <a:t>Un socket TCP/IP se identifica con un número de puerto y una dirección IP.</a:t>
            </a:r>
          </a:p>
        </p:txBody>
      </p:sp>
    </p:spTree>
    <p:extLst>
      <p:ext uri="{BB962C8B-B14F-4D97-AF65-F5344CB8AC3E}">
        <p14:creationId xmlns:p14="http://schemas.microsoft.com/office/powerpoint/2010/main" val="298098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901700" y="288925"/>
            <a:ext cx="8242300" cy="1049338"/>
          </a:xfrm>
        </p:spPr>
        <p:txBody>
          <a:bodyPr>
            <a:normAutofit/>
          </a:bodyPr>
          <a:lstStyle/>
          <a:p>
            <a:r>
              <a:rPr lang="es-MX" dirty="0"/>
              <a:t>Relación lógica entre aplicaciones sockets, protocolos y puertos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A1429BE-8426-4395-BEF4-A453D5A4E772}"/>
              </a:ext>
            </a:extLst>
          </p:cNvPr>
          <p:cNvSpPr/>
          <p:nvPr/>
        </p:nvSpPr>
        <p:spPr>
          <a:xfrm>
            <a:off x="2454389" y="1904195"/>
            <a:ext cx="1181508" cy="74200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850914-A400-4475-81DD-7DC9D7B7EB4E}"/>
              </a:ext>
            </a:extLst>
          </p:cNvPr>
          <p:cNvSpPr txBox="1"/>
          <p:nvPr/>
        </p:nvSpPr>
        <p:spPr>
          <a:xfrm>
            <a:off x="2483768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3C1E2FF-0E8B-4694-B96C-94771C9CE4F0}"/>
              </a:ext>
            </a:extLst>
          </p:cNvPr>
          <p:cNvSpPr/>
          <p:nvPr/>
        </p:nvSpPr>
        <p:spPr>
          <a:xfrm>
            <a:off x="5096769" y="1904194"/>
            <a:ext cx="1181508" cy="74200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CD01EC5-98D7-47EC-BAC3-1DCAAB49068D}"/>
              </a:ext>
            </a:extLst>
          </p:cNvPr>
          <p:cNvSpPr/>
          <p:nvPr/>
        </p:nvSpPr>
        <p:spPr>
          <a:xfrm>
            <a:off x="3758918" y="1904194"/>
            <a:ext cx="1181508" cy="74200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6CD9D98-03AE-46DE-BFE1-B443BA7EBB21}"/>
              </a:ext>
            </a:extLst>
          </p:cNvPr>
          <p:cNvSpPr/>
          <p:nvPr/>
        </p:nvSpPr>
        <p:spPr>
          <a:xfrm>
            <a:off x="2134951" y="3087118"/>
            <a:ext cx="317411" cy="30615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4AED16C-9AD0-4503-9679-7A6C246403E8}"/>
              </a:ext>
            </a:extLst>
          </p:cNvPr>
          <p:cNvSpPr/>
          <p:nvPr/>
        </p:nvSpPr>
        <p:spPr>
          <a:xfrm>
            <a:off x="3773362" y="3092798"/>
            <a:ext cx="317411" cy="30615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3F6492C-7DF6-472E-8C9F-35B20FF5782F}"/>
              </a:ext>
            </a:extLst>
          </p:cNvPr>
          <p:cNvSpPr/>
          <p:nvPr/>
        </p:nvSpPr>
        <p:spPr>
          <a:xfrm>
            <a:off x="2668499" y="3087118"/>
            <a:ext cx="317411" cy="30615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2C05767-B23C-42D5-92D4-5BF60BBA0D03}"/>
              </a:ext>
            </a:extLst>
          </p:cNvPr>
          <p:cNvSpPr/>
          <p:nvPr/>
        </p:nvSpPr>
        <p:spPr>
          <a:xfrm>
            <a:off x="3168683" y="3311369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8DA3DA-36ED-4247-AEDD-4179BF037762}"/>
              </a:ext>
            </a:extLst>
          </p:cNvPr>
          <p:cNvSpPr/>
          <p:nvPr/>
        </p:nvSpPr>
        <p:spPr>
          <a:xfrm>
            <a:off x="3330147" y="3303761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AD8599E-DDCE-4D3E-B8FE-0E163ECBC99A}"/>
              </a:ext>
            </a:extLst>
          </p:cNvPr>
          <p:cNvSpPr/>
          <p:nvPr/>
        </p:nvSpPr>
        <p:spPr>
          <a:xfrm>
            <a:off x="3482547" y="3303761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3B86CCA-E273-430C-816B-A08126027979}"/>
              </a:ext>
            </a:extLst>
          </p:cNvPr>
          <p:cNvSpPr/>
          <p:nvPr/>
        </p:nvSpPr>
        <p:spPr>
          <a:xfrm>
            <a:off x="5251338" y="3069619"/>
            <a:ext cx="317411" cy="30615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B40F9BE-78A4-430C-A4F5-2F76BB194E12}"/>
              </a:ext>
            </a:extLst>
          </p:cNvPr>
          <p:cNvSpPr/>
          <p:nvPr/>
        </p:nvSpPr>
        <p:spPr>
          <a:xfrm>
            <a:off x="6889749" y="3075299"/>
            <a:ext cx="317411" cy="30615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21D5189-B39A-42CA-A333-177827EE5BCF}"/>
              </a:ext>
            </a:extLst>
          </p:cNvPr>
          <p:cNvSpPr/>
          <p:nvPr/>
        </p:nvSpPr>
        <p:spPr>
          <a:xfrm>
            <a:off x="5784886" y="3069619"/>
            <a:ext cx="317411" cy="30615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6CB3931-92C0-4D61-84BC-197E0B4DBB86}"/>
              </a:ext>
            </a:extLst>
          </p:cNvPr>
          <p:cNvSpPr/>
          <p:nvPr/>
        </p:nvSpPr>
        <p:spPr>
          <a:xfrm>
            <a:off x="6285070" y="3293870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0F1481A-D86C-4CC4-867A-6DA685EEB51E}"/>
              </a:ext>
            </a:extLst>
          </p:cNvPr>
          <p:cNvSpPr/>
          <p:nvPr/>
        </p:nvSpPr>
        <p:spPr>
          <a:xfrm>
            <a:off x="6446534" y="3286262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75B45C7-E648-44EE-9EF8-1F05C0DCD95F}"/>
              </a:ext>
            </a:extLst>
          </p:cNvPr>
          <p:cNvSpPr/>
          <p:nvPr/>
        </p:nvSpPr>
        <p:spPr>
          <a:xfrm>
            <a:off x="6598934" y="3286262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20E36E1-67CB-4B8A-9734-9E2F0D86872F}"/>
              </a:ext>
            </a:extLst>
          </p:cNvPr>
          <p:cNvSpPr/>
          <p:nvPr/>
        </p:nvSpPr>
        <p:spPr>
          <a:xfrm>
            <a:off x="2937091" y="5253300"/>
            <a:ext cx="3191065" cy="5357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tx1"/>
                </a:solidFill>
              </a:rPr>
              <a:t>IP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3C03740-2387-4A07-A4B1-BAD0D9E6B7DF}"/>
              </a:ext>
            </a:extLst>
          </p:cNvPr>
          <p:cNvSpPr/>
          <p:nvPr/>
        </p:nvSpPr>
        <p:spPr>
          <a:xfrm>
            <a:off x="2939677" y="4721846"/>
            <a:ext cx="1599307" cy="5357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tx1"/>
                </a:solidFill>
              </a:rPr>
              <a:t>TCP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6668CF3-0AA2-4566-862F-7BB34673C935}"/>
              </a:ext>
            </a:extLst>
          </p:cNvPr>
          <p:cNvSpPr/>
          <p:nvPr/>
        </p:nvSpPr>
        <p:spPr>
          <a:xfrm>
            <a:off x="4532623" y="4725144"/>
            <a:ext cx="1599307" cy="5357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tx1"/>
                </a:solidFill>
              </a:rPr>
              <a:t>UDP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48B9E3A-B332-4F34-8599-44856C2F9FF6}"/>
              </a:ext>
            </a:extLst>
          </p:cNvPr>
          <p:cNvCxnSpPr/>
          <p:nvPr/>
        </p:nvCxnSpPr>
        <p:spPr>
          <a:xfrm flipV="1">
            <a:off x="2937091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6A6BBCA-F0C4-4E82-8989-4AD796C4AC70}"/>
              </a:ext>
            </a:extLst>
          </p:cNvPr>
          <p:cNvCxnSpPr/>
          <p:nvPr/>
        </p:nvCxnSpPr>
        <p:spPr>
          <a:xfrm flipV="1">
            <a:off x="3275856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E479BC1-3E3E-4775-A8CC-53CFDDEC3A8E}"/>
              </a:ext>
            </a:extLst>
          </p:cNvPr>
          <p:cNvCxnSpPr/>
          <p:nvPr/>
        </p:nvCxnSpPr>
        <p:spPr>
          <a:xfrm flipV="1">
            <a:off x="3635896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57638D1-5118-4897-A8D5-983E3D626F0D}"/>
              </a:ext>
            </a:extLst>
          </p:cNvPr>
          <p:cNvCxnSpPr/>
          <p:nvPr/>
        </p:nvCxnSpPr>
        <p:spPr>
          <a:xfrm flipV="1">
            <a:off x="4283968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4BC6C42-BFF1-490C-844A-ED281D4A5627}"/>
              </a:ext>
            </a:extLst>
          </p:cNvPr>
          <p:cNvCxnSpPr/>
          <p:nvPr/>
        </p:nvCxnSpPr>
        <p:spPr>
          <a:xfrm flipV="1">
            <a:off x="4716016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10FFD796-73FA-4B75-9B45-96B04ADD0CF5}"/>
              </a:ext>
            </a:extLst>
          </p:cNvPr>
          <p:cNvCxnSpPr/>
          <p:nvPr/>
        </p:nvCxnSpPr>
        <p:spPr>
          <a:xfrm flipV="1">
            <a:off x="5076056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CBCF6D7-9128-4EC0-83F0-700B5AEBCC2F}"/>
              </a:ext>
            </a:extLst>
          </p:cNvPr>
          <p:cNvCxnSpPr/>
          <p:nvPr/>
        </p:nvCxnSpPr>
        <p:spPr>
          <a:xfrm flipV="1">
            <a:off x="5436096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A8D1C75-64C7-48D2-B170-281E61BC2571}"/>
              </a:ext>
            </a:extLst>
          </p:cNvPr>
          <p:cNvCxnSpPr/>
          <p:nvPr/>
        </p:nvCxnSpPr>
        <p:spPr>
          <a:xfrm flipV="1">
            <a:off x="6128156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409FDCA-3814-45A3-83F4-17D6734C2BC5}"/>
              </a:ext>
            </a:extLst>
          </p:cNvPr>
          <p:cNvSpPr/>
          <p:nvPr/>
        </p:nvSpPr>
        <p:spPr>
          <a:xfrm>
            <a:off x="3779912" y="4516728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66BCFF74-DF29-4958-9DF3-D2ADF33E04AB}"/>
              </a:ext>
            </a:extLst>
          </p:cNvPr>
          <p:cNvSpPr/>
          <p:nvPr/>
        </p:nvSpPr>
        <p:spPr>
          <a:xfrm>
            <a:off x="3941376" y="4509120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1A8928E-736E-4F84-B01A-CB6C2130494E}"/>
              </a:ext>
            </a:extLst>
          </p:cNvPr>
          <p:cNvSpPr/>
          <p:nvPr/>
        </p:nvSpPr>
        <p:spPr>
          <a:xfrm>
            <a:off x="4093776" y="4509120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B334A54-974E-4AF8-B284-ECD2DBE6912A}"/>
              </a:ext>
            </a:extLst>
          </p:cNvPr>
          <p:cNvSpPr/>
          <p:nvPr/>
        </p:nvSpPr>
        <p:spPr>
          <a:xfrm>
            <a:off x="5623618" y="4516728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206CB04-11DD-429C-BB29-628C9260B005}"/>
              </a:ext>
            </a:extLst>
          </p:cNvPr>
          <p:cNvSpPr/>
          <p:nvPr/>
        </p:nvSpPr>
        <p:spPr>
          <a:xfrm>
            <a:off x="5785082" y="4509120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5F8B49FE-96A7-4826-8CDD-842BBF64F13D}"/>
              </a:ext>
            </a:extLst>
          </p:cNvPr>
          <p:cNvSpPr/>
          <p:nvPr/>
        </p:nvSpPr>
        <p:spPr>
          <a:xfrm>
            <a:off x="5937482" y="4509120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DB9BE29-302D-44AE-AF5F-18654B701E33}"/>
              </a:ext>
            </a:extLst>
          </p:cNvPr>
          <p:cNvSpPr txBox="1"/>
          <p:nvPr/>
        </p:nvSpPr>
        <p:spPr>
          <a:xfrm>
            <a:off x="6390355" y="4322805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a 65535 puertos UDP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B6D7B42-106D-4B76-840B-67036D05D425}"/>
              </a:ext>
            </a:extLst>
          </p:cNvPr>
          <p:cNvSpPr txBox="1"/>
          <p:nvPr/>
        </p:nvSpPr>
        <p:spPr>
          <a:xfrm>
            <a:off x="457200" y="4307325"/>
            <a:ext cx="228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a 65535 puertos TCP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0A9DAD1-1927-4336-A24B-DFD6EF61437D}"/>
              </a:ext>
            </a:extLst>
          </p:cNvPr>
          <p:cNvSpPr txBox="1"/>
          <p:nvPr/>
        </p:nvSpPr>
        <p:spPr>
          <a:xfrm>
            <a:off x="757015" y="3081943"/>
            <a:ext cx="129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Sockets TCP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D76F2B1-6860-42F3-BCF1-43BF61F158A8}"/>
              </a:ext>
            </a:extLst>
          </p:cNvPr>
          <p:cNvSpPr txBox="1"/>
          <p:nvPr/>
        </p:nvSpPr>
        <p:spPr>
          <a:xfrm>
            <a:off x="7349531" y="3055527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Sockets UDP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A465853-B399-488F-AC2B-C9984BAB54F2}"/>
              </a:ext>
            </a:extLst>
          </p:cNvPr>
          <p:cNvSpPr txBox="1"/>
          <p:nvPr/>
        </p:nvSpPr>
        <p:spPr>
          <a:xfrm>
            <a:off x="655468" y="2099920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Aplicaciones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B7452A0-3CFB-48D0-83A1-675049C3A096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>
            <a:off x="5687523" y="2646203"/>
            <a:ext cx="256069" cy="4234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5DC7094-E57D-43A5-B7AD-E4FF94279FB5}"/>
              </a:ext>
            </a:extLst>
          </p:cNvPr>
          <p:cNvCxnSpPr>
            <a:cxnSpLocks/>
            <a:stCxn id="10" idx="5"/>
            <a:endCxn id="35" idx="0"/>
          </p:cNvCxnSpPr>
          <p:nvPr/>
        </p:nvCxnSpPr>
        <p:spPr>
          <a:xfrm>
            <a:off x="4767398" y="2537538"/>
            <a:ext cx="642646" cy="53208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B8DE8808-4E79-4110-92DB-26F0836FA4E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410044" y="3375769"/>
            <a:ext cx="33642" cy="91402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7BE28759-3E20-4464-A13F-9B2FD4F649A3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2827205" y="2537538"/>
            <a:ext cx="1104741" cy="5495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94150422-3F7E-4A62-BE7A-837E7A8FA883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 flipH="1">
            <a:off x="2827205" y="2646204"/>
            <a:ext cx="217938" cy="4409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9CF4BD35-52A8-41AA-A006-3A27E3A7FF00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2293657" y="2537539"/>
            <a:ext cx="333760" cy="54957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45BEC25-D39E-4D77-B514-EE8BB155A1B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630991" y="3398948"/>
            <a:ext cx="301077" cy="9083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A6705106-8086-4C04-8302-D02213A2756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27205" y="3393268"/>
            <a:ext cx="782482" cy="8965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FC7B8B08-A0B9-4341-B434-02B0147FD3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93657" y="3393268"/>
            <a:ext cx="653000" cy="91075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5717C6E6-713C-48B0-94E9-C50E6B5FDF0B}"/>
              </a:ext>
            </a:extLst>
          </p:cNvPr>
          <p:cNvSpPr txBox="1"/>
          <p:nvPr/>
        </p:nvSpPr>
        <p:spPr>
          <a:xfrm>
            <a:off x="6464183" y="2500889"/>
            <a:ext cx="126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Referencias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07890522-D1FB-4135-B3B4-DD8637595EB6}"/>
              </a:ext>
            </a:extLst>
          </p:cNvPr>
          <p:cNvSpPr txBox="1"/>
          <p:nvPr/>
        </p:nvSpPr>
        <p:spPr>
          <a:xfrm>
            <a:off x="6521212" y="3627159"/>
            <a:ext cx="168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Ligas del socket con el puerto</a:t>
            </a: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86F4C0A2-032B-44DA-BD86-26DA1DF7D9CC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5443686" y="3950325"/>
            <a:ext cx="1077526" cy="1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69A170A3-43BE-4247-B47F-2F301AAF8260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5096769" y="2685555"/>
            <a:ext cx="1367414" cy="184666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0FAE254A-5ABE-4512-A482-CDA7A9D89783}"/>
              </a:ext>
            </a:extLst>
          </p:cNvPr>
          <p:cNvCxnSpPr>
            <a:cxnSpLocks/>
          </p:cNvCxnSpPr>
          <p:nvPr/>
        </p:nvCxnSpPr>
        <p:spPr>
          <a:xfrm flipH="1">
            <a:off x="5884924" y="2685555"/>
            <a:ext cx="614213" cy="253543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Sockets bloqueantes y no bloqueantes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No se trata de sockets diferentes realmente, son solo opciones para las formas en las que trabajan.</a:t>
            </a:r>
          </a:p>
          <a:p>
            <a:r>
              <a:rPr lang="es-MX" sz="2400" dirty="0"/>
              <a:t>Los sockets bloqueantes son aquellos que se quedan esperando hasta que existe información para establecer una conexión, leer o escribir un mensaje.</a:t>
            </a:r>
          </a:p>
        </p:txBody>
      </p:sp>
    </p:spTree>
    <p:extLst>
      <p:ext uri="{BB962C8B-B14F-4D97-AF65-F5344CB8AC3E}">
        <p14:creationId xmlns:p14="http://schemas.microsoft.com/office/powerpoint/2010/main" val="97019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Sockets bloqueantes y no bloqueantes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Los sockets no bloqueantes interrogan si hay datos para procesar y en caso de que no se así, continúan con el código.</a:t>
            </a:r>
          </a:p>
          <a:p>
            <a:r>
              <a:rPr lang="es-MX" sz="2400" dirty="0"/>
              <a:t>El socket no bloqueante se definen modificando sus opciones.</a:t>
            </a:r>
          </a:p>
        </p:txBody>
      </p:sp>
    </p:spTree>
    <p:extLst>
      <p:ext uri="{BB962C8B-B14F-4D97-AF65-F5344CB8AC3E}">
        <p14:creationId xmlns:p14="http://schemas.microsoft.com/office/powerpoint/2010/main" val="335400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API de sockets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Interfaz de programación de aplicaciones.</a:t>
            </a:r>
          </a:p>
          <a:p>
            <a:r>
              <a:rPr lang="es-MX" sz="2800" dirty="0"/>
              <a:t>Conjunto de subrutinas, funciones y procedimientos (o métodos) que ofrece cierta biblioteca para ser utilizado por otro software.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8207215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326</Words>
  <Application>Microsoft Office PowerPoint</Application>
  <PresentationFormat>Presentación en pantalla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Galería</vt:lpstr>
      <vt:lpstr>1.3 Conexiones en el dominio de internet</vt:lpstr>
      <vt:lpstr>¿Qué es un socket?</vt:lpstr>
      <vt:lpstr>Sockets </vt:lpstr>
      <vt:lpstr>Sockets </vt:lpstr>
      <vt:lpstr>Sockets</vt:lpstr>
      <vt:lpstr>Relación lógica entre aplicaciones sockets, protocolos y puertos</vt:lpstr>
      <vt:lpstr>Sockets bloqueantes y no bloqueantes</vt:lpstr>
      <vt:lpstr>Sockets bloqueantes y no bloqueantes</vt:lpstr>
      <vt:lpstr>API de sockets</vt:lpstr>
      <vt:lpstr>Sockets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temática 1</dc:title>
  <dc:creator>Ricardo Mtz</dc:creator>
  <cp:lastModifiedBy>Ricardo Mtz</cp:lastModifiedBy>
  <cp:revision>1</cp:revision>
  <dcterms:created xsi:type="dcterms:W3CDTF">2019-01-21T16:36:01Z</dcterms:created>
  <dcterms:modified xsi:type="dcterms:W3CDTF">2019-06-03T16:27:41Z</dcterms:modified>
</cp:coreProperties>
</file>