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451" r:id="rId2"/>
    <p:sldId id="309" r:id="rId3"/>
    <p:sldId id="269" r:id="rId4"/>
    <p:sldId id="310" r:id="rId5"/>
    <p:sldId id="311" r:id="rId6"/>
    <p:sldId id="472" r:id="rId7"/>
    <p:sldId id="312" r:id="rId8"/>
    <p:sldId id="473" r:id="rId9"/>
    <p:sldId id="314" r:id="rId10"/>
    <p:sldId id="313" r:id="rId11"/>
    <p:sldId id="474" r:id="rId12"/>
    <p:sldId id="315" r:id="rId13"/>
    <p:sldId id="270" r:id="rId14"/>
    <p:sldId id="273" r:id="rId15"/>
    <p:sldId id="274" r:id="rId16"/>
    <p:sldId id="275" r:id="rId17"/>
    <p:sldId id="276" r:id="rId18"/>
    <p:sldId id="277" r:id="rId19"/>
    <p:sldId id="498" r:id="rId20"/>
    <p:sldId id="278" r:id="rId21"/>
    <p:sldId id="279" r:id="rId22"/>
    <p:sldId id="280" r:id="rId23"/>
    <p:sldId id="281" r:id="rId24"/>
    <p:sldId id="282" r:id="rId25"/>
    <p:sldId id="283" r:id="rId26"/>
    <p:sldId id="316" r:id="rId27"/>
    <p:sldId id="268" r:id="rId28"/>
    <p:sldId id="317" r:id="rId29"/>
    <p:sldId id="475" r:id="rId30"/>
    <p:sldId id="318" r:id="rId31"/>
    <p:sldId id="284" r:id="rId32"/>
    <p:sldId id="285" r:id="rId33"/>
    <p:sldId id="320" r:id="rId34"/>
    <p:sldId id="321" r:id="rId35"/>
    <p:sldId id="325" r:id="rId36"/>
    <p:sldId id="329" r:id="rId37"/>
    <p:sldId id="286" r:id="rId38"/>
    <p:sldId id="523" r:id="rId39"/>
    <p:sldId id="326" r:id="rId40"/>
    <p:sldId id="288" r:id="rId41"/>
    <p:sldId id="476" r:id="rId42"/>
    <p:sldId id="327" r:id="rId43"/>
    <p:sldId id="290" r:id="rId44"/>
    <p:sldId id="477" r:id="rId45"/>
    <p:sldId id="328" r:id="rId46"/>
    <p:sldId id="289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3.1 Sockets orientados a conexión bloqueante en java" id="{4152293C-8BEC-4ACA-93C2-B4055357C3D5}">
          <p14:sldIdLst>
            <p14:sldId id="451"/>
            <p14:sldId id="309"/>
            <p14:sldId id="269"/>
            <p14:sldId id="310"/>
            <p14:sldId id="311"/>
            <p14:sldId id="472"/>
            <p14:sldId id="312"/>
            <p14:sldId id="473"/>
            <p14:sldId id="314"/>
            <p14:sldId id="313"/>
            <p14:sldId id="474"/>
            <p14:sldId id="315"/>
            <p14:sldId id="270"/>
            <p14:sldId id="273"/>
            <p14:sldId id="274"/>
            <p14:sldId id="275"/>
            <p14:sldId id="276"/>
            <p14:sldId id="277"/>
            <p14:sldId id="498"/>
            <p14:sldId id="278"/>
            <p14:sldId id="279"/>
            <p14:sldId id="280"/>
            <p14:sldId id="281"/>
            <p14:sldId id="282"/>
            <p14:sldId id="283"/>
            <p14:sldId id="316"/>
            <p14:sldId id="268"/>
            <p14:sldId id="317"/>
            <p14:sldId id="475"/>
            <p14:sldId id="318"/>
            <p14:sldId id="284"/>
            <p14:sldId id="285"/>
            <p14:sldId id="320"/>
            <p14:sldId id="321"/>
            <p14:sldId id="325"/>
            <p14:sldId id="329"/>
            <p14:sldId id="286"/>
            <p14:sldId id="523"/>
            <p14:sldId id="326"/>
            <p14:sldId id="288"/>
            <p14:sldId id="476"/>
            <p14:sldId id="327"/>
            <p14:sldId id="290"/>
            <p14:sldId id="477"/>
            <p14:sldId id="32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1644" autoAdjust="0"/>
  </p:normalViewPr>
  <p:slideViewPr>
    <p:cSldViewPr>
      <p:cViewPr varScale="1">
        <p:scale>
          <a:sx n="106" d="100"/>
          <a:sy n="106" d="100"/>
        </p:scale>
        <p:origin x="1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Mtz" userId="28b94b4c2cc33072" providerId="LiveId" clId="{B0656EB0-8FB0-47DC-8198-5E3E7D4BC848}"/>
    <pc:docChg chg="delSld delSection modSection">
      <pc:chgData name="Ricardo Mtz" userId="28b94b4c2cc33072" providerId="LiveId" clId="{B0656EB0-8FB0-47DC-8198-5E3E7D4BC848}" dt="2019-06-03T16:29:43.565" v="195" actId="2696"/>
      <pc:docMkLst>
        <pc:docMk/>
      </pc:docMkLst>
      <pc:sldChg chg="del">
        <pc:chgData name="Ricardo Mtz" userId="28b94b4c2cc33072" providerId="LiveId" clId="{B0656EB0-8FB0-47DC-8198-5E3E7D4BC848}" dt="2019-06-03T13:26:46.797" v="15" actId="2696"/>
        <pc:sldMkLst>
          <pc:docMk/>
          <pc:sldMk cId="894992890" sldId="256"/>
        </pc:sldMkLst>
      </pc:sldChg>
      <pc:sldChg chg="del">
        <pc:chgData name="Ricardo Mtz" userId="28b94b4c2cc33072" providerId="LiveId" clId="{B0656EB0-8FB0-47DC-8198-5E3E7D4BC848}" dt="2019-06-03T13:26:46.659" v="1" actId="2696"/>
        <pc:sldMkLst>
          <pc:docMk/>
          <pc:sldMk cId="1751629105" sldId="257"/>
        </pc:sldMkLst>
      </pc:sldChg>
      <pc:sldChg chg="del">
        <pc:chgData name="Ricardo Mtz" userId="28b94b4c2cc33072" providerId="LiveId" clId="{B0656EB0-8FB0-47DC-8198-5E3E7D4BC848}" dt="2019-06-03T16:29:08.419" v="63" actId="2696"/>
        <pc:sldMkLst>
          <pc:docMk/>
          <pc:sldMk cId="1601382559" sldId="258"/>
        </pc:sldMkLst>
      </pc:sldChg>
      <pc:sldChg chg="del">
        <pc:chgData name="Ricardo Mtz" userId="28b94b4c2cc33072" providerId="LiveId" clId="{B0656EB0-8FB0-47DC-8198-5E3E7D4BC848}" dt="2019-06-03T16:29:08.413" v="62" actId="2696"/>
        <pc:sldMkLst>
          <pc:docMk/>
          <pc:sldMk cId="2345480024" sldId="259"/>
        </pc:sldMkLst>
      </pc:sldChg>
      <pc:sldChg chg="del">
        <pc:chgData name="Ricardo Mtz" userId="28b94b4c2cc33072" providerId="LiveId" clId="{B0656EB0-8FB0-47DC-8198-5E3E7D4BC848}" dt="2019-06-03T16:29:08.394" v="60" actId="2696"/>
        <pc:sldMkLst>
          <pc:docMk/>
          <pc:sldMk cId="2980987576" sldId="260"/>
        </pc:sldMkLst>
      </pc:sldChg>
      <pc:sldChg chg="del">
        <pc:chgData name="Ricardo Mtz" userId="28b94b4c2cc33072" providerId="LiveId" clId="{B0656EB0-8FB0-47DC-8198-5E3E7D4BC848}" dt="2019-06-03T16:29:08.387" v="59" actId="2696"/>
        <pc:sldMkLst>
          <pc:docMk/>
          <pc:sldMk cId="240165521" sldId="261"/>
        </pc:sldMkLst>
      </pc:sldChg>
      <pc:sldChg chg="del">
        <pc:chgData name="Ricardo Mtz" userId="28b94b4c2cc33072" providerId="LiveId" clId="{B0656EB0-8FB0-47DC-8198-5E3E7D4BC848}" dt="2019-06-03T13:29:02.220" v="20" actId="2696"/>
        <pc:sldMkLst>
          <pc:docMk/>
          <pc:sldMk cId="1099085211" sldId="263"/>
        </pc:sldMkLst>
      </pc:sldChg>
      <pc:sldChg chg="del">
        <pc:chgData name="Ricardo Mtz" userId="28b94b4c2cc33072" providerId="LiveId" clId="{B0656EB0-8FB0-47DC-8198-5E3E7D4BC848}" dt="2019-06-03T13:29:02.234" v="21" actId="2696"/>
        <pc:sldMkLst>
          <pc:docMk/>
          <pc:sldMk cId="3789642199" sldId="264"/>
        </pc:sldMkLst>
      </pc:sldChg>
      <pc:sldChg chg="del">
        <pc:chgData name="Ricardo Mtz" userId="28b94b4c2cc33072" providerId="LiveId" clId="{B0656EB0-8FB0-47DC-8198-5E3E7D4BC848}" dt="2019-06-03T16:29:08.363" v="55" actId="2696"/>
        <pc:sldMkLst>
          <pc:docMk/>
          <pc:sldMk cId="706837593" sldId="265"/>
        </pc:sldMkLst>
      </pc:sldChg>
      <pc:sldChg chg="del">
        <pc:chgData name="Ricardo Mtz" userId="28b94b4c2cc33072" providerId="LiveId" clId="{B0656EB0-8FB0-47DC-8198-5E3E7D4BC848}" dt="2019-06-03T16:29:08.369" v="56" actId="2696"/>
        <pc:sldMkLst>
          <pc:docMk/>
          <pc:sldMk cId="2382072153" sldId="266"/>
        </pc:sldMkLst>
      </pc:sldChg>
      <pc:sldChg chg="del">
        <pc:chgData name="Ricardo Mtz" userId="28b94b4c2cc33072" providerId="LiveId" clId="{B0656EB0-8FB0-47DC-8198-5E3E7D4BC848}" dt="2019-06-03T13:29:02.202" v="18" actId="2696"/>
        <pc:sldMkLst>
          <pc:docMk/>
          <pc:sldMk cId="1116097189" sldId="267"/>
        </pc:sldMkLst>
      </pc:sldChg>
      <pc:sldChg chg="del">
        <pc:chgData name="Ricardo Mtz" userId="28b94b4c2cc33072" providerId="LiveId" clId="{B0656EB0-8FB0-47DC-8198-5E3E7D4BC848}" dt="2019-06-03T13:26:46.680" v="2" actId="2696"/>
        <pc:sldMkLst>
          <pc:docMk/>
          <pc:sldMk cId="1800934596" sldId="291"/>
        </pc:sldMkLst>
      </pc:sldChg>
      <pc:sldChg chg="del">
        <pc:chgData name="Ricardo Mtz" userId="28b94b4c2cc33072" providerId="LiveId" clId="{B0656EB0-8FB0-47DC-8198-5E3E7D4BC848}" dt="2019-06-03T13:26:46.688" v="3" actId="2696"/>
        <pc:sldMkLst>
          <pc:docMk/>
          <pc:sldMk cId="927761012" sldId="292"/>
        </pc:sldMkLst>
      </pc:sldChg>
      <pc:sldChg chg="del">
        <pc:chgData name="Ricardo Mtz" userId="28b94b4c2cc33072" providerId="LiveId" clId="{B0656EB0-8FB0-47DC-8198-5E3E7D4BC848}" dt="2019-06-03T16:29:27.181" v="161" actId="2696"/>
        <pc:sldMkLst>
          <pc:docMk/>
          <pc:sldMk cId="4105504457" sldId="294"/>
        </pc:sldMkLst>
      </pc:sldChg>
      <pc:sldChg chg="del">
        <pc:chgData name="Ricardo Mtz" userId="28b94b4c2cc33072" providerId="LiveId" clId="{B0656EB0-8FB0-47DC-8198-5E3E7D4BC848}" dt="2019-06-03T16:29:27.148" v="160" actId="2696"/>
        <pc:sldMkLst>
          <pc:docMk/>
          <pc:sldMk cId="2678002122" sldId="295"/>
        </pc:sldMkLst>
      </pc:sldChg>
      <pc:sldChg chg="del">
        <pc:chgData name="Ricardo Mtz" userId="28b94b4c2cc33072" providerId="LiveId" clId="{B0656EB0-8FB0-47DC-8198-5E3E7D4BC848}" dt="2019-06-03T16:29:27.114" v="158" actId="2696"/>
        <pc:sldMkLst>
          <pc:docMk/>
          <pc:sldMk cId="1689702938" sldId="296"/>
        </pc:sldMkLst>
      </pc:sldChg>
      <pc:sldChg chg="del">
        <pc:chgData name="Ricardo Mtz" userId="28b94b4c2cc33072" providerId="LiveId" clId="{B0656EB0-8FB0-47DC-8198-5E3E7D4BC848}" dt="2019-06-03T16:29:27.048" v="155" actId="2696"/>
        <pc:sldMkLst>
          <pc:docMk/>
          <pc:sldMk cId="770337740" sldId="298"/>
        </pc:sldMkLst>
      </pc:sldChg>
      <pc:sldChg chg="del">
        <pc:chgData name="Ricardo Mtz" userId="28b94b4c2cc33072" providerId="LiveId" clId="{B0656EB0-8FB0-47DC-8198-5E3E7D4BC848}" dt="2019-06-03T16:29:26.999" v="153" actId="2696"/>
        <pc:sldMkLst>
          <pc:docMk/>
          <pc:sldMk cId="1842233104" sldId="299"/>
        </pc:sldMkLst>
      </pc:sldChg>
      <pc:sldChg chg="del">
        <pc:chgData name="Ricardo Mtz" userId="28b94b4c2cc33072" providerId="LiveId" clId="{B0656EB0-8FB0-47DC-8198-5E3E7D4BC848}" dt="2019-06-03T13:26:46.699" v="4" actId="2696"/>
        <pc:sldMkLst>
          <pc:docMk/>
          <pc:sldMk cId="3846062733" sldId="300"/>
        </pc:sldMkLst>
      </pc:sldChg>
      <pc:sldChg chg="del">
        <pc:chgData name="Ricardo Mtz" userId="28b94b4c2cc33072" providerId="LiveId" clId="{B0656EB0-8FB0-47DC-8198-5E3E7D4BC848}" dt="2019-06-03T13:26:46.710" v="5" actId="2696"/>
        <pc:sldMkLst>
          <pc:docMk/>
          <pc:sldMk cId="1238834221" sldId="301"/>
        </pc:sldMkLst>
      </pc:sldChg>
      <pc:sldChg chg="del">
        <pc:chgData name="Ricardo Mtz" userId="28b94b4c2cc33072" providerId="LiveId" clId="{B0656EB0-8FB0-47DC-8198-5E3E7D4BC848}" dt="2019-06-03T13:26:46.733" v="8" actId="2696"/>
        <pc:sldMkLst>
          <pc:docMk/>
          <pc:sldMk cId="1189948387" sldId="302"/>
        </pc:sldMkLst>
      </pc:sldChg>
      <pc:sldChg chg="del">
        <pc:chgData name="Ricardo Mtz" userId="28b94b4c2cc33072" providerId="LiveId" clId="{B0656EB0-8FB0-47DC-8198-5E3E7D4BC848}" dt="2019-06-03T13:26:46.762" v="11" actId="2696"/>
        <pc:sldMkLst>
          <pc:docMk/>
          <pc:sldMk cId="2421375165" sldId="303"/>
        </pc:sldMkLst>
      </pc:sldChg>
      <pc:sldChg chg="del">
        <pc:chgData name="Ricardo Mtz" userId="28b94b4c2cc33072" providerId="LiveId" clId="{B0656EB0-8FB0-47DC-8198-5E3E7D4BC848}" dt="2019-06-03T13:26:46.769" v="12" actId="2696"/>
        <pc:sldMkLst>
          <pc:docMk/>
          <pc:sldMk cId="3558236460" sldId="304"/>
        </pc:sldMkLst>
      </pc:sldChg>
      <pc:sldChg chg="del">
        <pc:chgData name="Ricardo Mtz" userId="28b94b4c2cc33072" providerId="LiveId" clId="{B0656EB0-8FB0-47DC-8198-5E3E7D4BC848}" dt="2019-06-03T13:26:46.785" v="14" actId="2696"/>
        <pc:sldMkLst>
          <pc:docMk/>
          <pc:sldMk cId="2804385781" sldId="305"/>
        </pc:sldMkLst>
      </pc:sldChg>
      <pc:sldChg chg="del">
        <pc:chgData name="Ricardo Mtz" userId="28b94b4c2cc33072" providerId="LiveId" clId="{B0656EB0-8FB0-47DC-8198-5E3E7D4BC848}" dt="2019-06-03T13:29:02.243" v="22" actId="2696"/>
        <pc:sldMkLst>
          <pc:docMk/>
          <pc:sldMk cId="1504493604" sldId="307"/>
        </pc:sldMkLst>
      </pc:sldChg>
      <pc:sldChg chg="del">
        <pc:chgData name="Ricardo Mtz" userId="28b94b4c2cc33072" providerId="LiveId" clId="{B0656EB0-8FB0-47DC-8198-5E3E7D4BC848}" dt="2019-06-03T13:29:02.255" v="23" actId="2696"/>
        <pc:sldMkLst>
          <pc:docMk/>
          <pc:sldMk cId="1492482499" sldId="308"/>
        </pc:sldMkLst>
      </pc:sldChg>
      <pc:sldChg chg="del">
        <pc:chgData name="Ricardo Mtz" userId="28b94b4c2cc33072" providerId="LiveId" clId="{B0656EB0-8FB0-47DC-8198-5E3E7D4BC848}" dt="2019-06-03T16:29:08.380" v="58" actId="2696"/>
        <pc:sldMkLst>
          <pc:docMk/>
          <pc:sldMk cId="970194172" sldId="319"/>
        </pc:sldMkLst>
      </pc:sldChg>
      <pc:sldChg chg="del">
        <pc:chgData name="Ricardo Mtz" userId="28b94b4c2cc33072" providerId="LiveId" clId="{B0656EB0-8FB0-47DC-8198-5E3E7D4BC848}" dt="2019-06-03T16:29:08.432" v="64" actId="2696"/>
        <pc:sldMkLst>
          <pc:docMk/>
          <pc:sldMk cId="3999489860" sldId="322"/>
        </pc:sldMkLst>
      </pc:sldChg>
      <pc:sldChg chg="del">
        <pc:chgData name="Ricardo Mtz" userId="28b94b4c2cc33072" providerId="LiveId" clId="{B0656EB0-8FB0-47DC-8198-5E3E7D4BC848}" dt="2019-06-03T13:29:02.212" v="19" actId="2696"/>
        <pc:sldMkLst>
          <pc:docMk/>
          <pc:sldMk cId="1277304478" sldId="323"/>
        </pc:sldMkLst>
      </pc:sldChg>
      <pc:sldChg chg="del">
        <pc:chgData name="Ricardo Mtz" userId="28b94b4c2cc33072" providerId="LiveId" clId="{B0656EB0-8FB0-47DC-8198-5E3E7D4BC848}" dt="2019-06-03T16:29:16.002" v="110" actId="2696"/>
        <pc:sldMkLst>
          <pc:docMk/>
          <pc:sldMk cId="2420891440" sldId="330"/>
        </pc:sldMkLst>
      </pc:sldChg>
      <pc:sldChg chg="del">
        <pc:chgData name="Ricardo Mtz" userId="28b94b4c2cc33072" providerId="LiveId" clId="{B0656EB0-8FB0-47DC-8198-5E3E7D4BC848}" dt="2019-06-03T16:29:15.986" v="109" actId="2696"/>
        <pc:sldMkLst>
          <pc:docMk/>
          <pc:sldMk cId="2586974752" sldId="331"/>
        </pc:sldMkLst>
      </pc:sldChg>
      <pc:sldChg chg="del">
        <pc:chgData name="Ricardo Mtz" userId="28b94b4c2cc33072" providerId="LiveId" clId="{B0656EB0-8FB0-47DC-8198-5E3E7D4BC848}" dt="2019-06-03T16:29:15.981" v="108" actId="2696"/>
        <pc:sldMkLst>
          <pc:docMk/>
          <pc:sldMk cId="4275232846" sldId="332"/>
        </pc:sldMkLst>
      </pc:sldChg>
      <pc:sldChg chg="del">
        <pc:chgData name="Ricardo Mtz" userId="28b94b4c2cc33072" providerId="LiveId" clId="{B0656EB0-8FB0-47DC-8198-5E3E7D4BC848}" dt="2019-06-03T16:29:15.965" v="106" actId="2696"/>
        <pc:sldMkLst>
          <pc:docMk/>
          <pc:sldMk cId="4054259578" sldId="334"/>
        </pc:sldMkLst>
      </pc:sldChg>
      <pc:sldChg chg="del">
        <pc:chgData name="Ricardo Mtz" userId="28b94b4c2cc33072" providerId="LiveId" clId="{B0656EB0-8FB0-47DC-8198-5E3E7D4BC848}" dt="2019-06-03T16:29:15.957" v="105" actId="2696"/>
        <pc:sldMkLst>
          <pc:docMk/>
          <pc:sldMk cId="367282948" sldId="335"/>
        </pc:sldMkLst>
      </pc:sldChg>
      <pc:sldChg chg="del">
        <pc:chgData name="Ricardo Mtz" userId="28b94b4c2cc33072" providerId="LiveId" clId="{B0656EB0-8FB0-47DC-8198-5E3E7D4BC848}" dt="2019-06-03T16:29:15.952" v="104" actId="2696"/>
        <pc:sldMkLst>
          <pc:docMk/>
          <pc:sldMk cId="4254417612" sldId="336"/>
        </pc:sldMkLst>
      </pc:sldChg>
      <pc:sldChg chg="del">
        <pc:chgData name="Ricardo Mtz" userId="28b94b4c2cc33072" providerId="LiveId" clId="{B0656EB0-8FB0-47DC-8198-5E3E7D4BC848}" dt="2019-06-03T16:29:15.945" v="103" actId="2696"/>
        <pc:sldMkLst>
          <pc:docMk/>
          <pc:sldMk cId="2047512339" sldId="337"/>
        </pc:sldMkLst>
      </pc:sldChg>
      <pc:sldChg chg="del">
        <pc:chgData name="Ricardo Mtz" userId="28b94b4c2cc33072" providerId="LiveId" clId="{B0656EB0-8FB0-47DC-8198-5E3E7D4BC848}" dt="2019-06-03T16:29:15.939" v="102" actId="2696"/>
        <pc:sldMkLst>
          <pc:docMk/>
          <pc:sldMk cId="4237226295" sldId="338"/>
        </pc:sldMkLst>
      </pc:sldChg>
      <pc:sldChg chg="del">
        <pc:chgData name="Ricardo Mtz" userId="28b94b4c2cc33072" providerId="LiveId" clId="{B0656EB0-8FB0-47DC-8198-5E3E7D4BC848}" dt="2019-06-03T16:29:15.934" v="101" actId="2696"/>
        <pc:sldMkLst>
          <pc:docMk/>
          <pc:sldMk cId="2943119406" sldId="339"/>
        </pc:sldMkLst>
      </pc:sldChg>
      <pc:sldChg chg="del">
        <pc:chgData name="Ricardo Mtz" userId="28b94b4c2cc33072" providerId="LiveId" clId="{B0656EB0-8FB0-47DC-8198-5E3E7D4BC848}" dt="2019-06-03T16:29:15.929" v="100" actId="2696"/>
        <pc:sldMkLst>
          <pc:docMk/>
          <pc:sldMk cId="1417215492" sldId="340"/>
        </pc:sldMkLst>
      </pc:sldChg>
      <pc:sldChg chg="del">
        <pc:chgData name="Ricardo Mtz" userId="28b94b4c2cc33072" providerId="LiveId" clId="{B0656EB0-8FB0-47DC-8198-5E3E7D4BC848}" dt="2019-06-03T16:29:15.917" v="98" actId="2696"/>
        <pc:sldMkLst>
          <pc:docMk/>
          <pc:sldMk cId="1299098735" sldId="341"/>
        </pc:sldMkLst>
      </pc:sldChg>
      <pc:sldChg chg="del">
        <pc:chgData name="Ricardo Mtz" userId="28b94b4c2cc33072" providerId="LiveId" clId="{B0656EB0-8FB0-47DC-8198-5E3E7D4BC848}" dt="2019-06-03T16:29:15.911" v="97" actId="2696"/>
        <pc:sldMkLst>
          <pc:docMk/>
          <pc:sldMk cId="3842773348" sldId="342"/>
        </pc:sldMkLst>
      </pc:sldChg>
      <pc:sldChg chg="del">
        <pc:chgData name="Ricardo Mtz" userId="28b94b4c2cc33072" providerId="LiveId" clId="{B0656EB0-8FB0-47DC-8198-5E3E7D4BC848}" dt="2019-06-03T16:29:15.904" v="96" actId="2696"/>
        <pc:sldMkLst>
          <pc:docMk/>
          <pc:sldMk cId="2098254398" sldId="343"/>
        </pc:sldMkLst>
      </pc:sldChg>
      <pc:sldChg chg="del">
        <pc:chgData name="Ricardo Mtz" userId="28b94b4c2cc33072" providerId="LiveId" clId="{B0656EB0-8FB0-47DC-8198-5E3E7D4BC848}" dt="2019-06-03T16:29:15.901" v="95" actId="2696"/>
        <pc:sldMkLst>
          <pc:docMk/>
          <pc:sldMk cId="619723835" sldId="344"/>
        </pc:sldMkLst>
      </pc:sldChg>
      <pc:sldChg chg="del">
        <pc:chgData name="Ricardo Mtz" userId="28b94b4c2cc33072" providerId="LiveId" clId="{B0656EB0-8FB0-47DC-8198-5E3E7D4BC848}" dt="2019-06-03T16:29:15.897" v="94" actId="2696"/>
        <pc:sldMkLst>
          <pc:docMk/>
          <pc:sldMk cId="2561729566" sldId="345"/>
        </pc:sldMkLst>
      </pc:sldChg>
      <pc:sldChg chg="del">
        <pc:chgData name="Ricardo Mtz" userId="28b94b4c2cc33072" providerId="LiveId" clId="{B0656EB0-8FB0-47DC-8198-5E3E7D4BC848}" dt="2019-06-03T16:29:15.890" v="93" actId="2696"/>
        <pc:sldMkLst>
          <pc:docMk/>
          <pc:sldMk cId="4046612023" sldId="346"/>
        </pc:sldMkLst>
      </pc:sldChg>
      <pc:sldChg chg="del">
        <pc:chgData name="Ricardo Mtz" userId="28b94b4c2cc33072" providerId="LiveId" clId="{B0656EB0-8FB0-47DC-8198-5E3E7D4BC848}" dt="2019-06-03T16:29:15.885" v="92" actId="2696"/>
        <pc:sldMkLst>
          <pc:docMk/>
          <pc:sldMk cId="2374538195" sldId="347"/>
        </pc:sldMkLst>
      </pc:sldChg>
      <pc:sldChg chg="del">
        <pc:chgData name="Ricardo Mtz" userId="28b94b4c2cc33072" providerId="LiveId" clId="{B0656EB0-8FB0-47DC-8198-5E3E7D4BC848}" dt="2019-06-03T16:29:15.879" v="91" actId="2696"/>
        <pc:sldMkLst>
          <pc:docMk/>
          <pc:sldMk cId="1302503534" sldId="348"/>
        </pc:sldMkLst>
      </pc:sldChg>
      <pc:sldChg chg="del">
        <pc:chgData name="Ricardo Mtz" userId="28b94b4c2cc33072" providerId="LiveId" clId="{B0656EB0-8FB0-47DC-8198-5E3E7D4BC848}" dt="2019-06-03T16:29:15.873" v="90" actId="2696"/>
        <pc:sldMkLst>
          <pc:docMk/>
          <pc:sldMk cId="1905879286" sldId="349"/>
        </pc:sldMkLst>
      </pc:sldChg>
      <pc:sldChg chg="del">
        <pc:chgData name="Ricardo Mtz" userId="28b94b4c2cc33072" providerId="LiveId" clId="{B0656EB0-8FB0-47DC-8198-5E3E7D4BC848}" dt="2019-06-03T16:29:15.865" v="88" actId="2696"/>
        <pc:sldMkLst>
          <pc:docMk/>
          <pc:sldMk cId="1229777666" sldId="350"/>
        </pc:sldMkLst>
      </pc:sldChg>
      <pc:sldChg chg="del">
        <pc:chgData name="Ricardo Mtz" userId="28b94b4c2cc33072" providerId="LiveId" clId="{B0656EB0-8FB0-47DC-8198-5E3E7D4BC848}" dt="2019-06-03T16:29:15.852" v="86" actId="2696"/>
        <pc:sldMkLst>
          <pc:docMk/>
          <pc:sldMk cId="3734830081" sldId="352"/>
        </pc:sldMkLst>
      </pc:sldChg>
      <pc:sldChg chg="del">
        <pc:chgData name="Ricardo Mtz" userId="28b94b4c2cc33072" providerId="LiveId" clId="{B0656EB0-8FB0-47DC-8198-5E3E7D4BC848}" dt="2019-06-03T16:29:15.840" v="84" actId="2696"/>
        <pc:sldMkLst>
          <pc:docMk/>
          <pc:sldMk cId="148613945" sldId="353"/>
        </pc:sldMkLst>
      </pc:sldChg>
      <pc:sldChg chg="del">
        <pc:chgData name="Ricardo Mtz" userId="28b94b4c2cc33072" providerId="LiveId" clId="{B0656EB0-8FB0-47DC-8198-5E3E7D4BC848}" dt="2019-06-03T16:29:15.833" v="83" actId="2696"/>
        <pc:sldMkLst>
          <pc:docMk/>
          <pc:sldMk cId="3173738001" sldId="354"/>
        </pc:sldMkLst>
      </pc:sldChg>
      <pc:sldChg chg="del">
        <pc:chgData name="Ricardo Mtz" userId="28b94b4c2cc33072" providerId="LiveId" clId="{B0656EB0-8FB0-47DC-8198-5E3E7D4BC848}" dt="2019-06-03T16:29:15.810" v="80" actId="2696"/>
        <pc:sldMkLst>
          <pc:docMk/>
          <pc:sldMk cId="3676272806" sldId="355"/>
        </pc:sldMkLst>
      </pc:sldChg>
      <pc:sldChg chg="del">
        <pc:chgData name="Ricardo Mtz" userId="28b94b4c2cc33072" providerId="LiveId" clId="{B0656EB0-8FB0-47DC-8198-5E3E7D4BC848}" dt="2019-06-03T16:29:15.804" v="79" actId="2696"/>
        <pc:sldMkLst>
          <pc:docMk/>
          <pc:sldMk cId="44826097" sldId="356"/>
        </pc:sldMkLst>
      </pc:sldChg>
      <pc:sldChg chg="del">
        <pc:chgData name="Ricardo Mtz" userId="28b94b4c2cc33072" providerId="LiveId" clId="{B0656EB0-8FB0-47DC-8198-5E3E7D4BC848}" dt="2019-06-03T16:29:15.792" v="78" actId="2696"/>
        <pc:sldMkLst>
          <pc:docMk/>
          <pc:sldMk cId="2806690782" sldId="357"/>
        </pc:sldMkLst>
      </pc:sldChg>
      <pc:sldChg chg="del">
        <pc:chgData name="Ricardo Mtz" userId="28b94b4c2cc33072" providerId="LiveId" clId="{B0656EB0-8FB0-47DC-8198-5E3E7D4BC848}" dt="2019-06-03T16:29:27.904" v="193" actId="2696"/>
        <pc:sldMkLst>
          <pc:docMk/>
          <pc:sldMk cId="3288697105" sldId="358"/>
        </pc:sldMkLst>
      </pc:sldChg>
      <pc:sldChg chg="del">
        <pc:chgData name="Ricardo Mtz" userId="28b94b4c2cc33072" providerId="LiveId" clId="{B0656EB0-8FB0-47DC-8198-5E3E7D4BC848}" dt="2019-06-03T16:29:43.565" v="195" actId="2696"/>
        <pc:sldMkLst>
          <pc:docMk/>
          <pc:sldMk cId="3735151738" sldId="359"/>
        </pc:sldMkLst>
      </pc:sldChg>
      <pc:sldChg chg="del">
        <pc:chgData name="Ricardo Mtz" userId="28b94b4c2cc33072" providerId="LiveId" clId="{B0656EB0-8FB0-47DC-8198-5E3E7D4BC848}" dt="2019-06-03T16:29:27.748" v="185" actId="2696"/>
        <pc:sldMkLst>
          <pc:docMk/>
          <pc:sldMk cId="3493215824" sldId="360"/>
        </pc:sldMkLst>
      </pc:sldChg>
      <pc:sldChg chg="del">
        <pc:chgData name="Ricardo Mtz" userId="28b94b4c2cc33072" providerId="LiveId" clId="{B0656EB0-8FB0-47DC-8198-5E3E7D4BC848}" dt="2019-06-03T16:29:27.730" v="184" actId="2696"/>
        <pc:sldMkLst>
          <pc:docMk/>
          <pc:sldMk cId="3307088392" sldId="361"/>
        </pc:sldMkLst>
      </pc:sldChg>
      <pc:sldChg chg="del">
        <pc:chgData name="Ricardo Mtz" userId="28b94b4c2cc33072" providerId="LiveId" clId="{B0656EB0-8FB0-47DC-8198-5E3E7D4BC848}" dt="2019-06-03T16:29:27.698" v="183" actId="2696"/>
        <pc:sldMkLst>
          <pc:docMk/>
          <pc:sldMk cId="1760537316" sldId="362"/>
        </pc:sldMkLst>
      </pc:sldChg>
      <pc:sldChg chg="del">
        <pc:chgData name="Ricardo Mtz" userId="28b94b4c2cc33072" providerId="LiveId" clId="{B0656EB0-8FB0-47DC-8198-5E3E7D4BC848}" dt="2019-06-03T16:29:27.681" v="182" actId="2696"/>
        <pc:sldMkLst>
          <pc:docMk/>
          <pc:sldMk cId="1690987899" sldId="363"/>
        </pc:sldMkLst>
      </pc:sldChg>
      <pc:sldChg chg="del">
        <pc:chgData name="Ricardo Mtz" userId="28b94b4c2cc33072" providerId="LiveId" clId="{B0656EB0-8FB0-47DC-8198-5E3E7D4BC848}" dt="2019-06-03T16:29:27.664" v="181" actId="2696"/>
        <pc:sldMkLst>
          <pc:docMk/>
          <pc:sldMk cId="2218851454" sldId="364"/>
        </pc:sldMkLst>
      </pc:sldChg>
      <pc:sldChg chg="del">
        <pc:chgData name="Ricardo Mtz" userId="28b94b4c2cc33072" providerId="LiveId" clId="{B0656EB0-8FB0-47DC-8198-5E3E7D4BC848}" dt="2019-06-03T16:29:27.631" v="180" actId="2696"/>
        <pc:sldMkLst>
          <pc:docMk/>
          <pc:sldMk cId="1620626230" sldId="365"/>
        </pc:sldMkLst>
      </pc:sldChg>
      <pc:sldChg chg="del">
        <pc:chgData name="Ricardo Mtz" userId="28b94b4c2cc33072" providerId="LiveId" clId="{B0656EB0-8FB0-47DC-8198-5E3E7D4BC848}" dt="2019-06-03T16:29:27.614" v="179" actId="2696"/>
        <pc:sldMkLst>
          <pc:docMk/>
          <pc:sldMk cId="2851524868" sldId="366"/>
        </pc:sldMkLst>
      </pc:sldChg>
      <pc:sldChg chg="del">
        <pc:chgData name="Ricardo Mtz" userId="28b94b4c2cc33072" providerId="LiveId" clId="{B0656EB0-8FB0-47DC-8198-5E3E7D4BC848}" dt="2019-06-03T16:29:27.596" v="178" actId="2696"/>
        <pc:sldMkLst>
          <pc:docMk/>
          <pc:sldMk cId="2889061891" sldId="367"/>
        </pc:sldMkLst>
      </pc:sldChg>
      <pc:sldChg chg="del">
        <pc:chgData name="Ricardo Mtz" userId="28b94b4c2cc33072" providerId="LiveId" clId="{B0656EB0-8FB0-47DC-8198-5E3E7D4BC848}" dt="2019-06-03T16:29:27.531" v="177" actId="2696"/>
        <pc:sldMkLst>
          <pc:docMk/>
          <pc:sldMk cId="2544917146" sldId="368"/>
        </pc:sldMkLst>
      </pc:sldChg>
      <pc:sldChg chg="del">
        <pc:chgData name="Ricardo Mtz" userId="28b94b4c2cc33072" providerId="LiveId" clId="{B0656EB0-8FB0-47DC-8198-5E3E7D4BC848}" dt="2019-06-03T16:29:27.514" v="176" actId="2696"/>
        <pc:sldMkLst>
          <pc:docMk/>
          <pc:sldMk cId="3954641404" sldId="369"/>
        </pc:sldMkLst>
      </pc:sldChg>
      <pc:sldChg chg="del">
        <pc:chgData name="Ricardo Mtz" userId="28b94b4c2cc33072" providerId="LiveId" clId="{B0656EB0-8FB0-47DC-8198-5E3E7D4BC848}" dt="2019-06-03T16:29:27.498" v="175" actId="2696"/>
        <pc:sldMkLst>
          <pc:docMk/>
          <pc:sldMk cId="116025733" sldId="370"/>
        </pc:sldMkLst>
      </pc:sldChg>
      <pc:sldChg chg="del">
        <pc:chgData name="Ricardo Mtz" userId="28b94b4c2cc33072" providerId="LiveId" clId="{B0656EB0-8FB0-47DC-8198-5E3E7D4BC848}" dt="2019-06-03T16:29:27.464" v="174" actId="2696"/>
        <pc:sldMkLst>
          <pc:docMk/>
          <pc:sldMk cId="2392131729" sldId="371"/>
        </pc:sldMkLst>
      </pc:sldChg>
      <pc:sldChg chg="del">
        <pc:chgData name="Ricardo Mtz" userId="28b94b4c2cc33072" providerId="LiveId" clId="{B0656EB0-8FB0-47DC-8198-5E3E7D4BC848}" dt="2019-06-03T16:29:27.448" v="173" actId="2696"/>
        <pc:sldMkLst>
          <pc:docMk/>
          <pc:sldMk cId="3502209848" sldId="372"/>
        </pc:sldMkLst>
      </pc:sldChg>
      <pc:sldChg chg="del">
        <pc:chgData name="Ricardo Mtz" userId="28b94b4c2cc33072" providerId="LiveId" clId="{B0656EB0-8FB0-47DC-8198-5E3E7D4BC848}" dt="2019-06-03T16:29:27.430" v="172" actId="2696"/>
        <pc:sldMkLst>
          <pc:docMk/>
          <pc:sldMk cId="1873488304" sldId="373"/>
        </pc:sldMkLst>
      </pc:sldChg>
      <pc:sldChg chg="del">
        <pc:chgData name="Ricardo Mtz" userId="28b94b4c2cc33072" providerId="LiveId" clId="{B0656EB0-8FB0-47DC-8198-5E3E7D4BC848}" dt="2019-06-03T16:29:27.398" v="171" actId="2696"/>
        <pc:sldMkLst>
          <pc:docMk/>
          <pc:sldMk cId="3611888576" sldId="374"/>
        </pc:sldMkLst>
      </pc:sldChg>
      <pc:sldChg chg="del">
        <pc:chgData name="Ricardo Mtz" userId="28b94b4c2cc33072" providerId="LiveId" clId="{B0656EB0-8FB0-47DC-8198-5E3E7D4BC848}" dt="2019-06-03T16:29:27.381" v="170" actId="2696"/>
        <pc:sldMkLst>
          <pc:docMk/>
          <pc:sldMk cId="2059812440" sldId="375"/>
        </pc:sldMkLst>
      </pc:sldChg>
      <pc:sldChg chg="del">
        <pc:chgData name="Ricardo Mtz" userId="28b94b4c2cc33072" providerId="LiveId" clId="{B0656EB0-8FB0-47DC-8198-5E3E7D4BC848}" dt="2019-06-03T16:29:27.348" v="169" actId="2696"/>
        <pc:sldMkLst>
          <pc:docMk/>
          <pc:sldMk cId="2999530099" sldId="376"/>
        </pc:sldMkLst>
      </pc:sldChg>
      <pc:sldChg chg="del">
        <pc:chgData name="Ricardo Mtz" userId="28b94b4c2cc33072" providerId="LiveId" clId="{B0656EB0-8FB0-47DC-8198-5E3E7D4BC848}" dt="2019-06-03T16:29:27.332" v="168" actId="2696"/>
        <pc:sldMkLst>
          <pc:docMk/>
          <pc:sldMk cId="3604210467" sldId="377"/>
        </pc:sldMkLst>
      </pc:sldChg>
      <pc:sldChg chg="del">
        <pc:chgData name="Ricardo Mtz" userId="28b94b4c2cc33072" providerId="LiveId" clId="{B0656EB0-8FB0-47DC-8198-5E3E7D4BC848}" dt="2019-06-03T16:29:27.314" v="167" actId="2696"/>
        <pc:sldMkLst>
          <pc:docMk/>
          <pc:sldMk cId="1017848459" sldId="378"/>
        </pc:sldMkLst>
      </pc:sldChg>
      <pc:sldChg chg="del">
        <pc:chgData name="Ricardo Mtz" userId="28b94b4c2cc33072" providerId="LiveId" clId="{B0656EB0-8FB0-47DC-8198-5E3E7D4BC848}" dt="2019-06-03T16:29:27.281" v="166" actId="2696"/>
        <pc:sldMkLst>
          <pc:docMk/>
          <pc:sldMk cId="487581938" sldId="379"/>
        </pc:sldMkLst>
      </pc:sldChg>
      <pc:sldChg chg="del">
        <pc:chgData name="Ricardo Mtz" userId="28b94b4c2cc33072" providerId="LiveId" clId="{B0656EB0-8FB0-47DC-8198-5E3E7D4BC848}" dt="2019-06-03T16:29:27.265" v="165" actId="2696"/>
        <pc:sldMkLst>
          <pc:docMk/>
          <pc:sldMk cId="1491588545" sldId="380"/>
        </pc:sldMkLst>
      </pc:sldChg>
      <pc:sldChg chg="del">
        <pc:chgData name="Ricardo Mtz" userId="28b94b4c2cc33072" providerId="LiveId" clId="{B0656EB0-8FB0-47DC-8198-5E3E7D4BC848}" dt="2019-06-03T16:29:27.248" v="164" actId="2696"/>
        <pc:sldMkLst>
          <pc:docMk/>
          <pc:sldMk cId="360671837" sldId="381"/>
        </pc:sldMkLst>
      </pc:sldChg>
      <pc:sldChg chg="del">
        <pc:chgData name="Ricardo Mtz" userId="28b94b4c2cc33072" providerId="LiveId" clId="{B0656EB0-8FB0-47DC-8198-5E3E7D4BC848}" dt="2019-06-03T16:29:27.215" v="163" actId="2696"/>
        <pc:sldMkLst>
          <pc:docMk/>
          <pc:sldMk cId="2737420351" sldId="382"/>
        </pc:sldMkLst>
      </pc:sldChg>
      <pc:sldChg chg="del">
        <pc:chgData name="Ricardo Mtz" userId="28b94b4c2cc33072" providerId="LiveId" clId="{B0656EB0-8FB0-47DC-8198-5E3E7D4BC848}" dt="2019-06-03T16:29:26.931" v="150" actId="2696"/>
        <pc:sldMkLst>
          <pc:docMk/>
          <pc:sldMk cId="2193980120" sldId="397"/>
        </pc:sldMkLst>
      </pc:sldChg>
      <pc:sldChg chg="del">
        <pc:chgData name="Ricardo Mtz" userId="28b94b4c2cc33072" providerId="LiveId" clId="{B0656EB0-8FB0-47DC-8198-5E3E7D4BC848}" dt="2019-06-03T13:29:16.817" v="25" actId="2696"/>
        <pc:sldMkLst>
          <pc:docMk/>
          <pc:sldMk cId="1499514951" sldId="398"/>
        </pc:sldMkLst>
      </pc:sldChg>
      <pc:sldChg chg="del">
        <pc:chgData name="Ricardo Mtz" userId="28b94b4c2cc33072" providerId="LiveId" clId="{B0656EB0-8FB0-47DC-8198-5E3E7D4BC848}" dt="2019-06-03T13:29:16.835" v="26" actId="2696"/>
        <pc:sldMkLst>
          <pc:docMk/>
          <pc:sldMk cId="4138949570" sldId="399"/>
        </pc:sldMkLst>
      </pc:sldChg>
      <pc:sldChg chg="del">
        <pc:chgData name="Ricardo Mtz" userId="28b94b4c2cc33072" providerId="LiveId" clId="{B0656EB0-8FB0-47DC-8198-5E3E7D4BC848}" dt="2019-06-03T13:29:16.851" v="27" actId="2696"/>
        <pc:sldMkLst>
          <pc:docMk/>
          <pc:sldMk cId="2745460390" sldId="400"/>
        </pc:sldMkLst>
      </pc:sldChg>
      <pc:sldChg chg="del">
        <pc:chgData name="Ricardo Mtz" userId="28b94b4c2cc33072" providerId="LiveId" clId="{B0656EB0-8FB0-47DC-8198-5E3E7D4BC848}" dt="2019-06-03T13:29:16.891" v="29" actId="2696"/>
        <pc:sldMkLst>
          <pc:docMk/>
          <pc:sldMk cId="1912017674" sldId="401"/>
        </pc:sldMkLst>
      </pc:sldChg>
      <pc:sldChg chg="del">
        <pc:chgData name="Ricardo Mtz" userId="28b94b4c2cc33072" providerId="LiveId" clId="{B0656EB0-8FB0-47DC-8198-5E3E7D4BC848}" dt="2019-06-03T13:29:16.918" v="30" actId="2696"/>
        <pc:sldMkLst>
          <pc:docMk/>
          <pc:sldMk cId="3512961827" sldId="402"/>
        </pc:sldMkLst>
      </pc:sldChg>
      <pc:sldChg chg="del">
        <pc:chgData name="Ricardo Mtz" userId="28b94b4c2cc33072" providerId="LiveId" clId="{B0656EB0-8FB0-47DC-8198-5E3E7D4BC848}" dt="2019-06-03T13:29:17.086" v="34" actId="2696"/>
        <pc:sldMkLst>
          <pc:docMk/>
          <pc:sldMk cId="4109624422" sldId="403"/>
        </pc:sldMkLst>
      </pc:sldChg>
      <pc:sldChg chg="del">
        <pc:chgData name="Ricardo Mtz" userId="28b94b4c2cc33072" providerId="LiveId" clId="{B0656EB0-8FB0-47DC-8198-5E3E7D4BC848}" dt="2019-06-03T13:29:17.127" v="36" actId="2696"/>
        <pc:sldMkLst>
          <pc:docMk/>
          <pc:sldMk cId="2512427430" sldId="404"/>
        </pc:sldMkLst>
      </pc:sldChg>
      <pc:sldChg chg="del">
        <pc:chgData name="Ricardo Mtz" userId="28b94b4c2cc33072" providerId="LiveId" clId="{B0656EB0-8FB0-47DC-8198-5E3E7D4BC848}" dt="2019-06-03T13:29:17.153" v="37" actId="2696"/>
        <pc:sldMkLst>
          <pc:docMk/>
          <pc:sldMk cId="3253863980" sldId="405"/>
        </pc:sldMkLst>
      </pc:sldChg>
      <pc:sldChg chg="del">
        <pc:chgData name="Ricardo Mtz" userId="28b94b4c2cc33072" providerId="LiveId" clId="{B0656EB0-8FB0-47DC-8198-5E3E7D4BC848}" dt="2019-06-03T13:29:17.225" v="40" actId="2696"/>
        <pc:sldMkLst>
          <pc:docMk/>
          <pc:sldMk cId="3962720187" sldId="406"/>
        </pc:sldMkLst>
      </pc:sldChg>
      <pc:sldChg chg="del">
        <pc:chgData name="Ricardo Mtz" userId="28b94b4c2cc33072" providerId="LiveId" clId="{B0656EB0-8FB0-47DC-8198-5E3E7D4BC848}" dt="2019-06-03T13:29:17.282" v="43" actId="2696"/>
        <pc:sldMkLst>
          <pc:docMk/>
          <pc:sldMk cId="490525106" sldId="407"/>
        </pc:sldMkLst>
      </pc:sldChg>
      <pc:sldChg chg="del">
        <pc:chgData name="Ricardo Mtz" userId="28b94b4c2cc33072" providerId="LiveId" clId="{B0656EB0-8FB0-47DC-8198-5E3E7D4BC848}" dt="2019-06-03T13:29:16.934" v="31" actId="2696"/>
        <pc:sldMkLst>
          <pc:docMk/>
          <pc:sldMk cId="2020766883" sldId="408"/>
        </pc:sldMkLst>
      </pc:sldChg>
      <pc:sldChg chg="del">
        <pc:chgData name="Ricardo Mtz" userId="28b94b4c2cc33072" providerId="LiveId" clId="{B0656EB0-8FB0-47DC-8198-5E3E7D4BC848}" dt="2019-06-03T13:29:16.993" v="32" actId="2696"/>
        <pc:sldMkLst>
          <pc:docMk/>
          <pc:sldMk cId="1409171945" sldId="409"/>
        </pc:sldMkLst>
      </pc:sldChg>
      <pc:sldChg chg="del">
        <pc:chgData name="Ricardo Mtz" userId="28b94b4c2cc33072" providerId="LiveId" clId="{B0656EB0-8FB0-47DC-8198-5E3E7D4BC848}" dt="2019-06-03T13:29:17.058" v="33" actId="2696"/>
        <pc:sldMkLst>
          <pc:docMk/>
          <pc:sldMk cId="947622422" sldId="410"/>
        </pc:sldMkLst>
      </pc:sldChg>
      <pc:sldChg chg="del">
        <pc:chgData name="Ricardo Mtz" userId="28b94b4c2cc33072" providerId="LiveId" clId="{B0656EB0-8FB0-47DC-8198-5E3E7D4BC848}" dt="2019-06-03T13:29:17.301" v="44" actId="2696"/>
        <pc:sldMkLst>
          <pc:docMk/>
          <pc:sldMk cId="2706957841" sldId="411"/>
        </pc:sldMkLst>
      </pc:sldChg>
      <pc:sldChg chg="del">
        <pc:chgData name="Ricardo Mtz" userId="28b94b4c2cc33072" providerId="LiveId" clId="{B0656EB0-8FB0-47DC-8198-5E3E7D4BC848}" dt="2019-06-03T13:29:17.349" v="46" actId="2696"/>
        <pc:sldMkLst>
          <pc:docMk/>
          <pc:sldMk cId="954251361" sldId="412"/>
        </pc:sldMkLst>
      </pc:sldChg>
      <pc:sldChg chg="del">
        <pc:chgData name="Ricardo Mtz" userId="28b94b4c2cc33072" providerId="LiveId" clId="{B0656EB0-8FB0-47DC-8198-5E3E7D4BC848}" dt="2019-06-03T16:29:26.914" v="149" actId="2696"/>
        <pc:sldMkLst>
          <pc:docMk/>
          <pc:sldMk cId="3733298722" sldId="414"/>
        </pc:sldMkLst>
      </pc:sldChg>
      <pc:sldChg chg="del">
        <pc:chgData name="Ricardo Mtz" userId="28b94b4c2cc33072" providerId="LiveId" clId="{B0656EB0-8FB0-47DC-8198-5E3E7D4BC848}" dt="2019-06-03T16:29:27.880" v="192" actId="2696"/>
        <pc:sldMkLst>
          <pc:docMk/>
          <pc:sldMk cId="460608780" sldId="415"/>
        </pc:sldMkLst>
      </pc:sldChg>
      <pc:sldChg chg="del">
        <pc:chgData name="Ricardo Mtz" userId="28b94b4c2cc33072" providerId="LiveId" clId="{B0656EB0-8FB0-47DC-8198-5E3E7D4BC848}" dt="2019-06-03T16:29:27.864" v="191" actId="2696"/>
        <pc:sldMkLst>
          <pc:docMk/>
          <pc:sldMk cId="248990110" sldId="416"/>
        </pc:sldMkLst>
      </pc:sldChg>
      <pc:sldChg chg="del">
        <pc:chgData name="Ricardo Mtz" userId="28b94b4c2cc33072" providerId="LiveId" clId="{B0656EB0-8FB0-47DC-8198-5E3E7D4BC848}" dt="2019-06-03T16:29:27.830" v="189" actId="2696"/>
        <pc:sldMkLst>
          <pc:docMk/>
          <pc:sldMk cId="3346237388" sldId="417"/>
        </pc:sldMkLst>
      </pc:sldChg>
      <pc:sldChg chg="del">
        <pc:chgData name="Ricardo Mtz" userId="28b94b4c2cc33072" providerId="LiveId" clId="{B0656EB0-8FB0-47DC-8198-5E3E7D4BC848}" dt="2019-06-03T16:29:27.814" v="188" actId="2696"/>
        <pc:sldMkLst>
          <pc:docMk/>
          <pc:sldMk cId="625292296" sldId="418"/>
        </pc:sldMkLst>
      </pc:sldChg>
      <pc:sldChg chg="del">
        <pc:chgData name="Ricardo Mtz" userId="28b94b4c2cc33072" providerId="LiveId" clId="{B0656EB0-8FB0-47DC-8198-5E3E7D4BC848}" dt="2019-06-03T16:29:27.798" v="187" actId="2696"/>
        <pc:sldMkLst>
          <pc:docMk/>
          <pc:sldMk cId="691759014" sldId="419"/>
        </pc:sldMkLst>
      </pc:sldChg>
      <pc:sldChg chg="del">
        <pc:chgData name="Ricardo Mtz" userId="28b94b4c2cc33072" providerId="LiveId" clId="{B0656EB0-8FB0-47DC-8198-5E3E7D4BC848}" dt="2019-06-03T16:29:27.764" v="186" actId="2696"/>
        <pc:sldMkLst>
          <pc:docMk/>
          <pc:sldMk cId="2511084289" sldId="420"/>
        </pc:sldMkLst>
      </pc:sldChg>
      <pc:sldChg chg="del">
        <pc:chgData name="Ricardo Mtz" userId="28b94b4c2cc33072" providerId="LiveId" clId="{B0656EB0-8FB0-47DC-8198-5E3E7D4BC848}" dt="2019-06-03T16:29:26.865" v="147" actId="2696"/>
        <pc:sldMkLst>
          <pc:docMk/>
          <pc:sldMk cId="2305618602" sldId="421"/>
        </pc:sldMkLst>
      </pc:sldChg>
      <pc:sldChg chg="del">
        <pc:chgData name="Ricardo Mtz" userId="28b94b4c2cc33072" providerId="LiveId" clId="{B0656EB0-8FB0-47DC-8198-5E3E7D4BC848}" dt="2019-06-03T16:29:26.882" v="148" actId="2696"/>
        <pc:sldMkLst>
          <pc:docMk/>
          <pc:sldMk cId="2548182999" sldId="422"/>
        </pc:sldMkLst>
      </pc:sldChg>
      <pc:sldChg chg="del">
        <pc:chgData name="Ricardo Mtz" userId="28b94b4c2cc33072" providerId="LiveId" clId="{B0656EB0-8FB0-47DC-8198-5E3E7D4BC848}" dt="2019-06-03T16:29:26.847" v="146" actId="2696"/>
        <pc:sldMkLst>
          <pc:docMk/>
          <pc:sldMk cId="2118765862" sldId="423"/>
        </pc:sldMkLst>
      </pc:sldChg>
      <pc:sldChg chg="del">
        <pc:chgData name="Ricardo Mtz" userId="28b94b4c2cc33072" providerId="LiveId" clId="{B0656EB0-8FB0-47DC-8198-5E3E7D4BC848}" dt="2019-06-03T16:29:26.816" v="145" actId="2696"/>
        <pc:sldMkLst>
          <pc:docMk/>
          <pc:sldMk cId="2242867311" sldId="424"/>
        </pc:sldMkLst>
      </pc:sldChg>
      <pc:sldChg chg="del">
        <pc:chgData name="Ricardo Mtz" userId="28b94b4c2cc33072" providerId="LiveId" clId="{B0656EB0-8FB0-47DC-8198-5E3E7D4BC848}" dt="2019-06-03T16:29:26.799" v="144" actId="2696"/>
        <pc:sldMkLst>
          <pc:docMk/>
          <pc:sldMk cId="4149926290" sldId="425"/>
        </pc:sldMkLst>
      </pc:sldChg>
      <pc:sldChg chg="del">
        <pc:chgData name="Ricardo Mtz" userId="28b94b4c2cc33072" providerId="LiveId" clId="{B0656EB0-8FB0-47DC-8198-5E3E7D4BC848}" dt="2019-06-03T16:29:26.781" v="143" actId="2696"/>
        <pc:sldMkLst>
          <pc:docMk/>
          <pc:sldMk cId="3262038186" sldId="426"/>
        </pc:sldMkLst>
      </pc:sldChg>
      <pc:sldChg chg="del">
        <pc:chgData name="Ricardo Mtz" userId="28b94b4c2cc33072" providerId="LiveId" clId="{B0656EB0-8FB0-47DC-8198-5E3E7D4BC848}" dt="2019-06-03T16:29:26.733" v="141" actId="2696"/>
        <pc:sldMkLst>
          <pc:docMk/>
          <pc:sldMk cId="601441480" sldId="427"/>
        </pc:sldMkLst>
      </pc:sldChg>
      <pc:sldChg chg="del">
        <pc:chgData name="Ricardo Mtz" userId="28b94b4c2cc33072" providerId="LiveId" clId="{B0656EB0-8FB0-47DC-8198-5E3E7D4BC848}" dt="2019-06-03T16:29:26.664" v="137" actId="2696"/>
        <pc:sldMkLst>
          <pc:docMk/>
          <pc:sldMk cId="1806210705" sldId="428"/>
        </pc:sldMkLst>
      </pc:sldChg>
      <pc:sldChg chg="del">
        <pc:chgData name="Ricardo Mtz" userId="28b94b4c2cc33072" providerId="LiveId" clId="{B0656EB0-8FB0-47DC-8198-5E3E7D4BC848}" dt="2019-06-03T16:29:26.714" v="140" actId="2696"/>
        <pc:sldMkLst>
          <pc:docMk/>
          <pc:sldMk cId="3066579823" sldId="429"/>
        </pc:sldMkLst>
      </pc:sldChg>
      <pc:sldChg chg="del">
        <pc:chgData name="Ricardo Mtz" userId="28b94b4c2cc33072" providerId="LiveId" clId="{B0656EB0-8FB0-47DC-8198-5E3E7D4BC848}" dt="2019-06-03T16:29:26.697" v="139" actId="2696"/>
        <pc:sldMkLst>
          <pc:docMk/>
          <pc:sldMk cId="1798353676" sldId="430"/>
        </pc:sldMkLst>
      </pc:sldChg>
      <pc:sldChg chg="del">
        <pc:chgData name="Ricardo Mtz" userId="28b94b4c2cc33072" providerId="LiveId" clId="{B0656EB0-8FB0-47DC-8198-5E3E7D4BC848}" dt="2019-06-03T16:29:26.598" v="133" actId="2696"/>
        <pc:sldMkLst>
          <pc:docMk/>
          <pc:sldMk cId="3882962561" sldId="433"/>
        </pc:sldMkLst>
      </pc:sldChg>
      <pc:sldChg chg="del">
        <pc:chgData name="Ricardo Mtz" userId="28b94b4c2cc33072" providerId="LiveId" clId="{B0656EB0-8FB0-47DC-8198-5E3E7D4BC848}" dt="2019-06-03T16:29:26.548" v="130" actId="2696"/>
        <pc:sldMkLst>
          <pc:docMk/>
          <pc:sldMk cId="2231410818" sldId="434"/>
        </pc:sldMkLst>
      </pc:sldChg>
      <pc:sldChg chg="del">
        <pc:chgData name="Ricardo Mtz" userId="28b94b4c2cc33072" providerId="LiveId" clId="{B0656EB0-8FB0-47DC-8198-5E3E7D4BC848}" dt="2019-06-03T16:29:26.580" v="132" actId="2696"/>
        <pc:sldMkLst>
          <pc:docMk/>
          <pc:sldMk cId="3267762546" sldId="435"/>
        </pc:sldMkLst>
      </pc:sldChg>
      <pc:sldChg chg="del">
        <pc:chgData name="Ricardo Mtz" userId="28b94b4c2cc33072" providerId="LiveId" clId="{B0656EB0-8FB0-47DC-8198-5E3E7D4BC848}" dt="2019-06-03T16:29:26.531" v="129" actId="2696"/>
        <pc:sldMkLst>
          <pc:docMk/>
          <pc:sldMk cId="3509705434" sldId="436"/>
        </pc:sldMkLst>
      </pc:sldChg>
      <pc:sldChg chg="del">
        <pc:chgData name="Ricardo Mtz" userId="28b94b4c2cc33072" providerId="LiveId" clId="{B0656EB0-8FB0-47DC-8198-5E3E7D4BC848}" dt="2019-06-03T16:29:26.514" v="128" actId="2696"/>
        <pc:sldMkLst>
          <pc:docMk/>
          <pc:sldMk cId="124654299" sldId="437"/>
        </pc:sldMkLst>
      </pc:sldChg>
      <pc:sldChg chg="del">
        <pc:chgData name="Ricardo Mtz" userId="28b94b4c2cc33072" providerId="LiveId" clId="{B0656EB0-8FB0-47DC-8198-5E3E7D4BC848}" dt="2019-06-03T16:29:26.497" v="127" actId="2696"/>
        <pc:sldMkLst>
          <pc:docMk/>
          <pc:sldMk cId="3784318117" sldId="438"/>
        </pc:sldMkLst>
      </pc:sldChg>
      <pc:sldChg chg="del">
        <pc:chgData name="Ricardo Mtz" userId="28b94b4c2cc33072" providerId="LiveId" clId="{B0656EB0-8FB0-47DC-8198-5E3E7D4BC848}" dt="2019-06-03T16:29:26.464" v="125" actId="2696"/>
        <pc:sldMkLst>
          <pc:docMk/>
          <pc:sldMk cId="1553870583" sldId="439"/>
        </pc:sldMkLst>
      </pc:sldChg>
      <pc:sldChg chg="del">
        <pc:chgData name="Ricardo Mtz" userId="28b94b4c2cc33072" providerId="LiveId" clId="{B0656EB0-8FB0-47DC-8198-5E3E7D4BC848}" dt="2019-06-03T16:29:26.447" v="124" actId="2696"/>
        <pc:sldMkLst>
          <pc:docMk/>
          <pc:sldMk cId="1148342909" sldId="440"/>
        </pc:sldMkLst>
      </pc:sldChg>
      <pc:sldChg chg="del">
        <pc:chgData name="Ricardo Mtz" userId="28b94b4c2cc33072" providerId="LiveId" clId="{B0656EB0-8FB0-47DC-8198-5E3E7D4BC848}" dt="2019-06-03T16:29:26.430" v="123" actId="2696"/>
        <pc:sldMkLst>
          <pc:docMk/>
          <pc:sldMk cId="3633552669" sldId="441"/>
        </pc:sldMkLst>
      </pc:sldChg>
      <pc:sldChg chg="del">
        <pc:chgData name="Ricardo Mtz" userId="28b94b4c2cc33072" providerId="LiveId" clId="{B0656EB0-8FB0-47DC-8198-5E3E7D4BC848}" dt="2019-06-03T16:29:26.379" v="120" actId="2696"/>
        <pc:sldMkLst>
          <pc:docMk/>
          <pc:sldMk cId="970126378" sldId="443"/>
        </pc:sldMkLst>
      </pc:sldChg>
      <pc:sldChg chg="del">
        <pc:chgData name="Ricardo Mtz" userId="28b94b4c2cc33072" providerId="LiveId" clId="{B0656EB0-8FB0-47DC-8198-5E3E7D4BC848}" dt="2019-06-03T16:29:26.362" v="119" actId="2696"/>
        <pc:sldMkLst>
          <pc:docMk/>
          <pc:sldMk cId="3113070530" sldId="444"/>
        </pc:sldMkLst>
      </pc:sldChg>
      <pc:sldChg chg="del">
        <pc:chgData name="Ricardo Mtz" userId="28b94b4c2cc33072" providerId="LiveId" clId="{B0656EB0-8FB0-47DC-8198-5E3E7D4BC848}" dt="2019-06-03T16:29:26.329" v="117" actId="2696"/>
        <pc:sldMkLst>
          <pc:docMk/>
          <pc:sldMk cId="2098284848" sldId="445"/>
        </pc:sldMkLst>
      </pc:sldChg>
      <pc:sldChg chg="del">
        <pc:chgData name="Ricardo Mtz" userId="28b94b4c2cc33072" providerId="LiveId" clId="{B0656EB0-8FB0-47DC-8198-5E3E7D4BC848}" dt="2019-06-03T16:29:26.312" v="116" actId="2696"/>
        <pc:sldMkLst>
          <pc:docMk/>
          <pc:sldMk cId="2740648819" sldId="446"/>
        </pc:sldMkLst>
      </pc:sldChg>
      <pc:sldChg chg="del">
        <pc:chgData name="Ricardo Mtz" userId="28b94b4c2cc33072" providerId="LiveId" clId="{B0656EB0-8FB0-47DC-8198-5E3E7D4BC848}" dt="2019-06-03T16:29:26.296" v="115" actId="2696"/>
        <pc:sldMkLst>
          <pc:docMk/>
          <pc:sldMk cId="2226794698" sldId="448"/>
        </pc:sldMkLst>
      </pc:sldChg>
      <pc:sldChg chg="del">
        <pc:chgData name="Ricardo Mtz" userId="28b94b4c2cc33072" providerId="LiveId" clId="{B0656EB0-8FB0-47DC-8198-5E3E7D4BC848}" dt="2019-06-03T16:29:26.263" v="113" actId="2696"/>
        <pc:sldMkLst>
          <pc:docMk/>
          <pc:sldMk cId="3057432467" sldId="449"/>
        </pc:sldMkLst>
      </pc:sldChg>
      <pc:sldChg chg="del">
        <pc:chgData name="Ricardo Mtz" userId="28b94b4c2cc33072" providerId="LiveId" clId="{B0656EB0-8FB0-47DC-8198-5E3E7D4BC848}" dt="2019-06-03T16:29:26.243" v="112" actId="2696"/>
        <pc:sldMkLst>
          <pc:docMk/>
          <pc:sldMk cId="1831800666" sldId="450"/>
        </pc:sldMkLst>
      </pc:sldChg>
      <pc:sldChg chg="del">
        <pc:chgData name="Ricardo Mtz" userId="28b94b4c2cc33072" providerId="LiveId" clId="{B0656EB0-8FB0-47DC-8198-5E3E7D4BC848}" dt="2019-06-03T16:29:15.784" v="77" actId="2696"/>
        <pc:sldMkLst>
          <pc:docMk/>
          <pc:sldMk cId="100740693" sldId="452"/>
        </pc:sldMkLst>
      </pc:sldChg>
      <pc:sldChg chg="del">
        <pc:chgData name="Ricardo Mtz" userId="28b94b4c2cc33072" providerId="LiveId" clId="{B0656EB0-8FB0-47DC-8198-5E3E7D4BC848}" dt="2019-06-03T16:29:15.818" v="81" actId="2696"/>
        <pc:sldMkLst>
          <pc:docMk/>
          <pc:sldMk cId="213559396" sldId="453"/>
        </pc:sldMkLst>
      </pc:sldChg>
      <pc:sldChg chg="del">
        <pc:chgData name="Ricardo Mtz" userId="28b94b4c2cc33072" providerId="LiveId" clId="{B0656EB0-8FB0-47DC-8198-5E3E7D4BC848}" dt="2019-06-03T13:29:17.202" v="39" actId="2696"/>
        <pc:sldMkLst>
          <pc:docMk/>
          <pc:sldMk cId="2441702986" sldId="454"/>
        </pc:sldMkLst>
      </pc:sldChg>
      <pc:sldChg chg="del">
        <pc:chgData name="Ricardo Mtz" userId="28b94b4c2cc33072" providerId="LiveId" clId="{B0656EB0-8FB0-47DC-8198-5E3E7D4BC848}" dt="2019-06-03T13:29:17.248" v="41" actId="2696"/>
        <pc:sldMkLst>
          <pc:docMk/>
          <pc:sldMk cId="2791203371" sldId="455"/>
        </pc:sldMkLst>
      </pc:sldChg>
      <pc:sldChg chg="del">
        <pc:chgData name="Ricardo Mtz" userId="28b94b4c2cc33072" providerId="LiveId" clId="{B0656EB0-8FB0-47DC-8198-5E3E7D4BC848}" dt="2019-06-03T13:29:17.174" v="38" actId="2696"/>
        <pc:sldMkLst>
          <pc:docMk/>
          <pc:sldMk cId="3767506737" sldId="456"/>
        </pc:sldMkLst>
      </pc:sldChg>
      <pc:sldChg chg="del">
        <pc:chgData name="Ricardo Mtz" userId="28b94b4c2cc33072" providerId="LiveId" clId="{B0656EB0-8FB0-47DC-8198-5E3E7D4BC848}" dt="2019-06-03T13:29:17.322" v="45" actId="2696"/>
        <pc:sldMkLst>
          <pc:docMk/>
          <pc:sldMk cId="2380446783" sldId="457"/>
        </pc:sldMkLst>
      </pc:sldChg>
      <pc:sldChg chg="del">
        <pc:chgData name="Ricardo Mtz" userId="28b94b4c2cc33072" providerId="LiveId" clId="{B0656EB0-8FB0-47DC-8198-5E3E7D4BC848}" dt="2019-06-03T13:29:17.492" v="53" actId="2696"/>
        <pc:sldMkLst>
          <pc:docMk/>
          <pc:sldMk cId="3228748787" sldId="458"/>
        </pc:sldMkLst>
      </pc:sldChg>
      <pc:sldChg chg="del">
        <pc:chgData name="Ricardo Mtz" userId="28b94b4c2cc33072" providerId="LiveId" clId="{B0656EB0-8FB0-47DC-8198-5E3E7D4BC848}" dt="2019-06-03T16:29:15.769" v="75" actId="2696"/>
        <pc:sldMkLst>
          <pc:docMk/>
          <pc:sldMk cId="362344630" sldId="459"/>
        </pc:sldMkLst>
      </pc:sldChg>
      <pc:sldChg chg="del">
        <pc:chgData name="Ricardo Mtz" userId="28b94b4c2cc33072" providerId="LiveId" clId="{B0656EB0-8FB0-47DC-8198-5E3E7D4BC848}" dt="2019-06-03T16:29:15.753" v="73" actId="2696"/>
        <pc:sldMkLst>
          <pc:docMk/>
          <pc:sldMk cId="1038088881" sldId="461"/>
        </pc:sldMkLst>
      </pc:sldChg>
      <pc:sldChg chg="del">
        <pc:chgData name="Ricardo Mtz" userId="28b94b4c2cc33072" providerId="LiveId" clId="{B0656EB0-8FB0-47DC-8198-5E3E7D4BC848}" dt="2019-06-03T16:29:15.746" v="72" actId="2696"/>
        <pc:sldMkLst>
          <pc:docMk/>
          <pc:sldMk cId="2508305942" sldId="462"/>
        </pc:sldMkLst>
      </pc:sldChg>
      <pc:sldChg chg="del">
        <pc:chgData name="Ricardo Mtz" userId="28b94b4c2cc33072" providerId="LiveId" clId="{B0656EB0-8FB0-47DC-8198-5E3E7D4BC848}" dt="2019-06-03T16:29:15.737" v="71" actId="2696"/>
        <pc:sldMkLst>
          <pc:docMk/>
          <pc:sldMk cId="4017739148" sldId="463"/>
        </pc:sldMkLst>
      </pc:sldChg>
      <pc:sldChg chg="del">
        <pc:chgData name="Ricardo Mtz" userId="28b94b4c2cc33072" providerId="LiveId" clId="{B0656EB0-8FB0-47DC-8198-5E3E7D4BC848}" dt="2019-06-03T16:29:15.713" v="68" actId="2696"/>
        <pc:sldMkLst>
          <pc:docMk/>
          <pc:sldMk cId="1683273165" sldId="465"/>
        </pc:sldMkLst>
      </pc:sldChg>
      <pc:sldChg chg="del">
        <pc:chgData name="Ricardo Mtz" userId="28b94b4c2cc33072" providerId="LiveId" clId="{B0656EB0-8FB0-47DC-8198-5E3E7D4BC848}" dt="2019-06-03T16:29:15.705" v="67" actId="2696"/>
        <pc:sldMkLst>
          <pc:docMk/>
          <pc:sldMk cId="3774348464" sldId="466"/>
        </pc:sldMkLst>
      </pc:sldChg>
      <pc:sldChg chg="del">
        <pc:chgData name="Ricardo Mtz" userId="28b94b4c2cc33072" providerId="LiveId" clId="{B0656EB0-8FB0-47DC-8198-5E3E7D4BC848}" dt="2019-06-03T16:29:26.982" v="152" actId="2696"/>
        <pc:sldMkLst>
          <pc:docMk/>
          <pc:sldMk cId="1691671539" sldId="468"/>
        </pc:sldMkLst>
      </pc:sldChg>
      <pc:sldChg chg="del">
        <pc:chgData name="Ricardo Mtz" userId="28b94b4c2cc33072" providerId="LiveId" clId="{B0656EB0-8FB0-47DC-8198-5E3E7D4BC848}" dt="2019-06-03T16:29:26.948" v="151" actId="2696"/>
        <pc:sldMkLst>
          <pc:docMk/>
          <pc:sldMk cId="4223911852" sldId="469"/>
        </pc:sldMkLst>
      </pc:sldChg>
      <pc:sldChg chg="del">
        <pc:chgData name="Ricardo Mtz" userId="28b94b4c2cc33072" providerId="LiveId" clId="{B0656EB0-8FB0-47DC-8198-5E3E7D4BC848}" dt="2019-06-03T13:26:46.716" v="6" actId="2696"/>
        <pc:sldMkLst>
          <pc:docMk/>
          <pc:sldMk cId="2781086241" sldId="470"/>
        </pc:sldMkLst>
      </pc:sldChg>
      <pc:sldChg chg="del">
        <pc:chgData name="Ricardo Mtz" userId="28b94b4c2cc33072" providerId="LiveId" clId="{B0656EB0-8FB0-47DC-8198-5E3E7D4BC848}" dt="2019-06-03T13:26:46.647" v="0" actId="2696"/>
        <pc:sldMkLst>
          <pc:docMk/>
          <pc:sldMk cId="451318300" sldId="471"/>
        </pc:sldMkLst>
      </pc:sldChg>
      <pc:sldChg chg="del">
        <pc:chgData name="Ricardo Mtz" userId="28b94b4c2cc33072" providerId="LiveId" clId="{B0656EB0-8FB0-47DC-8198-5E3E7D4BC848}" dt="2019-06-03T16:29:15.922" v="99" actId="2696"/>
        <pc:sldMkLst>
          <pc:docMk/>
          <pc:sldMk cId="2001200145" sldId="478"/>
        </pc:sldMkLst>
      </pc:sldChg>
      <pc:sldChg chg="del">
        <pc:chgData name="Ricardo Mtz" userId="28b94b4c2cc33072" providerId="LiveId" clId="{B0656EB0-8FB0-47DC-8198-5E3E7D4BC848}" dt="2019-06-03T16:29:15.869" v="89" actId="2696"/>
        <pc:sldMkLst>
          <pc:docMk/>
          <pc:sldMk cId="3355230669" sldId="479"/>
        </pc:sldMkLst>
      </pc:sldChg>
      <pc:sldChg chg="del">
        <pc:chgData name="Ricardo Mtz" userId="28b94b4c2cc33072" providerId="LiveId" clId="{B0656EB0-8FB0-47DC-8198-5E3E7D4BC848}" dt="2019-06-03T16:29:15.847" v="85" actId="2696"/>
        <pc:sldMkLst>
          <pc:docMk/>
          <pc:sldMk cId="3768255570" sldId="480"/>
        </pc:sldMkLst>
      </pc:sldChg>
      <pc:sldChg chg="del">
        <pc:chgData name="Ricardo Mtz" userId="28b94b4c2cc33072" providerId="LiveId" clId="{B0656EB0-8FB0-47DC-8198-5E3E7D4BC848}" dt="2019-06-03T16:29:15.825" v="82" actId="2696"/>
        <pc:sldMkLst>
          <pc:docMk/>
          <pc:sldMk cId="2223785722" sldId="481"/>
        </pc:sldMkLst>
      </pc:sldChg>
      <pc:sldChg chg="del">
        <pc:chgData name="Ricardo Mtz" userId="28b94b4c2cc33072" providerId="LiveId" clId="{B0656EB0-8FB0-47DC-8198-5E3E7D4BC848}" dt="2019-06-03T16:29:27.132" v="159" actId="2696"/>
        <pc:sldMkLst>
          <pc:docMk/>
          <pc:sldMk cId="2095682376" sldId="483"/>
        </pc:sldMkLst>
      </pc:sldChg>
      <pc:sldChg chg="del">
        <pc:chgData name="Ricardo Mtz" userId="28b94b4c2cc33072" providerId="LiveId" clId="{B0656EB0-8FB0-47DC-8198-5E3E7D4BC848}" dt="2019-06-03T16:29:27.081" v="157" actId="2696"/>
        <pc:sldMkLst>
          <pc:docMk/>
          <pc:sldMk cId="3346881521" sldId="484"/>
        </pc:sldMkLst>
      </pc:sldChg>
      <pc:sldChg chg="del">
        <pc:chgData name="Ricardo Mtz" userId="28b94b4c2cc33072" providerId="LiveId" clId="{B0656EB0-8FB0-47DC-8198-5E3E7D4BC848}" dt="2019-06-03T16:29:27.016" v="154" actId="2696"/>
        <pc:sldMkLst>
          <pc:docMk/>
          <pc:sldMk cId="2209507223" sldId="485"/>
        </pc:sldMkLst>
      </pc:sldChg>
      <pc:sldChg chg="del">
        <pc:chgData name="Ricardo Mtz" userId="28b94b4c2cc33072" providerId="LiveId" clId="{B0656EB0-8FB0-47DC-8198-5E3E7D4BC848}" dt="2019-06-03T16:29:26.681" v="138" actId="2696"/>
        <pc:sldMkLst>
          <pc:docMk/>
          <pc:sldMk cId="2172682173" sldId="486"/>
        </pc:sldMkLst>
      </pc:sldChg>
      <pc:sldChg chg="del">
        <pc:chgData name="Ricardo Mtz" userId="28b94b4c2cc33072" providerId="LiveId" clId="{B0656EB0-8FB0-47DC-8198-5E3E7D4BC848}" dt="2019-06-03T16:29:26.647" v="136" actId="2696"/>
        <pc:sldMkLst>
          <pc:docMk/>
          <pc:sldMk cId="3811436925" sldId="487"/>
        </pc:sldMkLst>
      </pc:sldChg>
      <pc:sldChg chg="del">
        <pc:chgData name="Ricardo Mtz" userId="28b94b4c2cc33072" providerId="LiveId" clId="{B0656EB0-8FB0-47DC-8198-5E3E7D4BC848}" dt="2019-06-03T16:29:26.564" v="131" actId="2696"/>
        <pc:sldMkLst>
          <pc:docMk/>
          <pc:sldMk cId="3401561180" sldId="488"/>
        </pc:sldMkLst>
      </pc:sldChg>
      <pc:sldChg chg="del">
        <pc:chgData name="Ricardo Mtz" userId="28b94b4c2cc33072" providerId="LiveId" clId="{B0656EB0-8FB0-47DC-8198-5E3E7D4BC848}" dt="2019-06-03T16:29:26.481" v="126" actId="2696"/>
        <pc:sldMkLst>
          <pc:docMk/>
          <pc:sldMk cId="1803970135" sldId="489"/>
        </pc:sldMkLst>
      </pc:sldChg>
      <pc:sldChg chg="del">
        <pc:chgData name="Ricardo Mtz" userId="28b94b4c2cc33072" providerId="LiveId" clId="{B0656EB0-8FB0-47DC-8198-5E3E7D4BC848}" dt="2019-06-03T13:29:16.868" v="28" actId="2696"/>
        <pc:sldMkLst>
          <pc:docMk/>
          <pc:sldMk cId="1457910041" sldId="490"/>
        </pc:sldMkLst>
      </pc:sldChg>
      <pc:sldChg chg="del">
        <pc:chgData name="Ricardo Mtz" userId="28b94b4c2cc33072" providerId="LiveId" clId="{B0656EB0-8FB0-47DC-8198-5E3E7D4BC848}" dt="2019-06-03T13:29:17.107" v="35" actId="2696"/>
        <pc:sldMkLst>
          <pc:docMk/>
          <pc:sldMk cId="2953279483" sldId="491"/>
        </pc:sldMkLst>
      </pc:sldChg>
      <pc:sldChg chg="del">
        <pc:chgData name="Ricardo Mtz" userId="28b94b4c2cc33072" providerId="LiveId" clId="{B0656EB0-8FB0-47DC-8198-5E3E7D4BC848}" dt="2019-06-03T13:29:17.268" v="42" actId="2696"/>
        <pc:sldMkLst>
          <pc:docMk/>
          <pc:sldMk cId="2291601635" sldId="492"/>
        </pc:sldMkLst>
      </pc:sldChg>
      <pc:sldChg chg="del">
        <pc:chgData name="Ricardo Mtz" userId="28b94b4c2cc33072" providerId="LiveId" clId="{B0656EB0-8FB0-47DC-8198-5E3E7D4BC848}" dt="2019-06-03T13:29:17.367" v="47" actId="2696"/>
        <pc:sldMkLst>
          <pc:docMk/>
          <pc:sldMk cId="3311338068" sldId="493"/>
        </pc:sldMkLst>
      </pc:sldChg>
      <pc:sldChg chg="del">
        <pc:chgData name="Ricardo Mtz" userId="28b94b4c2cc33072" providerId="LiveId" clId="{B0656EB0-8FB0-47DC-8198-5E3E7D4BC848}" dt="2019-06-03T13:29:17.386" v="48" actId="2696"/>
        <pc:sldMkLst>
          <pc:docMk/>
          <pc:sldMk cId="3294042103" sldId="494"/>
        </pc:sldMkLst>
      </pc:sldChg>
      <pc:sldChg chg="del">
        <pc:chgData name="Ricardo Mtz" userId="28b94b4c2cc33072" providerId="LiveId" clId="{B0656EB0-8FB0-47DC-8198-5E3E7D4BC848}" dt="2019-06-03T13:29:17.441" v="51" actId="2696"/>
        <pc:sldMkLst>
          <pc:docMk/>
          <pc:sldMk cId="2887915998" sldId="495"/>
        </pc:sldMkLst>
      </pc:sldChg>
      <pc:sldChg chg="del">
        <pc:chgData name="Ricardo Mtz" userId="28b94b4c2cc33072" providerId="LiveId" clId="{B0656EB0-8FB0-47DC-8198-5E3E7D4BC848}" dt="2019-06-03T16:29:08.400" v="61" actId="2696"/>
        <pc:sldMkLst>
          <pc:docMk/>
          <pc:sldMk cId="4286892431" sldId="496"/>
        </pc:sldMkLst>
      </pc:sldChg>
      <pc:sldChg chg="del">
        <pc:chgData name="Ricardo Mtz" userId="28b94b4c2cc33072" providerId="LiveId" clId="{B0656EB0-8FB0-47DC-8198-5E3E7D4BC848}" dt="2019-06-03T16:29:08.374" v="57" actId="2696"/>
        <pc:sldMkLst>
          <pc:docMk/>
          <pc:sldMk cId="3354004059" sldId="497"/>
        </pc:sldMkLst>
      </pc:sldChg>
      <pc:sldChg chg="del">
        <pc:chgData name="Ricardo Mtz" userId="28b94b4c2cc33072" providerId="LiveId" clId="{B0656EB0-8FB0-47DC-8198-5E3E7D4BC848}" dt="2019-06-03T16:29:15.972" v="107" actId="2696"/>
        <pc:sldMkLst>
          <pc:docMk/>
          <pc:sldMk cId="2524537089" sldId="499"/>
        </pc:sldMkLst>
      </pc:sldChg>
      <pc:sldChg chg="del">
        <pc:chgData name="Ricardo Mtz" userId="28b94b4c2cc33072" providerId="LiveId" clId="{B0656EB0-8FB0-47DC-8198-5E3E7D4BC848}" dt="2019-06-03T16:29:15.859" v="87" actId="2696"/>
        <pc:sldMkLst>
          <pc:docMk/>
          <pc:sldMk cId="1310179438" sldId="500"/>
        </pc:sldMkLst>
      </pc:sldChg>
      <pc:sldChg chg="del">
        <pc:chgData name="Ricardo Mtz" userId="28b94b4c2cc33072" providerId="LiveId" clId="{B0656EB0-8FB0-47DC-8198-5E3E7D4BC848}" dt="2019-06-03T16:29:15.761" v="74" actId="2696"/>
        <pc:sldMkLst>
          <pc:docMk/>
          <pc:sldMk cId="3269008074" sldId="501"/>
        </pc:sldMkLst>
      </pc:sldChg>
      <pc:sldChg chg="del">
        <pc:chgData name="Ricardo Mtz" userId="28b94b4c2cc33072" providerId="LiveId" clId="{B0656EB0-8FB0-47DC-8198-5E3E7D4BC848}" dt="2019-06-03T16:29:15.730" v="70" actId="2696"/>
        <pc:sldMkLst>
          <pc:docMk/>
          <pc:sldMk cId="4042491958" sldId="502"/>
        </pc:sldMkLst>
      </pc:sldChg>
      <pc:sldChg chg="del">
        <pc:chgData name="Ricardo Mtz" userId="28b94b4c2cc33072" providerId="LiveId" clId="{B0656EB0-8FB0-47DC-8198-5E3E7D4BC848}" dt="2019-06-03T16:29:15.721" v="69" actId="2696"/>
        <pc:sldMkLst>
          <pc:docMk/>
          <pc:sldMk cId="346517852" sldId="503"/>
        </pc:sldMkLst>
      </pc:sldChg>
      <pc:sldChg chg="del">
        <pc:chgData name="Ricardo Mtz" userId="28b94b4c2cc33072" providerId="LiveId" clId="{B0656EB0-8FB0-47DC-8198-5E3E7D4BC848}" dt="2019-06-03T16:29:15.696" v="66" actId="2696"/>
        <pc:sldMkLst>
          <pc:docMk/>
          <pc:sldMk cId="1122783730" sldId="504"/>
        </pc:sldMkLst>
      </pc:sldChg>
      <pc:sldChg chg="del">
        <pc:chgData name="Ricardo Mtz" userId="28b94b4c2cc33072" providerId="LiveId" clId="{B0656EB0-8FB0-47DC-8198-5E3E7D4BC848}" dt="2019-06-03T16:29:27.847" v="190" actId="2696"/>
        <pc:sldMkLst>
          <pc:docMk/>
          <pc:sldMk cId="2713429460" sldId="505"/>
        </pc:sldMkLst>
      </pc:sldChg>
      <pc:sldChg chg="del">
        <pc:chgData name="Ricardo Mtz" userId="28b94b4c2cc33072" providerId="LiveId" clId="{B0656EB0-8FB0-47DC-8198-5E3E7D4BC848}" dt="2019-06-03T16:29:27.198" v="162" actId="2696"/>
        <pc:sldMkLst>
          <pc:docMk/>
          <pc:sldMk cId="2348300915" sldId="506"/>
        </pc:sldMkLst>
      </pc:sldChg>
      <pc:sldChg chg="del">
        <pc:chgData name="Ricardo Mtz" userId="28b94b4c2cc33072" providerId="LiveId" clId="{B0656EB0-8FB0-47DC-8198-5E3E7D4BC848}" dt="2019-06-03T16:29:27.065" v="156" actId="2696"/>
        <pc:sldMkLst>
          <pc:docMk/>
          <pc:sldMk cId="1206737621" sldId="507"/>
        </pc:sldMkLst>
      </pc:sldChg>
      <pc:sldChg chg="del">
        <pc:chgData name="Ricardo Mtz" userId="28b94b4c2cc33072" providerId="LiveId" clId="{B0656EB0-8FB0-47DC-8198-5E3E7D4BC848}" dt="2019-06-03T16:29:26.748" v="142" actId="2696"/>
        <pc:sldMkLst>
          <pc:docMk/>
          <pc:sldMk cId="2415502724" sldId="508"/>
        </pc:sldMkLst>
      </pc:sldChg>
      <pc:sldChg chg="del">
        <pc:chgData name="Ricardo Mtz" userId="28b94b4c2cc33072" providerId="LiveId" clId="{B0656EB0-8FB0-47DC-8198-5E3E7D4BC848}" dt="2019-06-03T16:29:26.630" v="135" actId="2696"/>
        <pc:sldMkLst>
          <pc:docMk/>
          <pc:sldMk cId="1308019470" sldId="509"/>
        </pc:sldMkLst>
      </pc:sldChg>
      <pc:sldChg chg="del">
        <pc:chgData name="Ricardo Mtz" userId="28b94b4c2cc33072" providerId="LiveId" clId="{B0656EB0-8FB0-47DC-8198-5E3E7D4BC848}" dt="2019-06-03T16:29:26.614" v="134" actId="2696"/>
        <pc:sldMkLst>
          <pc:docMk/>
          <pc:sldMk cId="118273498" sldId="510"/>
        </pc:sldMkLst>
      </pc:sldChg>
      <pc:sldChg chg="del">
        <pc:chgData name="Ricardo Mtz" userId="28b94b4c2cc33072" providerId="LiveId" clId="{B0656EB0-8FB0-47DC-8198-5E3E7D4BC848}" dt="2019-06-03T16:29:26.413" v="122" actId="2696"/>
        <pc:sldMkLst>
          <pc:docMk/>
          <pc:sldMk cId="2827020336" sldId="511"/>
        </pc:sldMkLst>
      </pc:sldChg>
      <pc:sldChg chg="del">
        <pc:chgData name="Ricardo Mtz" userId="28b94b4c2cc33072" providerId="LiveId" clId="{B0656EB0-8FB0-47DC-8198-5E3E7D4BC848}" dt="2019-06-03T16:29:26.395" v="121" actId="2696"/>
        <pc:sldMkLst>
          <pc:docMk/>
          <pc:sldMk cId="1577350203" sldId="512"/>
        </pc:sldMkLst>
      </pc:sldChg>
      <pc:sldChg chg="del">
        <pc:chgData name="Ricardo Mtz" userId="28b94b4c2cc33072" providerId="LiveId" clId="{B0656EB0-8FB0-47DC-8198-5E3E7D4BC848}" dt="2019-06-03T16:29:26.346" v="118" actId="2696"/>
        <pc:sldMkLst>
          <pc:docMk/>
          <pc:sldMk cId="2403699994" sldId="513"/>
        </pc:sldMkLst>
      </pc:sldChg>
      <pc:sldChg chg="del">
        <pc:chgData name="Ricardo Mtz" userId="28b94b4c2cc33072" providerId="LiveId" clId="{B0656EB0-8FB0-47DC-8198-5E3E7D4BC848}" dt="2019-06-03T16:29:26.279" v="114" actId="2696"/>
        <pc:sldMkLst>
          <pc:docMk/>
          <pc:sldMk cId="2554521035" sldId="514"/>
        </pc:sldMkLst>
      </pc:sldChg>
      <pc:sldChg chg="del">
        <pc:chgData name="Ricardo Mtz" userId="28b94b4c2cc33072" providerId="LiveId" clId="{B0656EB0-8FB0-47DC-8198-5E3E7D4BC848}" dt="2019-06-03T13:29:17.423" v="50" actId="2696"/>
        <pc:sldMkLst>
          <pc:docMk/>
          <pc:sldMk cId="2685243142" sldId="515"/>
        </pc:sldMkLst>
      </pc:sldChg>
      <pc:sldChg chg="del">
        <pc:chgData name="Ricardo Mtz" userId="28b94b4c2cc33072" providerId="LiveId" clId="{B0656EB0-8FB0-47DC-8198-5E3E7D4BC848}" dt="2019-06-03T13:29:17.403" v="49" actId="2696"/>
        <pc:sldMkLst>
          <pc:docMk/>
          <pc:sldMk cId="3651175792" sldId="516"/>
        </pc:sldMkLst>
      </pc:sldChg>
      <pc:sldChg chg="del">
        <pc:chgData name="Ricardo Mtz" userId="28b94b4c2cc33072" providerId="LiveId" clId="{B0656EB0-8FB0-47DC-8198-5E3E7D4BC848}" dt="2019-06-03T13:29:17.461" v="52" actId="2696"/>
        <pc:sldMkLst>
          <pc:docMk/>
          <pc:sldMk cId="939501667" sldId="517"/>
        </pc:sldMkLst>
      </pc:sldChg>
      <pc:sldChg chg="del">
        <pc:chgData name="Ricardo Mtz" userId="28b94b4c2cc33072" providerId="LiveId" clId="{B0656EB0-8FB0-47DC-8198-5E3E7D4BC848}" dt="2019-06-03T13:26:46.742" v="9" actId="2696"/>
        <pc:sldMkLst>
          <pc:docMk/>
          <pc:sldMk cId="2700150582" sldId="518"/>
        </pc:sldMkLst>
      </pc:sldChg>
      <pc:sldChg chg="del">
        <pc:chgData name="Ricardo Mtz" userId="28b94b4c2cc33072" providerId="LiveId" clId="{B0656EB0-8FB0-47DC-8198-5E3E7D4BC848}" dt="2019-06-03T13:26:46.722" v="7" actId="2696"/>
        <pc:sldMkLst>
          <pc:docMk/>
          <pc:sldMk cId="2500476826" sldId="519"/>
        </pc:sldMkLst>
      </pc:sldChg>
      <pc:sldChg chg="del">
        <pc:chgData name="Ricardo Mtz" userId="28b94b4c2cc33072" providerId="LiveId" clId="{B0656EB0-8FB0-47DC-8198-5E3E7D4BC848}" dt="2019-06-03T13:26:46.753" v="10" actId="2696"/>
        <pc:sldMkLst>
          <pc:docMk/>
          <pc:sldMk cId="1574852270" sldId="520"/>
        </pc:sldMkLst>
      </pc:sldChg>
      <pc:sldChg chg="del">
        <pc:chgData name="Ricardo Mtz" userId="28b94b4c2cc33072" providerId="LiveId" clId="{B0656EB0-8FB0-47DC-8198-5E3E7D4BC848}" dt="2019-06-03T13:26:46.777" v="13" actId="2696"/>
        <pc:sldMkLst>
          <pc:docMk/>
          <pc:sldMk cId="4017806078" sldId="521"/>
        </pc:sldMkLst>
      </pc:sldChg>
      <pc:sldChg chg="del">
        <pc:chgData name="Ricardo Mtz" userId="28b94b4c2cc33072" providerId="LiveId" clId="{B0656EB0-8FB0-47DC-8198-5E3E7D4BC848}" dt="2019-06-03T16:29:15.775" v="76" actId="2696"/>
        <pc:sldMkLst>
          <pc:docMk/>
          <pc:sldMk cId="2902180585" sldId="52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79ADDE-1B03-4C9B-A6D0-58A934351DB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1DA2582-B807-48AA-8556-BE898CADD2D7}">
      <dgm:prSet phldrT="[Texto]"/>
      <dgm:spPr/>
      <dgm:t>
        <a:bodyPr/>
        <a:lstStyle/>
        <a:p>
          <a:r>
            <a:rPr lang="es-MX" dirty="0" err="1"/>
            <a:t>InputStream</a:t>
          </a:r>
          <a:endParaRPr lang="es-MX" dirty="0"/>
        </a:p>
      </dgm:t>
    </dgm:pt>
    <dgm:pt modelId="{AA59FF9A-AAA6-4C8A-91F7-F4D44AD44A07}" type="parTrans" cxnId="{D2E22ADE-2CE0-4A20-A664-90AAD52FE932}">
      <dgm:prSet/>
      <dgm:spPr/>
      <dgm:t>
        <a:bodyPr/>
        <a:lstStyle/>
        <a:p>
          <a:endParaRPr lang="es-MX"/>
        </a:p>
      </dgm:t>
    </dgm:pt>
    <dgm:pt modelId="{8F4DBF0E-29BA-4865-9F19-89E10200389A}" type="sibTrans" cxnId="{D2E22ADE-2CE0-4A20-A664-90AAD52FE932}">
      <dgm:prSet/>
      <dgm:spPr/>
      <dgm:t>
        <a:bodyPr/>
        <a:lstStyle/>
        <a:p>
          <a:endParaRPr lang="es-MX"/>
        </a:p>
      </dgm:t>
    </dgm:pt>
    <dgm:pt modelId="{5E4815CA-DB29-479F-A0EA-FE4063E40217}">
      <dgm:prSet phldrT="[Texto]"/>
      <dgm:spPr/>
      <dgm:t>
        <a:bodyPr/>
        <a:lstStyle/>
        <a:p>
          <a:r>
            <a:rPr lang="es-MX" dirty="0"/>
            <a:t>Audio</a:t>
          </a:r>
        </a:p>
        <a:p>
          <a:r>
            <a:rPr lang="es-MX" dirty="0" err="1"/>
            <a:t>InputStream</a:t>
          </a:r>
          <a:endParaRPr lang="es-MX" dirty="0"/>
        </a:p>
      </dgm:t>
    </dgm:pt>
    <dgm:pt modelId="{8F9A238D-2033-4A1C-B612-9B95FC7A3E9D}" type="parTrans" cxnId="{A4C33AA6-7A32-4481-AEF7-67FE6D35FAFE}">
      <dgm:prSet/>
      <dgm:spPr/>
      <dgm:t>
        <a:bodyPr/>
        <a:lstStyle/>
        <a:p>
          <a:endParaRPr lang="es-MX"/>
        </a:p>
      </dgm:t>
    </dgm:pt>
    <dgm:pt modelId="{9EC7A8AD-CA01-4569-BD7B-6F91F064E5C2}" type="sibTrans" cxnId="{A4C33AA6-7A32-4481-AEF7-67FE6D35FAFE}">
      <dgm:prSet/>
      <dgm:spPr/>
      <dgm:t>
        <a:bodyPr/>
        <a:lstStyle/>
        <a:p>
          <a:endParaRPr lang="es-MX"/>
        </a:p>
      </dgm:t>
    </dgm:pt>
    <dgm:pt modelId="{0110A502-5A9C-4BDE-A588-C0106B2761E3}">
      <dgm:prSet phldrT="[Texto]"/>
      <dgm:spPr/>
      <dgm:t>
        <a:bodyPr/>
        <a:lstStyle/>
        <a:p>
          <a:r>
            <a:rPr lang="es-MX" dirty="0" err="1"/>
            <a:t>ByteArray</a:t>
          </a:r>
          <a:endParaRPr lang="es-MX" dirty="0"/>
        </a:p>
        <a:p>
          <a:r>
            <a:rPr lang="es-MX" dirty="0" err="1"/>
            <a:t>InputStream</a:t>
          </a:r>
          <a:endParaRPr lang="es-MX" dirty="0"/>
        </a:p>
      </dgm:t>
    </dgm:pt>
    <dgm:pt modelId="{FD5AD025-2297-43C3-B730-B3A6183C6DFA}" type="parTrans" cxnId="{3BF3458F-237D-4AFC-8453-D7ED3625CD20}">
      <dgm:prSet/>
      <dgm:spPr/>
      <dgm:t>
        <a:bodyPr/>
        <a:lstStyle/>
        <a:p>
          <a:endParaRPr lang="es-MX"/>
        </a:p>
      </dgm:t>
    </dgm:pt>
    <dgm:pt modelId="{940E7414-9104-4479-9251-2AED51B8B63B}" type="sibTrans" cxnId="{3BF3458F-237D-4AFC-8453-D7ED3625CD20}">
      <dgm:prSet/>
      <dgm:spPr/>
      <dgm:t>
        <a:bodyPr/>
        <a:lstStyle/>
        <a:p>
          <a:endParaRPr lang="es-MX"/>
        </a:p>
      </dgm:t>
    </dgm:pt>
    <dgm:pt modelId="{FB90A6D5-8A45-4AED-8AEF-C4F42C93B632}">
      <dgm:prSet phldrT="[Texto]"/>
      <dgm:spPr/>
      <dgm:t>
        <a:bodyPr/>
        <a:lstStyle/>
        <a:p>
          <a:r>
            <a:rPr lang="es-MX" dirty="0"/>
            <a:t>File</a:t>
          </a:r>
        </a:p>
        <a:p>
          <a:r>
            <a:rPr lang="es-MX" dirty="0" err="1"/>
            <a:t>InputStream</a:t>
          </a:r>
          <a:endParaRPr lang="es-MX" dirty="0"/>
        </a:p>
      </dgm:t>
    </dgm:pt>
    <dgm:pt modelId="{D30C2E3F-CA3E-42C1-B7B1-25188891FDFD}" type="parTrans" cxnId="{5A7D0A08-966D-4946-B33F-CC6347A60C59}">
      <dgm:prSet/>
      <dgm:spPr/>
      <dgm:t>
        <a:bodyPr/>
        <a:lstStyle/>
        <a:p>
          <a:endParaRPr lang="es-MX"/>
        </a:p>
      </dgm:t>
    </dgm:pt>
    <dgm:pt modelId="{F1508DE4-66CD-47F4-976C-20F39A79F8DB}" type="sibTrans" cxnId="{5A7D0A08-966D-4946-B33F-CC6347A60C59}">
      <dgm:prSet/>
      <dgm:spPr/>
      <dgm:t>
        <a:bodyPr/>
        <a:lstStyle/>
        <a:p>
          <a:endParaRPr lang="es-MX"/>
        </a:p>
      </dgm:t>
    </dgm:pt>
    <dgm:pt modelId="{7DC0FEF0-9A7D-4326-9B51-47B70CDB5FD8}">
      <dgm:prSet phldrT="[Texto]"/>
      <dgm:spPr/>
      <dgm:t>
        <a:bodyPr/>
        <a:lstStyle/>
        <a:p>
          <a:r>
            <a:rPr lang="es-MX" dirty="0" err="1"/>
            <a:t>Piped</a:t>
          </a:r>
          <a:r>
            <a:rPr lang="es-MX" dirty="0"/>
            <a:t> </a:t>
          </a:r>
          <a:r>
            <a:rPr lang="es-MX" dirty="0" err="1"/>
            <a:t>InputStream</a:t>
          </a:r>
          <a:endParaRPr lang="es-MX" dirty="0"/>
        </a:p>
      </dgm:t>
    </dgm:pt>
    <dgm:pt modelId="{B3BBCEB4-A133-4F89-BE1E-61F4830C9175}" type="parTrans" cxnId="{17F80B5D-4168-4836-9862-92CF6D80E786}">
      <dgm:prSet/>
      <dgm:spPr/>
      <dgm:t>
        <a:bodyPr/>
        <a:lstStyle/>
        <a:p>
          <a:endParaRPr lang="es-MX"/>
        </a:p>
      </dgm:t>
    </dgm:pt>
    <dgm:pt modelId="{F361B0C5-7D9D-4630-BB96-8081449F29DD}" type="sibTrans" cxnId="{17F80B5D-4168-4836-9862-92CF6D80E786}">
      <dgm:prSet/>
      <dgm:spPr/>
      <dgm:t>
        <a:bodyPr/>
        <a:lstStyle/>
        <a:p>
          <a:endParaRPr lang="es-MX"/>
        </a:p>
      </dgm:t>
    </dgm:pt>
    <dgm:pt modelId="{96140F3B-7150-49A4-8D7E-9A62DDC4F7B7}">
      <dgm:prSet phldrT="[Texto]"/>
      <dgm:spPr/>
      <dgm:t>
        <a:bodyPr/>
        <a:lstStyle/>
        <a:p>
          <a:r>
            <a:rPr lang="es-MX" dirty="0" err="1"/>
            <a:t>Filter</a:t>
          </a:r>
          <a:r>
            <a:rPr lang="es-MX" dirty="0"/>
            <a:t> </a:t>
          </a:r>
          <a:r>
            <a:rPr lang="es-MX" dirty="0" err="1"/>
            <a:t>InputStream</a:t>
          </a:r>
          <a:endParaRPr lang="es-MX" dirty="0"/>
        </a:p>
      </dgm:t>
    </dgm:pt>
    <dgm:pt modelId="{D0BEC526-9117-4DC8-A184-F298DE3B9E11}" type="parTrans" cxnId="{58442DF2-B0E6-4CC3-AB81-DAFACE232FFB}">
      <dgm:prSet/>
      <dgm:spPr/>
      <dgm:t>
        <a:bodyPr/>
        <a:lstStyle/>
        <a:p>
          <a:endParaRPr lang="es-MX"/>
        </a:p>
      </dgm:t>
    </dgm:pt>
    <dgm:pt modelId="{CA00591D-B8D1-46C5-B8C3-EE5191596130}" type="sibTrans" cxnId="{58442DF2-B0E6-4CC3-AB81-DAFACE232FFB}">
      <dgm:prSet/>
      <dgm:spPr/>
      <dgm:t>
        <a:bodyPr/>
        <a:lstStyle/>
        <a:p>
          <a:endParaRPr lang="es-MX"/>
        </a:p>
      </dgm:t>
    </dgm:pt>
    <dgm:pt modelId="{F4891564-AEE8-4535-9C3D-77870F38B4F3}">
      <dgm:prSet phldrT="[Texto]"/>
      <dgm:spPr/>
      <dgm:t>
        <a:bodyPr/>
        <a:lstStyle/>
        <a:p>
          <a:r>
            <a:rPr lang="es-MX" dirty="0" err="1"/>
            <a:t>Secuence</a:t>
          </a:r>
          <a:r>
            <a:rPr lang="es-MX" dirty="0"/>
            <a:t> </a:t>
          </a:r>
          <a:r>
            <a:rPr lang="es-MX" dirty="0" err="1"/>
            <a:t>InputStream</a:t>
          </a:r>
          <a:endParaRPr lang="es-MX" dirty="0"/>
        </a:p>
      </dgm:t>
    </dgm:pt>
    <dgm:pt modelId="{D212D97C-39D7-45D3-B59D-729EF4EDFC85}" type="parTrans" cxnId="{8D4396FD-8B3C-4F5E-9AF6-201BBA04FF13}">
      <dgm:prSet/>
      <dgm:spPr/>
      <dgm:t>
        <a:bodyPr/>
        <a:lstStyle/>
        <a:p>
          <a:endParaRPr lang="es-MX"/>
        </a:p>
      </dgm:t>
    </dgm:pt>
    <dgm:pt modelId="{BE5B4773-083E-42EC-9611-BE55E6E5F643}" type="sibTrans" cxnId="{8D4396FD-8B3C-4F5E-9AF6-201BBA04FF13}">
      <dgm:prSet/>
      <dgm:spPr/>
      <dgm:t>
        <a:bodyPr/>
        <a:lstStyle/>
        <a:p>
          <a:endParaRPr lang="es-MX"/>
        </a:p>
      </dgm:t>
    </dgm:pt>
    <dgm:pt modelId="{2319DF6E-5BA8-4CC5-BF25-25475E813CB2}">
      <dgm:prSet phldrT="[Texto]"/>
      <dgm:spPr/>
      <dgm:t>
        <a:bodyPr/>
        <a:lstStyle/>
        <a:p>
          <a:r>
            <a:rPr lang="es-MX" dirty="0" err="1"/>
            <a:t>StringBuffer</a:t>
          </a:r>
          <a:r>
            <a:rPr lang="es-MX" dirty="0"/>
            <a:t> </a:t>
          </a:r>
          <a:r>
            <a:rPr lang="es-MX" dirty="0" err="1"/>
            <a:t>InputStream</a:t>
          </a:r>
          <a:endParaRPr lang="es-MX" dirty="0"/>
        </a:p>
      </dgm:t>
    </dgm:pt>
    <dgm:pt modelId="{E2674F08-A35D-4821-BEDA-07056767E21B}" type="parTrans" cxnId="{5CCF0ED9-B349-4DE0-BE19-C68973929742}">
      <dgm:prSet/>
      <dgm:spPr/>
      <dgm:t>
        <a:bodyPr/>
        <a:lstStyle/>
        <a:p>
          <a:endParaRPr lang="es-MX"/>
        </a:p>
      </dgm:t>
    </dgm:pt>
    <dgm:pt modelId="{F91BCAF3-C141-45BD-860B-0D6FA30D285D}" type="sibTrans" cxnId="{5CCF0ED9-B349-4DE0-BE19-C68973929742}">
      <dgm:prSet/>
      <dgm:spPr/>
      <dgm:t>
        <a:bodyPr/>
        <a:lstStyle/>
        <a:p>
          <a:endParaRPr lang="es-MX"/>
        </a:p>
      </dgm:t>
    </dgm:pt>
    <dgm:pt modelId="{036F381C-6418-480F-B1B5-DEF38C027173}">
      <dgm:prSet phldrT="[Texto]"/>
      <dgm:spPr/>
      <dgm:t>
        <a:bodyPr/>
        <a:lstStyle/>
        <a:p>
          <a:r>
            <a:rPr lang="es-MX" dirty="0" err="1"/>
            <a:t>Object</a:t>
          </a:r>
          <a:r>
            <a:rPr lang="es-MX" dirty="0"/>
            <a:t> </a:t>
          </a:r>
          <a:r>
            <a:rPr lang="es-MX" dirty="0" err="1"/>
            <a:t>InputStream</a:t>
          </a:r>
          <a:endParaRPr lang="es-MX" dirty="0"/>
        </a:p>
      </dgm:t>
    </dgm:pt>
    <dgm:pt modelId="{2230FCBC-7585-486C-B846-70DFB8E597AA}" type="parTrans" cxnId="{78971BEA-8312-40E0-BEF7-B35700D2575D}">
      <dgm:prSet/>
      <dgm:spPr/>
      <dgm:t>
        <a:bodyPr/>
        <a:lstStyle/>
        <a:p>
          <a:endParaRPr lang="es-MX"/>
        </a:p>
      </dgm:t>
    </dgm:pt>
    <dgm:pt modelId="{F42E967C-BF16-4B73-A181-0FD67BB48C16}" type="sibTrans" cxnId="{78971BEA-8312-40E0-BEF7-B35700D2575D}">
      <dgm:prSet/>
      <dgm:spPr/>
      <dgm:t>
        <a:bodyPr/>
        <a:lstStyle/>
        <a:p>
          <a:endParaRPr lang="es-MX"/>
        </a:p>
      </dgm:t>
    </dgm:pt>
    <dgm:pt modelId="{443BA65F-4880-40C9-903F-B25CEE674ED4}" type="pres">
      <dgm:prSet presAssocID="{D679ADDE-1B03-4C9B-A6D0-58A934351D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A56E4C-7926-4162-9BB8-A7F431AB7A8A}" type="pres">
      <dgm:prSet presAssocID="{E1DA2582-B807-48AA-8556-BE898CADD2D7}" presName="hierRoot1" presStyleCnt="0">
        <dgm:presLayoutVars>
          <dgm:hierBranch val="init"/>
        </dgm:presLayoutVars>
      </dgm:prSet>
      <dgm:spPr/>
    </dgm:pt>
    <dgm:pt modelId="{080CD68E-8494-4702-88FB-AE0ED3973A7B}" type="pres">
      <dgm:prSet presAssocID="{E1DA2582-B807-48AA-8556-BE898CADD2D7}" presName="rootComposite1" presStyleCnt="0"/>
      <dgm:spPr/>
    </dgm:pt>
    <dgm:pt modelId="{143CEF48-499B-47BE-A830-35B68DD03C99}" type="pres">
      <dgm:prSet presAssocID="{E1DA2582-B807-48AA-8556-BE898CADD2D7}" presName="rootText1" presStyleLbl="node0" presStyleIdx="0" presStyleCnt="1">
        <dgm:presLayoutVars>
          <dgm:chPref val="3"/>
        </dgm:presLayoutVars>
      </dgm:prSet>
      <dgm:spPr/>
    </dgm:pt>
    <dgm:pt modelId="{45F8BC75-BD5F-46D6-AB44-A4D4F0E44802}" type="pres">
      <dgm:prSet presAssocID="{E1DA2582-B807-48AA-8556-BE898CADD2D7}" presName="rootConnector1" presStyleLbl="node1" presStyleIdx="0" presStyleCnt="0"/>
      <dgm:spPr/>
    </dgm:pt>
    <dgm:pt modelId="{81AC547A-577A-413E-8FB6-20106E6B1BAB}" type="pres">
      <dgm:prSet presAssocID="{E1DA2582-B807-48AA-8556-BE898CADD2D7}" presName="hierChild2" presStyleCnt="0"/>
      <dgm:spPr/>
    </dgm:pt>
    <dgm:pt modelId="{BB2427BE-519B-4A2B-9FE7-27422416143B}" type="pres">
      <dgm:prSet presAssocID="{8F9A238D-2033-4A1C-B612-9B95FC7A3E9D}" presName="Name37" presStyleLbl="parChTrans1D2" presStyleIdx="0" presStyleCnt="8"/>
      <dgm:spPr/>
    </dgm:pt>
    <dgm:pt modelId="{B4EC47BB-05C3-4F43-9EC9-77EAE579761A}" type="pres">
      <dgm:prSet presAssocID="{5E4815CA-DB29-479F-A0EA-FE4063E40217}" presName="hierRoot2" presStyleCnt="0">
        <dgm:presLayoutVars>
          <dgm:hierBranch val="init"/>
        </dgm:presLayoutVars>
      </dgm:prSet>
      <dgm:spPr/>
    </dgm:pt>
    <dgm:pt modelId="{0955667B-F39C-4DAC-8C1D-3EED549FAE13}" type="pres">
      <dgm:prSet presAssocID="{5E4815CA-DB29-479F-A0EA-FE4063E40217}" presName="rootComposite" presStyleCnt="0"/>
      <dgm:spPr/>
    </dgm:pt>
    <dgm:pt modelId="{D2A90102-7C70-478F-ACBD-1F9724D4C493}" type="pres">
      <dgm:prSet presAssocID="{5E4815CA-DB29-479F-A0EA-FE4063E40217}" presName="rootText" presStyleLbl="node2" presStyleIdx="0" presStyleCnt="8">
        <dgm:presLayoutVars>
          <dgm:chPref val="3"/>
        </dgm:presLayoutVars>
      </dgm:prSet>
      <dgm:spPr/>
    </dgm:pt>
    <dgm:pt modelId="{08F58D04-1428-4FDB-BAAA-5896322E6B38}" type="pres">
      <dgm:prSet presAssocID="{5E4815CA-DB29-479F-A0EA-FE4063E40217}" presName="rootConnector" presStyleLbl="node2" presStyleIdx="0" presStyleCnt="8"/>
      <dgm:spPr/>
    </dgm:pt>
    <dgm:pt modelId="{D20B09E3-F7FD-4369-89F0-61EDED4BC9E0}" type="pres">
      <dgm:prSet presAssocID="{5E4815CA-DB29-479F-A0EA-FE4063E40217}" presName="hierChild4" presStyleCnt="0"/>
      <dgm:spPr/>
    </dgm:pt>
    <dgm:pt modelId="{84A94EBA-1BFD-4E2D-96EE-36F1C838E7DD}" type="pres">
      <dgm:prSet presAssocID="{5E4815CA-DB29-479F-A0EA-FE4063E40217}" presName="hierChild5" presStyleCnt="0"/>
      <dgm:spPr/>
    </dgm:pt>
    <dgm:pt modelId="{80ACB35F-0C71-453D-A874-52C56E650872}" type="pres">
      <dgm:prSet presAssocID="{FD5AD025-2297-43C3-B730-B3A6183C6DFA}" presName="Name37" presStyleLbl="parChTrans1D2" presStyleIdx="1" presStyleCnt="8"/>
      <dgm:spPr/>
    </dgm:pt>
    <dgm:pt modelId="{70717D50-621C-45AF-83A1-A435A644017B}" type="pres">
      <dgm:prSet presAssocID="{0110A502-5A9C-4BDE-A588-C0106B2761E3}" presName="hierRoot2" presStyleCnt="0">
        <dgm:presLayoutVars>
          <dgm:hierBranch val="init"/>
        </dgm:presLayoutVars>
      </dgm:prSet>
      <dgm:spPr/>
    </dgm:pt>
    <dgm:pt modelId="{6A3756FF-9D66-4F56-8051-F0E2F0B7AA3A}" type="pres">
      <dgm:prSet presAssocID="{0110A502-5A9C-4BDE-A588-C0106B2761E3}" presName="rootComposite" presStyleCnt="0"/>
      <dgm:spPr/>
    </dgm:pt>
    <dgm:pt modelId="{9CAFFEC3-3CC3-4100-8775-E3A9D89965A2}" type="pres">
      <dgm:prSet presAssocID="{0110A502-5A9C-4BDE-A588-C0106B2761E3}" presName="rootText" presStyleLbl="node2" presStyleIdx="1" presStyleCnt="8">
        <dgm:presLayoutVars>
          <dgm:chPref val="3"/>
        </dgm:presLayoutVars>
      </dgm:prSet>
      <dgm:spPr/>
    </dgm:pt>
    <dgm:pt modelId="{C01053C5-9447-4AB1-BE5F-3E651C1FDB36}" type="pres">
      <dgm:prSet presAssocID="{0110A502-5A9C-4BDE-A588-C0106B2761E3}" presName="rootConnector" presStyleLbl="node2" presStyleIdx="1" presStyleCnt="8"/>
      <dgm:spPr/>
    </dgm:pt>
    <dgm:pt modelId="{0D506719-91DC-4E8F-ADAF-68A0029FF127}" type="pres">
      <dgm:prSet presAssocID="{0110A502-5A9C-4BDE-A588-C0106B2761E3}" presName="hierChild4" presStyleCnt="0"/>
      <dgm:spPr/>
    </dgm:pt>
    <dgm:pt modelId="{7C73E99C-FECF-4281-B594-92F7C41EFFE1}" type="pres">
      <dgm:prSet presAssocID="{0110A502-5A9C-4BDE-A588-C0106B2761E3}" presName="hierChild5" presStyleCnt="0"/>
      <dgm:spPr/>
    </dgm:pt>
    <dgm:pt modelId="{87741009-AB78-4E7C-823D-80B5EDC80477}" type="pres">
      <dgm:prSet presAssocID="{D30C2E3F-CA3E-42C1-B7B1-25188891FDFD}" presName="Name37" presStyleLbl="parChTrans1D2" presStyleIdx="2" presStyleCnt="8"/>
      <dgm:spPr/>
    </dgm:pt>
    <dgm:pt modelId="{7C727E59-0E78-415D-8969-3FCCE8233839}" type="pres">
      <dgm:prSet presAssocID="{FB90A6D5-8A45-4AED-8AEF-C4F42C93B632}" presName="hierRoot2" presStyleCnt="0">
        <dgm:presLayoutVars>
          <dgm:hierBranch val="init"/>
        </dgm:presLayoutVars>
      </dgm:prSet>
      <dgm:spPr/>
    </dgm:pt>
    <dgm:pt modelId="{9C04DA5D-41C6-44FB-9FCE-B01550802FC7}" type="pres">
      <dgm:prSet presAssocID="{FB90A6D5-8A45-4AED-8AEF-C4F42C93B632}" presName="rootComposite" presStyleCnt="0"/>
      <dgm:spPr/>
    </dgm:pt>
    <dgm:pt modelId="{1048E5C1-5C63-4918-B303-B51D91FA0622}" type="pres">
      <dgm:prSet presAssocID="{FB90A6D5-8A45-4AED-8AEF-C4F42C93B632}" presName="rootText" presStyleLbl="node2" presStyleIdx="2" presStyleCnt="8">
        <dgm:presLayoutVars>
          <dgm:chPref val="3"/>
        </dgm:presLayoutVars>
      </dgm:prSet>
      <dgm:spPr/>
    </dgm:pt>
    <dgm:pt modelId="{42EE8E1D-6C2F-4C51-9362-7DC21D77A929}" type="pres">
      <dgm:prSet presAssocID="{FB90A6D5-8A45-4AED-8AEF-C4F42C93B632}" presName="rootConnector" presStyleLbl="node2" presStyleIdx="2" presStyleCnt="8"/>
      <dgm:spPr/>
    </dgm:pt>
    <dgm:pt modelId="{2075326E-0F16-4331-8421-E5257644616E}" type="pres">
      <dgm:prSet presAssocID="{FB90A6D5-8A45-4AED-8AEF-C4F42C93B632}" presName="hierChild4" presStyleCnt="0"/>
      <dgm:spPr/>
    </dgm:pt>
    <dgm:pt modelId="{FED5FB3D-02AB-4179-8E63-0354A126CF25}" type="pres">
      <dgm:prSet presAssocID="{FB90A6D5-8A45-4AED-8AEF-C4F42C93B632}" presName="hierChild5" presStyleCnt="0"/>
      <dgm:spPr/>
    </dgm:pt>
    <dgm:pt modelId="{C47001DF-6F27-4447-B5B2-53500211F74A}" type="pres">
      <dgm:prSet presAssocID="{B3BBCEB4-A133-4F89-BE1E-61F4830C9175}" presName="Name37" presStyleLbl="parChTrans1D2" presStyleIdx="3" presStyleCnt="8"/>
      <dgm:spPr/>
    </dgm:pt>
    <dgm:pt modelId="{0C549819-BCBE-4DBF-B0AF-C72EBDF9EBEF}" type="pres">
      <dgm:prSet presAssocID="{7DC0FEF0-9A7D-4326-9B51-47B70CDB5FD8}" presName="hierRoot2" presStyleCnt="0">
        <dgm:presLayoutVars>
          <dgm:hierBranch val="init"/>
        </dgm:presLayoutVars>
      </dgm:prSet>
      <dgm:spPr/>
    </dgm:pt>
    <dgm:pt modelId="{35BC5B54-CDC3-40E6-BAFD-3B9C2369CED0}" type="pres">
      <dgm:prSet presAssocID="{7DC0FEF0-9A7D-4326-9B51-47B70CDB5FD8}" presName="rootComposite" presStyleCnt="0"/>
      <dgm:spPr/>
    </dgm:pt>
    <dgm:pt modelId="{6D7301CA-31C5-4FBA-B8FE-60343DFEB4AC}" type="pres">
      <dgm:prSet presAssocID="{7DC0FEF0-9A7D-4326-9B51-47B70CDB5FD8}" presName="rootText" presStyleLbl="node2" presStyleIdx="3" presStyleCnt="8">
        <dgm:presLayoutVars>
          <dgm:chPref val="3"/>
        </dgm:presLayoutVars>
      </dgm:prSet>
      <dgm:spPr/>
    </dgm:pt>
    <dgm:pt modelId="{2C98C398-DFE0-41D2-B250-3DF0F7B2FAA7}" type="pres">
      <dgm:prSet presAssocID="{7DC0FEF0-9A7D-4326-9B51-47B70CDB5FD8}" presName="rootConnector" presStyleLbl="node2" presStyleIdx="3" presStyleCnt="8"/>
      <dgm:spPr/>
    </dgm:pt>
    <dgm:pt modelId="{071506B2-CDFE-4149-90D1-32C40D147E3A}" type="pres">
      <dgm:prSet presAssocID="{7DC0FEF0-9A7D-4326-9B51-47B70CDB5FD8}" presName="hierChild4" presStyleCnt="0"/>
      <dgm:spPr/>
    </dgm:pt>
    <dgm:pt modelId="{D05537E7-1FD2-4A0F-99FA-80759DD9420E}" type="pres">
      <dgm:prSet presAssocID="{7DC0FEF0-9A7D-4326-9B51-47B70CDB5FD8}" presName="hierChild5" presStyleCnt="0"/>
      <dgm:spPr/>
    </dgm:pt>
    <dgm:pt modelId="{1E94E11A-C835-42BB-A217-CC357CB0E6D4}" type="pres">
      <dgm:prSet presAssocID="{D0BEC526-9117-4DC8-A184-F298DE3B9E11}" presName="Name37" presStyleLbl="parChTrans1D2" presStyleIdx="4" presStyleCnt="8"/>
      <dgm:spPr/>
    </dgm:pt>
    <dgm:pt modelId="{B2CDCC44-26E9-4640-929D-7153C2BABEF1}" type="pres">
      <dgm:prSet presAssocID="{96140F3B-7150-49A4-8D7E-9A62DDC4F7B7}" presName="hierRoot2" presStyleCnt="0">
        <dgm:presLayoutVars>
          <dgm:hierBranch val="init"/>
        </dgm:presLayoutVars>
      </dgm:prSet>
      <dgm:spPr/>
    </dgm:pt>
    <dgm:pt modelId="{9188EC8A-5EEB-4D65-942B-9018934A9173}" type="pres">
      <dgm:prSet presAssocID="{96140F3B-7150-49A4-8D7E-9A62DDC4F7B7}" presName="rootComposite" presStyleCnt="0"/>
      <dgm:spPr/>
    </dgm:pt>
    <dgm:pt modelId="{72E01583-452E-4475-BE71-6FDBBE775A82}" type="pres">
      <dgm:prSet presAssocID="{96140F3B-7150-49A4-8D7E-9A62DDC4F7B7}" presName="rootText" presStyleLbl="node2" presStyleIdx="4" presStyleCnt="8">
        <dgm:presLayoutVars>
          <dgm:chPref val="3"/>
        </dgm:presLayoutVars>
      </dgm:prSet>
      <dgm:spPr/>
    </dgm:pt>
    <dgm:pt modelId="{2B60772C-6724-47BC-8F37-213D77F2904E}" type="pres">
      <dgm:prSet presAssocID="{96140F3B-7150-49A4-8D7E-9A62DDC4F7B7}" presName="rootConnector" presStyleLbl="node2" presStyleIdx="4" presStyleCnt="8"/>
      <dgm:spPr/>
    </dgm:pt>
    <dgm:pt modelId="{403A8961-59F6-44A0-A9EF-5553BA54FAB2}" type="pres">
      <dgm:prSet presAssocID="{96140F3B-7150-49A4-8D7E-9A62DDC4F7B7}" presName="hierChild4" presStyleCnt="0"/>
      <dgm:spPr/>
    </dgm:pt>
    <dgm:pt modelId="{DB788E16-6970-4730-971D-72F9147C9198}" type="pres">
      <dgm:prSet presAssocID="{96140F3B-7150-49A4-8D7E-9A62DDC4F7B7}" presName="hierChild5" presStyleCnt="0"/>
      <dgm:spPr/>
    </dgm:pt>
    <dgm:pt modelId="{C77F47EB-FF69-4068-8C79-C50DDB20DCF4}" type="pres">
      <dgm:prSet presAssocID="{D212D97C-39D7-45D3-B59D-729EF4EDFC85}" presName="Name37" presStyleLbl="parChTrans1D2" presStyleIdx="5" presStyleCnt="8"/>
      <dgm:spPr/>
    </dgm:pt>
    <dgm:pt modelId="{8DADB981-2A45-4172-BCF4-B8244CEB3983}" type="pres">
      <dgm:prSet presAssocID="{F4891564-AEE8-4535-9C3D-77870F38B4F3}" presName="hierRoot2" presStyleCnt="0">
        <dgm:presLayoutVars>
          <dgm:hierBranch val="init"/>
        </dgm:presLayoutVars>
      </dgm:prSet>
      <dgm:spPr/>
    </dgm:pt>
    <dgm:pt modelId="{C42BEC6B-3E54-4622-BE8C-EF2FEC2AFC04}" type="pres">
      <dgm:prSet presAssocID="{F4891564-AEE8-4535-9C3D-77870F38B4F3}" presName="rootComposite" presStyleCnt="0"/>
      <dgm:spPr/>
    </dgm:pt>
    <dgm:pt modelId="{7F38AA9C-F531-43F3-BFDA-3D2C9CB5C92E}" type="pres">
      <dgm:prSet presAssocID="{F4891564-AEE8-4535-9C3D-77870F38B4F3}" presName="rootText" presStyleLbl="node2" presStyleIdx="5" presStyleCnt="8">
        <dgm:presLayoutVars>
          <dgm:chPref val="3"/>
        </dgm:presLayoutVars>
      </dgm:prSet>
      <dgm:spPr/>
    </dgm:pt>
    <dgm:pt modelId="{7DBE2B31-B699-479A-B7ED-4FA8C2E59777}" type="pres">
      <dgm:prSet presAssocID="{F4891564-AEE8-4535-9C3D-77870F38B4F3}" presName="rootConnector" presStyleLbl="node2" presStyleIdx="5" presStyleCnt="8"/>
      <dgm:spPr/>
    </dgm:pt>
    <dgm:pt modelId="{196B7565-1A66-485B-98EF-118CA5A78267}" type="pres">
      <dgm:prSet presAssocID="{F4891564-AEE8-4535-9C3D-77870F38B4F3}" presName="hierChild4" presStyleCnt="0"/>
      <dgm:spPr/>
    </dgm:pt>
    <dgm:pt modelId="{6386E9FD-6F5A-4DCC-84B4-1783BB80F41C}" type="pres">
      <dgm:prSet presAssocID="{F4891564-AEE8-4535-9C3D-77870F38B4F3}" presName="hierChild5" presStyleCnt="0"/>
      <dgm:spPr/>
    </dgm:pt>
    <dgm:pt modelId="{BA320D9A-2499-4FCE-8729-F551CB5F81D0}" type="pres">
      <dgm:prSet presAssocID="{E2674F08-A35D-4821-BEDA-07056767E21B}" presName="Name37" presStyleLbl="parChTrans1D2" presStyleIdx="6" presStyleCnt="8"/>
      <dgm:spPr/>
    </dgm:pt>
    <dgm:pt modelId="{B7CDA08B-F89D-43B7-B3E7-0B49735B42D4}" type="pres">
      <dgm:prSet presAssocID="{2319DF6E-5BA8-4CC5-BF25-25475E813CB2}" presName="hierRoot2" presStyleCnt="0">
        <dgm:presLayoutVars>
          <dgm:hierBranch val="init"/>
        </dgm:presLayoutVars>
      </dgm:prSet>
      <dgm:spPr/>
    </dgm:pt>
    <dgm:pt modelId="{0CCAAD3D-07CF-48DE-907B-4032AEF40203}" type="pres">
      <dgm:prSet presAssocID="{2319DF6E-5BA8-4CC5-BF25-25475E813CB2}" presName="rootComposite" presStyleCnt="0"/>
      <dgm:spPr/>
    </dgm:pt>
    <dgm:pt modelId="{380513DA-B9E7-40BA-89AD-7CDFED349971}" type="pres">
      <dgm:prSet presAssocID="{2319DF6E-5BA8-4CC5-BF25-25475E813CB2}" presName="rootText" presStyleLbl="node2" presStyleIdx="6" presStyleCnt="8">
        <dgm:presLayoutVars>
          <dgm:chPref val="3"/>
        </dgm:presLayoutVars>
      </dgm:prSet>
      <dgm:spPr/>
    </dgm:pt>
    <dgm:pt modelId="{BF97DBF4-656B-4359-A2FC-AAF6211F2D23}" type="pres">
      <dgm:prSet presAssocID="{2319DF6E-5BA8-4CC5-BF25-25475E813CB2}" presName="rootConnector" presStyleLbl="node2" presStyleIdx="6" presStyleCnt="8"/>
      <dgm:spPr/>
    </dgm:pt>
    <dgm:pt modelId="{DD8C88F8-28FE-42AA-A789-8A01C45A1D6F}" type="pres">
      <dgm:prSet presAssocID="{2319DF6E-5BA8-4CC5-BF25-25475E813CB2}" presName="hierChild4" presStyleCnt="0"/>
      <dgm:spPr/>
    </dgm:pt>
    <dgm:pt modelId="{6437E6F7-EBCF-4325-858D-EFDCB0E0A939}" type="pres">
      <dgm:prSet presAssocID="{2319DF6E-5BA8-4CC5-BF25-25475E813CB2}" presName="hierChild5" presStyleCnt="0"/>
      <dgm:spPr/>
    </dgm:pt>
    <dgm:pt modelId="{3C891801-3FA7-433E-B2CB-F70B04A9A98E}" type="pres">
      <dgm:prSet presAssocID="{2230FCBC-7585-486C-B846-70DFB8E597AA}" presName="Name37" presStyleLbl="parChTrans1D2" presStyleIdx="7" presStyleCnt="8"/>
      <dgm:spPr/>
    </dgm:pt>
    <dgm:pt modelId="{11A1B471-EF54-4BA7-AE4B-C6C9EB18DA7A}" type="pres">
      <dgm:prSet presAssocID="{036F381C-6418-480F-B1B5-DEF38C027173}" presName="hierRoot2" presStyleCnt="0">
        <dgm:presLayoutVars>
          <dgm:hierBranch val="init"/>
        </dgm:presLayoutVars>
      </dgm:prSet>
      <dgm:spPr/>
    </dgm:pt>
    <dgm:pt modelId="{71FB1385-604E-466A-BC75-EC2A9878998C}" type="pres">
      <dgm:prSet presAssocID="{036F381C-6418-480F-B1B5-DEF38C027173}" presName="rootComposite" presStyleCnt="0"/>
      <dgm:spPr/>
    </dgm:pt>
    <dgm:pt modelId="{3D422D51-4F94-4D08-8332-483E3B98517B}" type="pres">
      <dgm:prSet presAssocID="{036F381C-6418-480F-B1B5-DEF38C027173}" presName="rootText" presStyleLbl="node2" presStyleIdx="7" presStyleCnt="8">
        <dgm:presLayoutVars>
          <dgm:chPref val="3"/>
        </dgm:presLayoutVars>
      </dgm:prSet>
      <dgm:spPr/>
    </dgm:pt>
    <dgm:pt modelId="{C1E36BCB-34B8-4A6C-A415-176638E077A9}" type="pres">
      <dgm:prSet presAssocID="{036F381C-6418-480F-B1B5-DEF38C027173}" presName="rootConnector" presStyleLbl="node2" presStyleIdx="7" presStyleCnt="8"/>
      <dgm:spPr/>
    </dgm:pt>
    <dgm:pt modelId="{3179B78D-46C7-4264-B154-46AE2A6661B1}" type="pres">
      <dgm:prSet presAssocID="{036F381C-6418-480F-B1B5-DEF38C027173}" presName="hierChild4" presStyleCnt="0"/>
      <dgm:spPr/>
    </dgm:pt>
    <dgm:pt modelId="{8394EFB1-EA4D-44A0-8310-34694D8DE87E}" type="pres">
      <dgm:prSet presAssocID="{036F381C-6418-480F-B1B5-DEF38C027173}" presName="hierChild5" presStyleCnt="0"/>
      <dgm:spPr/>
    </dgm:pt>
    <dgm:pt modelId="{F9E9B959-C4AC-4E94-91AB-5B90A4DF091C}" type="pres">
      <dgm:prSet presAssocID="{E1DA2582-B807-48AA-8556-BE898CADD2D7}" presName="hierChild3" presStyleCnt="0"/>
      <dgm:spPr/>
    </dgm:pt>
  </dgm:ptLst>
  <dgm:cxnLst>
    <dgm:cxn modelId="{004D0206-D4D5-4C79-9B8A-16CA4249D64F}" type="presOf" srcId="{2319DF6E-5BA8-4CC5-BF25-25475E813CB2}" destId="{380513DA-B9E7-40BA-89AD-7CDFED349971}" srcOrd="0" destOrd="0" presId="urn:microsoft.com/office/officeart/2005/8/layout/orgChart1"/>
    <dgm:cxn modelId="{5A7D0A08-966D-4946-B33F-CC6347A60C59}" srcId="{E1DA2582-B807-48AA-8556-BE898CADD2D7}" destId="{FB90A6D5-8A45-4AED-8AEF-C4F42C93B632}" srcOrd="2" destOrd="0" parTransId="{D30C2E3F-CA3E-42C1-B7B1-25188891FDFD}" sibTransId="{F1508DE4-66CD-47F4-976C-20F39A79F8DB}"/>
    <dgm:cxn modelId="{08312008-1A6C-44EF-979A-8341A28F7EAE}" type="presOf" srcId="{7DC0FEF0-9A7D-4326-9B51-47B70CDB5FD8}" destId="{6D7301CA-31C5-4FBA-B8FE-60343DFEB4AC}" srcOrd="0" destOrd="0" presId="urn:microsoft.com/office/officeart/2005/8/layout/orgChart1"/>
    <dgm:cxn modelId="{01E3A615-1AB7-4196-AD6E-64B87B52C08E}" type="presOf" srcId="{2319DF6E-5BA8-4CC5-BF25-25475E813CB2}" destId="{BF97DBF4-656B-4359-A2FC-AAF6211F2D23}" srcOrd="1" destOrd="0" presId="urn:microsoft.com/office/officeart/2005/8/layout/orgChart1"/>
    <dgm:cxn modelId="{F7E0FC20-B403-4875-BD22-A136275E0866}" type="presOf" srcId="{D679ADDE-1B03-4C9B-A6D0-58A934351DB0}" destId="{443BA65F-4880-40C9-903F-B25CEE674ED4}" srcOrd="0" destOrd="0" presId="urn:microsoft.com/office/officeart/2005/8/layout/orgChart1"/>
    <dgm:cxn modelId="{E3137B2B-30C9-4E92-A22E-B0FB20E3EE0D}" type="presOf" srcId="{F4891564-AEE8-4535-9C3D-77870F38B4F3}" destId="{7F38AA9C-F531-43F3-BFDA-3D2C9CB5C92E}" srcOrd="0" destOrd="0" presId="urn:microsoft.com/office/officeart/2005/8/layout/orgChart1"/>
    <dgm:cxn modelId="{650FDE2E-A25E-40FD-8C81-C6F3DC45F6DF}" type="presOf" srcId="{036F381C-6418-480F-B1B5-DEF38C027173}" destId="{3D422D51-4F94-4D08-8332-483E3B98517B}" srcOrd="0" destOrd="0" presId="urn:microsoft.com/office/officeart/2005/8/layout/orgChart1"/>
    <dgm:cxn modelId="{ED807C30-665C-46B1-8523-63E710182CF3}" type="presOf" srcId="{0110A502-5A9C-4BDE-A588-C0106B2761E3}" destId="{C01053C5-9447-4AB1-BE5F-3E651C1FDB36}" srcOrd="1" destOrd="0" presId="urn:microsoft.com/office/officeart/2005/8/layout/orgChart1"/>
    <dgm:cxn modelId="{17F80B5D-4168-4836-9862-92CF6D80E786}" srcId="{E1DA2582-B807-48AA-8556-BE898CADD2D7}" destId="{7DC0FEF0-9A7D-4326-9B51-47B70CDB5FD8}" srcOrd="3" destOrd="0" parTransId="{B3BBCEB4-A133-4F89-BE1E-61F4830C9175}" sibTransId="{F361B0C5-7D9D-4630-BB96-8081449F29DD}"/>
    <dgm:cxn modelId="{D37F0141-5A8E-4538-BB2C-D605F6FE9C6B}" type="presOf" srcId="{96140F3B-7150-49A4-8D7E-9A62DDC4F7B7}" destId="{72E01583-452E-4475-BE71-6FDBBE775A82}" srcOrd="0" destOrd="0" presId="urn:microsoft.com/office/officeart/2005/8/layout/orgChart1"/>
    <dgm:cxn modelId="{1C794964-34CB-4900-B6C5-E354D5D79AA2}" type="presOf" srcId="{7DC0FEF0-9A7D-4326-9B51-47B70CDB5FD8}" destId="{2C98C398-DFE0-41D2-B250-3DF0F7B2FAA7}" srcOrd="1" destOrd="0" presId="urn:microsoft.com/office/officeart/2005/8/layout/orgChart1"/>
    <dgm:cxn modelId="{19927A66-EA47-4D6B-A876-CA687310951B}" type="presOf" srcId="{FB90A6D5-8A45-4AED-8AEF-C4F42C93B632}" destId="{1048E5C1-5C63-4918-B303-B51D91FA0622}" srcOrd="0" destOrd="0" presId="urn:microsoft.com/office/officeart/2005/8/layout/orgChart1"/>
    <dgm:cxn modelId="{C1CCA84A-674A-4CC4-AF71-5FC0052FD9E6}" type="presOf" srcId="{FB90A6D5-8A45-4AED-8AEF-C4F42C93B632}" destId="{42EE8E1D-6C2F-4C51-9362-7DC21D77A929}" srcOrd="1" destOrd="0" presId="urn:microsoft.com/office/officeart/2005/8/layout/orgChart1"/>
    <dgm:cxn modelId="{15CDAD4C-9AAF-4325-A95F-8B51DFC8F823}" type="presOf" srcId="{B3BBCEB4-A133-4F89-BE1E-61F4830C9175}" destId="{C47001DF-6F27-4447-B5B2-53500211F74A}" srcOrd="0" destOrd="0" presId="urn:microsoft.com/office/officeart/2005/8/layout/orgChart1"/>
    <dgm:cxn modelId="{F957F54C-2EA1-4CFF-94A3-4E8C56FA2BA3}" type="presOf" srcId="{D212D97C-39D7-45D3-B59D-729EF4EDFC85}" destId="{C77F47EB-FF69-4068-8C79-C50DDB20DCF4}" srcOrd="0" destOrd="0" presId="urn:microsoft.com/office/officeart/2005/8/layout/orgChart1"/>
    <dgm:cxn modelId="{234D5C4E-6505-4280-A688-159FCDD2226D}" type="presOf" srcId="{F4891564-AEE8-4535-9C3D-77870F38B4F3}" destId="{7DBE2B31-B699-479A-B7ED-4FA8C2E59777}" srcOrd="1" destOrd="0" presId="urn:microsoft.com/office/officeart/2005/8/layout/orgChart1"/>
    <dgm:cxn modelId="{762E3473-8FAD-4C60-803D-2C879328FB20}" type="presOf" srcId="{96140F3B-7150-49A4-8D7E-9A62DDC4F7B7}" destId="{2B60772C-6724-47BC-8F37-213D77F2904E}" srcOrd="1" destOrd="0" presId="urn:microsoft.com/office/officeart/2005/8/layout/orgChart1"/>
    <dgm:cxn modelId="{8A54CA53-4979-445E-ACEB-6AA5EDB7983B}" type="presOf" srcId="{0110A502-5A9C-4BDE-A588-C0106B2761E3}" destId="{9CAFFEC3-3CC3-4100-8775-E3A9D89965A2}" srcOrd="0" destOrd="0" presId="urn:microsoft.com/office/officeart/2005/8/layout/orgChart1"/>
    <dgm:cxn modelId="{E93BEA75-6A18-45D1-9881-2CF8175EB3CA}" type="presOf" srcId="{FD5AD025-2297-43C3-B730-B3A6183C6DFA}" destId="{80ACB35F-0C71-453D-A874-52C56E650872}" srcOrd="0" destOrd="0" presId="urn:microsoft.com/office/officeart/2005/8/layout/orgChart1"/>
    <dgm:cxn modelId="{4C725677-0F4C-40B2-897D-2087F5FB4CED}" type="presOf" srcId="{5E4815CA-DB29-479F-A0EA-FE4063E40217}" destId="{08F58D04-1428-4FDB-BAAA-5896322E6B38}" srcOrd="1" destOrd="0" presId="urn:microsoft.com/office/officeart/2005/8/layout/orgChart1"/>
    <dgm:cxn modelId="{2E903958-4FE0-4D8D-98B2-83D035510F3D}" type="presOf" srcId="{E1DA2582-B807-48AA-8556-BE898CADD2D7}" destId="{143CEF48-499B-47BE-A830-35B68DD03C99}" srcOrd="0" destOrd="0" presId="urn:microsoft.com/office/officeart/2005/8/layout/orgChart1"/>
    <dgm:cxn modelId="{E9619E7E-85CA-4B10-A790-0554E10C3AD0}" type="presOf" srcId="{E2674F08-A35D-4821-BEDA-07056767E21B}" destId="{BA320D9A-2499-4FCE-8729-F551CB5F81D0}" srcOrd="0" destOrd="0" presId="urn:microsoft.com/office/officeart/2005/8/layout/orgChart1"/>
    <dgm:cxn modelId="{3BF3458F-237D-4AFC-8453-D7ED3625CD20}" srcId="{E1DA2582-B807-48AA-8556-BE898CADD2D7}" destId="{0110A502-5A9C-4BDE-A588-C0106B2761E3}" srcOrd="1" destOrd="0" parTransId="{FD5AD025-2297-43C3-B730-B3A6183C6DFA}" sibTransId="{940E7414-9104-4479-9251-2AED51B8B63B}"/>
    <dgm:cxn modelId="{B9F8AE92-B4F6-47EB-AE6A-E53EEB02F82C}" type="presOf" srcId="{5E4815CA-DB29-479F-A0EA-FE4063E40217}" destId="{D2A90102-7C70-478F-ACBD-1F9724D4C493}" srcOrd="0" destOrd="0" presId="urn:microsoft.com/office/officeart/2005/8/layout/orgChart1"/>
    <dgm:cxn modelId="{E783BC9B-4C2A-4F24-B792-A78A2BF3AF85}" type="presOf" srcId="{2230FCBC-7585-486C-B846-70DFB8E597AA}" destId="{3C891801-3FA7-433E-B2CB-F70B04A9A98E}" srcOrd="0" destOrd="0" presId="urn:microsoft.com/office/officeart/2005/8/layout/orgChart1"/>
    <dgm:cxn modelId="{A4C33AA6-7A32-4481-AEF7-67FE6D35FAFE}" srcId="{E1DA2582-B807-48AA-8556-BE898CADD2D7}" destId="{5E4815CA-DB29-479F-A0EA-FE4063E40217}" srcOrd="0" destOrd="0" parTransId="{8F9A238D-2033-4A1C-B612-9B95FC7A3E9D}" sibTransId="{9EC7A8AD-CA01-4569-BD7B-6F91F064E5C2}"/>
    <dgm:cxn modelId="{EE08E1B0-8220-4740-8BCA-112A9D362CCC}" type="presOf" srcId="{036F381C-6418-480F-B1B5-DEF38C027173}" destId="{C1E36BCB-34B8-4A6C-A415-176638E077A9}" srcOrd="1" destOrd="0" presId="urn:microsoft.com/office/officeart/2005/8/layout/orgChart1"/>
    <dgm:cxn modelId="{88266BCD-C52E-41A3-B59C-1323BF1A5036}" type="presOf" srcId="{D30C2E3F-CA3E-42C1-B7B1-25188891FDFD}" destId="{87741009-AB78-4E7C-823D-80B5EDC80477}" srcOrd="0" destOrd="0" presId="urn:microsoft.com/office/officeart/2005/8/layout/orgChart1"/>
    <dgm:cxn modelId="{F63E49D8-D574-4AAC-9CD3-F33E1E5671B5}" type="presOf" srcId="{D0BEC526-9117-4DC8-A184-F298DE3B9E11}" destId="{1E94E11A-C835-42BB-A217-CC357CB0E6D4}" srcOrd="0" destOrd="0" presId="urn:microsoft.com/office/officeart/2005/8/layout/orgChart1"/>
    <dgm:cxn modelId="{5CCF0ED9-B349-4DE0-BE19-C68973929742}" srcId="{E1DA2582-B807-48AA-8556-BE898CADD2D7}" destId="{2319DF6E-5BA8-4CC5-BF25-25475E813CB2}" srcOrd="6" destOrd="0" parTransId="{E2674F08-A35D-4821-BEDA-07056767E21B}" sibTransId="{F91BCAF3-C141-45BD-860B-0D6FA30D285D}"/>
    <dgm:cxn modelId="{D2E22ADE-2CE0-4A20-A664-90AAD52FE932}" srcId="{D679ADDE-1B03-4C9B-A6D0-58A934351DB0}" destId="{E1DA2582-B807-48AA-8556-BE898CADD2D7}" srcOrd="0" destOrd="0" parTransId="{AA59FF9A-AAA6-4C8A-91F7-F4D44AD44A07}" sibTransId="{8F4DBF0E-29BA-4865-9F19-89E10200389A}"/>
    <dgm:cxn modelId="{383128E5-C498-4D0C-BF6A-9293196A8A14}" type="presOf" srcId="{E1DA2582-B807-48AA-8556-BE898CADD2D7}" destId="{45F8BC75-BD5F-46D6-AB44-A4D4F0E44802}" srcOrd="1" destOrd="0" presId="urn:microsoft.com/office/officeart/2005/8/layout/orgChart1"/>
    <dgm:cxn modelId="{78971BEA-8312-40E0-BEF7-B35700D2575D}" srcId="{E1DA2582-B807-48AA-8556-BE898CADD2D7}" destId="{036F381C-6418-480F-B1B5-DEF38C027173}" srcOrd="7" destOrd="0" parTransId="{2230FCBC-7585-486C-B846-70DFB8E597AA}" sibTransId="{F42E967C-BF16-4B73-A181-0FD67BB48C16}"/>
    <dgm:cxn modelId="{D72551ED-44E5-42E4-B435-5D435DE19BB7}" type="presOf" srcId="{8F9A238D-2033-4A1C-B612-9B95FC7A3E9D}" destId="{BB2427BE-519B-4A2B-9FE7-27422416143B}" srcOrd="0" destOrd="0" presId="urn:microsoft.com/office/officeart/2005/8/layout/orgChart1"/>
    <dgm:cxn modelId="{58442DF2-B0E6-4CC3-AB81-DAFACE232FFB}" srcId="{E1DA2582-B807-48AA-8556-BE898CADD2D7}" destId="{96140F3B-7150-49A4-8D7E-9A62DDC4F7B7}" srcOrd="4" destOrd="0" parTransId="{D0BEC526-9117-4DC8-A184-F298DE3B9E11}" sibTransId="{CA00591D-B8D1-46C5-B8C3-EE5191596130}"/>
    <dgm:cxn modelId="{8D4396FD-8B3C-4F5E-9AF6-201BBA04FF13}" srcId="{E1DA2582-B807-48AA-8556-BE898CADD2D7}" destId="{F4891564-AEE8-4535-9C3D-77870F38B4F3}" srcOrd="5" destOrd="0" parTransId="{D212D97C-39D7-45D3-B59D-729EF4EDFC85}" sibTransId="{BE5B4773-083E-42EC-9611-BE55E6E5F643}"/>
    <dgm:cxn modelId="{D032EBB9-2DB9-41E9-BE5D-A1331C9458BA}" type="presParOf" srcId="{443BA65F-4880-40C9-903F-B25CEE674ED4}" destId="{9EA56E4C-7926-4162-9BB8-A7F431AB7A8A}" srcOrd="0" destOrd="0" presId="urn:microsoft.com/office/officeart/2005/8/layout/orgChart1"/>
    <dgm:cxn modelId="{EFC5B834-98EA-419C-8067-CBC4290E1244}" type="presParOf" srcId="{9EA56E4C-7926-4162-9BB8-A7F431AB7A8A}" destId="{080CD68E-8494-4702-88FB-AE0ED3973A7B}" srcOrd="0" destOrd="0" presId="urn:microsoft.com/office/officeart/2005/8/layout/orgChart1"/>
    <dgm:cxn modelId="{351BCFEF-A76A-4E65-B552-41AA18DF6A7A}" type="presParOf" srcId="{080CD68E-8494-4702-88FB-AE0ED3973A7B}" destId="{143CEF48-499B-47BE-A830-35B68DD03C99}" srcOrd="0" destOrd="0" presId="urn:microsoft.com/office/officeart/2005/8/layout/orgChart1"/>
    <dgm:cxn modelId="{1B2B9C30-A5CF-4A7C-827D-AAD2F4F0238A}" type="presParOf" srcId="{080CD68E-8494-4702-88FB-AE0ED3973A7B}" destId="{45F8BC75-BD5F-46D6-AB44-A4D4F0E44802}" srcOrd="1" destOrd="0" presId="urn:microsoft.com/office/officeart/2005/8/layout/orgChart1"/>
    <dgm:cxn modelId="{55AB9B1A-15C5-421B-B804-9548921BB6DF}" type="presParOf" srcId="{9EA56E4C-7926-4162-9BB8-A7F431AB7A8A}" destId="{81AC547A-577A-413E-8FB6-20106E6B1BAB}" srcOrd="1" destOrd="0" presId="urn:microsoft.com/office/officeart/2005/8/layout/orgChart1"/>
    <dgm:cxn modelId="{13423C19-B221-4988-BDCB-C028CB713BEA}" type="presParOf" srcId="{81AC547A-577A-413E-8FB6-20106E6B1BAB}" destId="{BB2427BE-519B-4A2B-9FE7-27422416143B}" srcOrd="0" destOrd="0" presId="urn:microsoft.com/office/officeart/2005/8/layout/orgChart1"/>
    <dgm:cxn modelId="{21593027-6A19-402C-84A4-139EBA3F74F2}" type="presParOf" srcId="{81AC547A-577A-413E-8FB6-20106E6B1BAB}" destId="{B4EC47BB-05C3-4F43-9EC9-77EAE579761A}" srcOrd="1" destOrd="0" presId="urn:microsoft.com/office/officeart/2005/8/layout/orgChart1"/>
    <dgm:cxn modelId="{EB96E5D5-B020-4F81-944D-FAD3A94440A8}" type="presParOf" srcId="{B4EC47BB-05C3-4F43-9EC9-77EAE579761A}" destId="{0955667B-F39C-4DAC-8C1D-3EED549FAE13}" srcOrd="0" destOrd="0" presId="urn:microsoft.com/office/officeart/2005/8/layout/orgChart1"/>
    <dgm:cxn modelId="{128D6D6C-C7DC-4BB9-8F95-034AE6F3809C}" type="presParOf" srcId="{0955667B-F39C-4DAC-8C1D-3EED549FAE13}" destId="{D2A90102-7C70-478F-ACBD-1F9724D4C493}" srcOrd="0" destOrd="0" presId="urn:microsoft.com/office/officeart/2005/8/layout/orgChart1"/>
    <dgm:cxn modelId="{E20AE852-81DF-4438-88C9-05F210C53796}" type="presParOf" srcId="{0955667B-F39C-4DAC-8C1D-3EED549FAE13}" destId="{08F58D04-1428-4FDB-BAAA-5896322E6B38}" srcOrd="1" destOrd="0" presId="urn:microsoft.com/office/officeart/2005/8/layout/orgChart1"/>
    <dgm:cxn modelId="{A835FC88-B643-4ABE-A799-BA5F90DD6C5F}" type="presParOf" srcId="{B4EC47BB-05C3-4F43-9EC9-77EAE579761A}" destId="{D20B09E3-F7FD-4369-89F0-61EDED4BC9E0}" srcOrd="1" destOrd="0" presId="urn:microsoft.com/office/officeart/2005/8/layout/orgChart1"/>
    <dgm:cxn modelId="{1BCE44EB-D64D-47BD-93C1-7CBB7684AC4F}" type="presParOf" srcId="{B4EC47BB-05C3-4F43-9EC9-77EAE579761A}" destId="{84A94EBA-1BFD-4E2D-96EE-36F1C838E7DD}" srcOrd="2" destOrd="0" presId="urn:microsoft.com/office/officeart/2005/8/layout/orgChart1"/>
    <dgm:cxn modelId="{D9440BE7-28C0-4528-87E6-CF86AD4090D8}" type="presParOf" srcId="{81AC547A-577A-413E-8FB6-20106E6B1BAB}" destId="{80ACB35F-0C71-453D-A874-52C56E650872}" srcOrd="2" destOrd="0" presId="urn:microsoft.com/office/officeart/2005/8/layout/orgChart1"/>
    <dgm:cxn modelId="{1945C773-22D9-4D38-8DC0-5E9319F9EA37}" type="presParOf" srcId="{81AC547A-577A-413E-8FB6-20106E6B1BAB}" destId="{70717D50-621C-45AF-83A1-A435A644017B}" srcOrd="3" destOrd="0" presId="urn:microsoft.com/office/officeart/2005/8/layout/orgChart1"/>
    <dgm:cxn modelId="{13251FC3-E9EE-4AAE-A00D-F419CF66D502}" type="presParOf" srcId="{70717D50-621C-45AF-83A1-A435A644017B}" destId="{6A3756FF-9D66-4F56-8051-F0E2F0B7AA3A}" srcOrd="0" destOrd="0" presId="urn:microsoft.com/office/officeart/2005/8/layout/orgChart1"/>
    <dgm:cxn modelId="{216181BD-D86E-4BB9-9B36-202B4445D5A5}" type="presParOf" srcId="{6A3756FF-9D66-4F56-8051-F0E2F0B7AA3A}" destId="{9CAFFEC3-3CC3-4100-8775-E3A9D89965A2}" srcOrd="0" destOrd="0" presId="urn:microsoft.com/office/officeart/2005/8/layout/orgChart1"/>
    <dgm:cxn modelId="{0DF80A61-06A7-4B9D-AE05-1196D2C47CCE}" type="presParOf" srcId="{6A3756FF-9D66-4F56-8051-F0E2F0B7AA3A}" destId="{C01053C5-9447-4AB1-BE5F-3E651C1FDB36}" srcOrd="1" destOrd="0" presId="urn:microsoft.com/office/officeart/2005/8/layout/orgChart1"/>
    <dgm:cxn modelId="{52864C85-8E13-48ED-AEB4-0988F7EBA895}" type="presParOf" srcId="{70717D50-621C-45AF-83A1-A435A644017B}" destId="{0D506719-91DC-4E8F-ADAF-68A0029FF127}" srcOrd="1" destOrd="0" presId="urn:microsoft.com/office/officeart/2005/8/layout/orgChart1"/>
    <dgm:cxn modelId="{74192B5D-DE27-4848-8845-BFC32CED0A5B}" type="presParOf" srcId="{70717D50-621C-45AF-83A1-A435A644017B}" destId="{7C73E99C-FECF-4281-B594-92F7C41EFFE1}" srcOrd="2" destOrd="0" presId="urn:microsoft.com/office/officeart/2005/8/layout/orgChart1"/>
    <dgm:cxn modelId="{34472378-69D2-40A2-9B2F-5CBDBAE2B6FC}" type="presParOf" srcId="{81AC547A-577A-413E-8FB6-20106E6B1BAB}" destId="{87741009-AB78-4E7C-823D-80B5EDC80477}" srcOrd="4" destOrd="0" presId="urn:microsoft.com/office/officeart/2005/8/layout/orgChart1"/>
    <dgm:cxn modelId="{289276EB-43E5-4510-AFCD-6777F7BDDA92}" type="presParOf" srcId="{81AC547A-577A-413E-8FB6-20106E6B1BAB}" destId="{7C727E59-0E78-415D-8969-3FCCE8233839}" srcOrd="5" destOrd="0" presId="urn:microsoft.com/office/officeart/2005/8/layout/orgChart1"/>
    <dgm:cxn modelId="{6AF610A5-0271-42F2-AE31-112690E11492}" type="presParOf" srcId="{7C727E59-0E78-415D-8969-3FCCE8233839}" destId="{9C04DA5D-41C6-44FB-9FCE-B01550802FC7}" srcOrd="0" destOrd="0" presId="urn:microsoft.com/office/officeart/2005/8/layout/orgChart1"/>
    <dgm:cxn modelId="{588432C5-7D53-44C9-B8AB-15D1AA2C0FF6}" type="presParOf" srcId="{9C04DA5D-41C6-44FB-9FCE-B01550802FC7}" destId="{1048E5C1-5C63-4918-B303-B51D91FA0622}" srcOrd="0" destOrd="0" presId="urn:microsoft.com/office/officeart/2005/8/layout/orgChart1"/>
    <dgm:cxn modelId="{575A890C-79F9-4C02-8459-13DBC71E9494}" type="presParOf" srcId="{9C04DA5D-41C6-44FB-9FCE-B01550802FC7}" destId="{42EE8E1D-6C2F-4C51-9362-7DC21D77A929}" srcOrd="1" destOrd="0" presId="urn:microsoft.com/office/officeart/2005/8/layout/orgChart1"/>
    <dgm:cxn modelId="{E9479091-C45A-4612-8E22-B76DDB56676A}" type="presParOf" srcId="{7C727E59-0E78-415D-8969-3FCCE8233839}" destId="{2075326E-0F16-4331-8421-E5257644616E}" srcOrd="1" destOrd="0" presId="urn:microsoft.com/office/officeart/2005/8/layout/orgChart1"/>
    <dgm:cxn modelId="{BB621639-241D-449A-83F9-BF1E98F735CD}" type="presParOf" srcId="{7C727E59-0E78-415D-8969-3FCCE8233839}" destId="{FED5FB3D-02AB-4179-8E63-0354A126CF25}" srcOrd="2" destOrd="0" presId="urn:microsoft.com/office/officeart/2005/8/layout/orgChart1"/>
    <dgm:cxn modelId="{5A3E5D39-EA4B-41B2-8282-B4C82C95DBA1}" type="presParOf" srcId="{81AC547A-577A-413E-8FB6-20106E6B1BAB}" destId="{C47001DF-6F27-4447-B5B2-53500211F74A}" srcOrd="6" destOrd="0" presId="urn:microsoft.com/office/officeart/2005/8/layout/orgChart1"/>
    <dgm:cxn modelId="{EB5F08CC-0A2B-479C-8686-C69B85761B35}" type="presParOf" srcId="{81AC547A-577A-413E-8FB6-20106E6B1BAB}" destId="{0C549819-BCBE-4DBF-B0AF-C72EBDF9EBEF}" srcOrd="7" destOrd="0" presId="urn:microsoft.com/office/officeart/2005/8/layout/orgChart1"/>
    <dgm:cxn modelId="{A06C8BE6-8324-4AA7-A229-9F7648A75AB3}" type="presParOf" srcId="{0C549819-BCBE-4DBF-B0AF-C72EBDF9EBEF}" destId="{35BC5B54-CDC3-40E6-BAFD-3B9C2369CED0}" srcOrd="0" destOrd="0" presId="urn:microsoft.com/office/officeart/2005/8/layout/orgChart1"/>
    <dgm:cxn modelId="{3840A6B4-5D59-4204-B283-F07CCDCA3181}" type="presParOf" srcId="{35BC5B54-CDC3-40E6-BAFD-3B9C2369CED0}" destId="{6D7301CA-31C5-4FBA-B8FE-60343DFEB4AC}" srcOrd="0" destOrd="0" presId="urn:microsoft.com/office/officeart/2005/8/layout/orgChart1"/>
    <dgm:cxn modelId="{91D0C78D-ED3E-4AFC-8CD8-9B8B91F8A053}" type="presParOf" srcId="{35BC5B54-CDC3-40E6-BAFD-3B9C2369CED0}" destId="{2C98C398-DFE0-41D2-B250-3DF0F7B2FAA7}" srcOrd="1" destOrd="0" presId="urn:microsoft.com/office/officeart/2005/8/layout/orgChart1"/>
    <dgm:cxn modelId="{422E2D11-67CB-4A32-B267-E683BAC84C85}" type="presParOf" srcId="{0C549819-BCBE-4DBF-B0AF-C72EBDF9EBEF}" destId="{071506B2-CDFE-4149-90D1-32C40D147E3A}" srcOrd="1" destOrd="0" presId="urn:microsoft.com/office/officeart/2005/8/layout/orgChart1"/>
    <dgm:cxn modelId="{DFE22111-C22C-4054-94DD-BA6DF247A1CB}" type="presParOf" srcId="{0C549819-BCBE-4DBF-B0AF-C72EBDF9EBEF}" destId="{D05537E7-1FD2-4A0F-99FA-80759DD9420E}" srcOrd="2" destOrd="0" presId="urn:microsoft.com/office/officeart/2005/8/layout/orgChart1"/>
    <dgm:cxn modelId="{263574D0-06AF-4DA1-86FC-67AFA7B4CAE5}" type="presParOf" srcId="{81AC547A-577A-413E-8FB6-20106E6B1BAB}" destId="{1E94E11A-C835-42BB-A217-CC357CB0E6D4}" srcOrd="8" destOrd="0" presId="urn:microsoft.com/office/officeart/2005/8/layout/orgChart1"/>
    <dgm:cxn modelId="{86940829-6A8E-4C2E-8E3D-984FB5BDC96F}" type="presParOf" srcId="{81AC547A-577A-413E-8FB6-20106E6B1BAB}" destId="{B2CDCC44-26E9-4640-929D-7153C2BABEF1}" srcOrd="9" destOrd="0" presId="urn:microsoft.com/office/officeart/2005/8/layout/orgChart1"/>
    <dgm:cxn modelId="{4DF03463-5FCB-4FA2-86C1-D58E1B66BF6F}" type="presParOf" srcId="{B2CDCC44-26E9-4640-929D-7153C2BABEF1}" destId="{9188EC8A-5EEB-4D65-942B-9018934A9173}" srcOrd="0" destOrd="0" presId="urn:microsoft.com/office/officeart/2005/8/layout/orgChart1"/>
    <dgm:cxn modelId="{3E2C68C3-5090-46B1-A7C6-0CC8CA7353A4}" type="presParOf" srcId="{9188EC8A-5EEB-4D65-942B-9018934A9173}" destId="{72E01583-452E-4475-BE71-6FDBBE775A82}" srcOrd="0" destOrd="0" presId="urn:microsoft.com/office/officeart/2005/8/layout/orgChart1"/>
    <dgm:cxn modelId="{9616138E-5F80-4EF6-8983-6B333BDE4580}" type="presParOf" srcId="{9188EC8A-5EEB-4D65-942B-9018934A9173}" destId="{2B60772C-6724-47BC-8F37-213D77F2904E}" srcOrd="1" destOrd="0" presId="urn:microsoft.com/office/officeart/2005/8/layout/orgChart1"/>
    <dgm:cxn modelId="{A4A459D4-2355-48F1-83BB-036A76C18F88}" type="presParOf" srcId="{B2CDCC44-26E9-4640-929D-7153C2BABEF1}" destId="{403A8961-59F6-44A0-A9EF-5553BA54FAB2}" srcOrd="1" destOrd="0" presId="urn:microsoft.com/office/officeart/2005/8/layout/orgChart1"/>
    <dgm:cxn modelId="{A74DF275-BFFD-4E9F-B650-6234DD692288}" type="presParOf" srcId="{B2CDCC44-26E9-4640-929D-7153C2BABEF1}" destId="{DB788E16-6970-4730-971D-72F9147C9198}" srcOrd="2" destOrd="0" presId="urn:microsoft.com/office/officeart/2005/8/layout/orgChart1"/>
    <dgm:cxn modelId="{97C6BE61-68B1-4904-8B50-17A2414F7D73}" type="presParOf" srcId="{81AC547A-577A-413E-8FB6-20106E6B1BAB}" destId="{C77F47EB-FF69-4068-8C79-C50DDB20DCF4}" srcOrd="10" destOrd="0" presId="urn:microsoft.com/office/officeart/2005/8/layout/orgChart1"/>
    <dgm:cxn modelId="{8CE02A69-86C6-439F-A179-7E6DD627B715}" type="presParOf" srcId="{81AC547A-577A-413E-8FB6-20106E6B1BAB}" destId="{8DADB981-2A45-4172-BCF4-B8244CEB3983}" srcOrd="11" destOrd="0" presId="urn:microsoft.com/office/officeart/2005/8/layout/orgChart1"/>
    <dgm:cxn modelId="{CCC79921-1B08-4CE7-BA7E-376AF1714709}" type="presParOf" srcId="{8DADB981-2A45-4172-BCF4-B8244CEB3983}" destId="{C42BEC6B-3E54-4622-BE8C-EF2FEC2AFC04}" srcOrd="0" destOrd="0" presId="urn:microsoft.com/office/officeart/2005/8/layout/orgChart1"/>
    <dgm:cxn modelId="{D36F8423-03CA-4741-9287-E2B986857818}" type="presParOf" srcId="{C42BEC6B-3E54-4622-BE8C-EF2FEC2AFC04}" destId="{7F38AA9C-F531-43F3-BFDA-3D2C9CB5C92E}" srcOrd="0" destOrd="0" presId="urn:microsoft.com/office/officeart/2005/8/layout/orgChart1"/>
    <dgm:cxn modelId="{F213D13A-1D00-4100-81A7-977058B58F98}" type="presParOf" srcId="{C42BEC6B-3E54-4622-BE8C-EF2FEC2AFC04}" destId="{7DBE2B31-B699-479A-B7ED-4FA8C2E59777}" srcOrd="1" destOrd="0" presId="urn:microsoft.com/office/officeart/2005/8/layout/orgChart1"/>
    <dgm:cxn modelId="{56AF7E11-5DDB-4E4C-AE8D-565F4E7CFDB3}" type="presParOf" srcId="{8DADB981-2A45-4172-BCF4-B8244CEB3983}" destId="{196B7565-1A66-485B-98EF-118CA5A78267}" srcOrd="1" destOrd="0" presId="urn:microsoft.com/office/officeart/2005/8/layout/orgChart1"/>
    <dgm:cxn modelId="{4D4E55A6-C910-44D3-8E02-B236F6A86429}" type="presParOf" srcId="{8DADB981-2A45-4172-BCF4-B8244CEB3983}" destId="{6386E9FD-6F5A-4DCC-84B4-1783BB80F41C}" srcOrd="2" destOrd="0" presId="urn:microsoft.com/office/officeart/2005/8/layout/orgChart1"/>
    <dgm:cxn modelId="{7444C3AA-C28D-4D40-85C0-832ACAD05FC0}" type="presParOf" srcId="{81AC547A-577A-413E-8FB6-20106E6B1BAB}" destId="{BA320D9A-2499-4FCE-8729-F551CB5F81D0}" srcOrd="12" destOrd="0" presId="urn:microsoft.com/office/officeart/2005/8/layout/orgChart1"/>
    <dgm:cxn modelId="{4139FF8E-BB69-45E4-A46E-7CD1C4757064}" type="presParOf" srcId="{81AC547A-577A-413E-8FB6-20106E6B1BAB}" destId="{B7CDA08B-F89D-43B7-B3E7-0B49735B42D4}" srcOrd="13" destOrd="0" presId="urn:microsoft.com/office/officeart/2005/8/layout/orgChart1"/>
    <dgm:cxn modelId="{106E46F8-8742-40A6-B23D-941E9066CFF9}" type="presParOf" srcId="{B7CDA08B-F89D-43B7-B3E7-0B49735B42D4}" destId="{0CCAAD3D-07CF-48DE-907B-4032AEF40203}" srcOrd="0" destOrd="0" presId="urn:microsoft.com/office/officeart/2005/8/layout/orgChart1"/>
    <dgm:cxn modelId="{EC5BF56A-C45E-4662-8737-373997049CE0}" type="presParOf" srcId="{0CCAAD3D-07CF-48DE-907B-4032AEF40203}" destId="{380513DA-B9E7-40BA-89AD-7CDFED349971}" srcOrd="0" destOrd="0" presId="urn:microsoft.com/office/officeart/2005/8/layout/orgChart1"/>
    <dgm:cxn modelId="{31A4D692-6DA2-4D01-9B90-56D889E97B2B}" type="presParOf" srcId="{0CCAAD3D-07CF-48DE-907B-4032AEF40203}" destId="{BF97DBF4-656B-4359-A2FC-AAF6211F2D23}" srcOrd="1" destOrd="0" presId="urn:microsoft.com/office/officeart/2005/8/layout/orgChart1"/>
    <dgm:cxn modelId="{F8A8CC42-1387-4FF3-967B-83753FF874F7}" type="presParOf" srcId="{B7CDA08B-F89D-43B7-B3E7-0B49735B42D4}" destId="{DD8C88F8-28FE-42AA-A789-8A01C45A1D6F}" srcOrd="1" destOrd="0" presId="urn:microsoft.com/office/officeart/2005/8/layout/orgChart1"/>
    <dgm:cxn modelId="{A099D5B3-2206-4F37-A296-9BAC10E8605B}" type="presParOf" srcId="{B7CDA08B-F89D-43B7-B3E7-0B49735B42D4}" destId="{6437E6F7-EBCF-4325-858D-EFDCB0E0A939}" srcOrd="2" destOrd="0" presId="urn:microsoft.com/office/officeart/2005/8/layout/orgChart1"/>
    <dgm:cxn modelId="{E01FABA8-F3C7-4BC5-9FEE-FA0359EBDDF2}" type="presParOf" srcId="{81AC547A-577A-413E-8FB6-20106E6B1BAB}" destId="{3C891801-3FA7-433E-B2CB-F70B04A9A98E}" srcOrd="14" destOrd="0" presId="urn:microsoft.com/office/officeart/2005/8/layout/orgChart1"/>
    <dgm:cxn modelId="{ABDBE6C2-3670-4063-9728-DEF1698D4DB4}" type="presParOf" srcId="{81AC547A-577A-413E-8FB6-20106E6B1BAB}" destId="{11A1B471-EF54-4BA7-AE4B-C6C9EB18DA7A}" srcOrd="15" destOrd="0" presId="urn:microsoft.com/office/officeart/2005/8/layout/orgChart1"/>
    <dgm:cxn modelId="{35456607-E7F6-4546-BDCB-C37E6DDCE088}" type="presParOf" srcId="{11A1B471-EF54-4BA7-AE4B-C6C9EB18DA7A}" destId="{71FB1385-604E-466A-BC75-EC2A9878998C}" srcOrd="0" destOrd="0" presId="urn:microsoft.com/office/officeart/2005/8/layout/orgChart1"/>
    <dgm:cxn modelId="{A0BA8A1A-3C8C-4DD3-B433-4161B5D2D2CF}" type="presParOf" srcId="{71FB1385-604E-466A-BC75-EC2A9878998C}" destId="{3D422D51-4F94-4D08-8332-483E3B98517B}" srcOrd="0" destOrd="0" presId="urn:microsoft.com/office/officeart/2005/8/layout/orgChart1"/>
    <dgm:cxn modelId="{D1418ED2-FCB6-4750-9203-E5BC8AF01CC7}" type="presParOf" srcId="{71FB1385-604E-466A-BC75-EC2A9878998C}" destId="{C1E36BCB-34B8-4A6C-A415-176638E077A9}" srcOrd="1" destOrd="0" presId="urn:microsoft.com/office/officeart/2005/8/layout/orgChart1"/>
    <dgm:cxn modelId="{C05A431E-0650-4952-B86E-63562FDF0B08}" type="presParOf" srcId="{11A1B471-EF54-4BA7-AE4B-C6C9EB18DA7A}" destId="{3179B78D-46C7-4264-B154-46AE2A6661B1}" srcOrd="1" destOrd="0" presId="urn:microsoft.com/office/officeart/2005/8/layout/orgChart1"/>
    <dgm:cxn modelId="{9D0A38D3-B28C-465A-BDB5-94F29EE544F5}" type="presParOf" srcId="{11A1B471-EF54-4BA7-AE4B-C6C9EB18DA7A}" destId="{8394EFB1-EA4D-44A0-8310-34694D8DE87E}" srcOrd="2" destOrd="0" presId="urn:microsoft.com/office/officeart/2005/8/layout/orgChart1"/>
    <dgm:cxn modelId="{CC47B22F-FCE2-4680-A141-EC1C0EA44F79}" type="presParOf" srcId="{9EA56E4C-7926-4162-9BB8-A7F431AB7A8A}" destId="{F9E9B959-C4AC-4E94-91AB-5B90A4DF091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79ADDE-1B03-4C9B-A6D0-58A934351DB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1DA2582-B807-48AA-8556-BE898CADD2D7}">
      <dgm:prSet phldrT="[Texto]"/>
      <dgm:spPr/>
      <dgm:t>
        <a:bodyPr/>
        <a:lstStyle/>
        <a:p>
          <a:r>
            <a:rPr lang="es-MX" dirty="0" err="1"/>
            <a:t>OutputStream</a:t>
          </a:r>
          <a:endParaRPr lang="es-MX" dirty="0"/>
        </a:p>
      </dgm:t>
    </dgm:pt>
    <dgm:pt modelId="{AA59FF9A-AAA6-4C8A-91F7-F4D44AD44A07}" type="parTrans" cxnId="{D2E22ADE-2CE0-4A20-A664-90AAD52FE932}">
      <dgm:prSet/>
      <dgm:spPr/>
      <dgm:t>
        <a:bodyPr/>
        <a:lstStyle/>
        <a:p>
          <a:endParaRPr lang="es-MX"/>
        </a:p>
      </dgm:t>
    </dgm:pt>
    <dgm:pt modelId="{8F4DBF0E-29BA-4865-9F19-89E10200389A}" type="sibTrans" cxnId="{D2E22ADE-2CE0-4A20-A664-90AAD52FE932}">
      <dgm:prSet/>
      <dgm:spPr/>
      <dgm:t>
        <a:bodyPr/>
        <a:lstStyle/>
        <a:p>
          <a:endParaRPr lang="es-MX"/>
        </a:p>
      </dgm:t>
    </dgm:pt>
    <dgm:pt modelId="{0110A502-5A9C-4BDE-A588-C0106B2761E3}">
      <dgm:prSet phldrT="[Texto]"/>
      <dgm:spPr/>
      <dgm:t>
        <a:bodyPr/>
        <a:lstStyle/>
        <a:p>
          <a:r>
            <a:rPr lang="es-MX" dirty="0" err="1"/>
            <a:t>ByteArray</a:t>
          </a:r>
          <a:endParaRPr lang="es-MX" dirty="0"/>
        </a:p>
        <a:p>
          <a:r>
            <a:rPr lang="es-MX" dirty="0" err="1"/>
            <a:t>OutputStream</a:t>
          </a:r>
          <a:endParaRPr lang="es-MX" dirty="0"/>
        </a:p>
      </dgm:t>
    </dgm:pt>
    <dgm:pt modelId="{FD5AD025-2297-43C3-B730-B3A6183C6DFA}" type="parTrans" cxnId="{3BF3458F-237D-4AFC-8453-D7ED3625CD20}">
      <dgm:prSet/>
      <dgm:spPr/>
      <dgm:t>
        <a:bodyPr/>
        <a:lstStyle/>
        <a:p>
          <a:endParaRPr lang="es-MX"/>
        </a:p>
      </dgm:t>
    </dgm:pt>
    <dgm:pt modelId="{940E7414-9104-4479-9251-2AED51B8B63B}" type="sibTrans" cxnId="{3BF3458F-237D-4AFC-8453-D7ED3625CD20}">
      <dgm:prSet/>
      <dgm:spPr/>
      <dgm:t>
        <a:bodyPr/>
        <a:lstStyle/>
        <a:p>
          <a:endParaRPr lang="es-MX"/>
        </a:p>
      </dgm:t>
    </dgm:pt>
    <dgm:pt modelId="{FB90A6D5-8A45-4AED-8AEF-C4F42C93B632}">
      <dgm:prSet phldrT="[Texto]"/>
      <dgm:spPr/>
      <dgm:t>
        <a:bodyPr/>
        <a:lstStyle/>
        <a:p>
          <a:r>
            <a:rPr lang="es-MX" dirty="0"/>
            <a:t>File</a:t>
          </a:r>
        </a:p>
        <a:p>
          <a:r>
            <a:rPr lang="es-MX" dirty="0" err="1"/>
            <a:t>OutputStream</a:t>
          </a:r>
          <a:endParaRPr lang="es-MX" dirty="0"/>
        </a:p>
      </dgm:t>
    </dgm:pt>
    <dgm:pt modelId="{D30C2E3F-CA3E-42C1-B7B1-25188891FDFD}" type="parTrans" cxnId="{5A7D0A08-966D-4946-B33F-CC6347A60C59}">
      <dgm:prSet/>
      <dgm:spPr/>
      <dgm:t>
        <a:bodyPr/>
        <a:lstStyle/>
        <a:p>
          <a:endParaRPr lang="es-MX"/>
        </a:p>
      </dgm:t>
    </dgm:pt>
    <dgm:pt modelId="{F1508DE4-66CD-47F4-976C-20F39A79F8DB}" type="sibTrans" cxnId="{5A7D0A08-966D-4946-B33F-CC6347A60C59}">
      <dgm:prSet/>
      <dgm:spPr/>
      <dgm:t>
        <a:bodyPr/>
        <a:lstStyle/>
        <a:p>
          <a:endParaRPr lang="es-MX"/>
        </a:p>
      </dgm:t>
    </dgm:pt>
    <dgm:pt modelId="{96140F3B-7150-49A4-8D7E-9A62DDC4F7B7}">
      <dgm:prSet phldrT="[Texto]"/>
      <dgm:spPr/>
      <dgm:t>
        <a:bodyPr/>
        <a:lstStyle/>
        <a:p>
          <a:r>
            <a:rPr lang="es-MX" dirty="0" err="1"/>
            <a:t>Filter</a:t>
          </a:r>
          <a:r>
            <a:rPr lang="es-MX" dirty="0"/>
            <a:t> </a:t>
          </a:r>
          <a:r>
            <a:rPr lang="es-MX" dirty="0" err="1"/>
            <a:t>OutputStream</a:t>
          </a:r>
          <a:endParaRPr lang="es-MX" dirty="0"/>
        </a:p>
      </dgm:t>
    </dgm:pt>
    <dgm:pt modelId="{D0BEC526-9117-4DC8-A184-F298DE3B9E11}" type="parTrans" cxnId="{58442DF2-B0E6-4CC3-AB81-DAFACE232FFB}">
      <dgm:prSet/>
      <dgm:spPr/>
      <dgm:t>
        <a:bodyPr/>
        <a:lstStyle/>
        <a:p>
          <a:endParaRPr lang="es-MX"/>
        </a:p>
      </dgm:t>
    </dgm:pt>
    <dgm:pt modelId="{CA00591D-B8D1-46C5-B8C3-EE5191596130}" type="sibTrans" cxnId="{58442DF2-B0E6-4CC3-AB81-DAFACE232FFB}">
      <dgm:prSet/>
      <dgm:spPr/>
      <dgm:t>
        <a:bodyPr/>
        <a:lstStyle/>
        <a:p>
          <a:endParaRPr lang="es-MX"/>
        </a:p>
      </dgm:t>
    </dgm:pt>
    <dgm:pt modelId="{F4891564-AEE8-4535-9C3D-77870F38B4F3}">
      <dgm:prSet phldrT="[Texto]"/>
      <dgm:spPr/>
      <dgm:t>
        <a:bodyPr/>
        <a:lstStyle/>
        <a:p>
          <a:r>
            <a:rPr lang="es-MX" dirty="0" err="1"/>
            <a:t>Piped</a:t>
          </a:r>
          <a:r>
            <a:rPr lang="es-MX" dirty="0"/>
            <a:t> </a:t>
          </a:r>
          <a:r>
            <a:rPr lang="es-MX" dirty="0" err="1"/>
            <a:t>OutputStream</a:t>
          </a:r>
          <a:endParaRPr lang="es-MX" dirty="0"/>
        </a:p>
      </dgm:t>
    </dgm:pt>
    <dgm:pt modelId="{D212D97C-39D7-45D3-B59D-729EF4EDFC85}" type="parTrans" cxnId="{8D4396FD-8B3C-4F5E-9AF6-201BBA04FF13}">
      <dgm:prSet/>
      <dgm:spPr/>
      <dgm:t>
        <a:bodyPr/>
        <a:lstStyle/>
        <a:p>
          <a:endParaRPr lang="es-MX"/>
        </a:p>
      </dgm:t>
    </dgm:pt>
    <dgm:pt modelId="{BE5B4773-083E-42EC-9611-BE55E6E5F643}" type="sibTrans" cxnId="{8D4396FD-8B3C-4F5E-9AF6-201BBA04FF13}">
      <dgm:prSet/>
      <dgm:spPr/>
      <dgm:t>
        <a:bodyPr/>
        <a:lstStyle/>
        <a:p>
          <a:endParaRPr lang="es-MX"/>
        </a:p>
      </dgm:t>
    </dgm:pt>
    <dgm:pt modelId="{036F381C-6418-480F-B1B5-DEF38C027173}">
      <dgm:prSet phldrT="[Texto]"/>
      <dgm:spPr/>
      <dgm:t>
        <a:bodyPr/>
        <a:lstStyle/>
        <a:p>
          <a:r>
            <a:rPr lang="es-MX" dirty="0" err="1"/>
            <a:t>Object</a:t>
          </a:r>
          <a:r>
            <a:rPr lang="es-MX" dirty="0"/>
            <a:t> </a:t>
          </a:r>
          <a:r>
            <a:rPr lang="es-MX" dirty="0" err="1"/>
            <a:t>OutputStream</a:t>
          </a:r>
          <a:endParaRPr lang="es-MX" dirty="0"/>
        </a:p>
      </dgm:t>
    </dgm:pt>
    <dgm:pt modelId="{2230FCBC-7585-486C-B846-70DFB8E597AA}" type="parTrans" cxnId="{78971BEA-8312-40E0-BEF7-B35700D2575D}">
      <dgm:prSet/>
      <dgm:spPr/>
      <dgm:t>
        <a:bodyPr/>
        <a:lstStyle/>
        <a:p>
          <a:endParaRPr lang="es-MX"/>
        </a:p>
      </dgm:t>
    </dgm:pt>
    <dgm:pt modelId="{F42E967C-BF16-4B73-A181-0FD67BB48C16}" type="sibTrans" cxnId="{78971BEA-8312-40E0-BEF7-B35700D2575D}">
      <dgm:prSet/>
      <dgm:spPr/>
      <dgm:t>
        <a:bodyPr/>
        <a:lstStyle/>
        <a:p>
          <a:endParaRPr lang="es-MX"/>
        </a:p>
      </dgm:t>
    </dgm:pt>
    <dgm:pt modelId="{443BA65F-4880-40C9-903F-B25CEE674ED4}" type="pres">
      <dgm:prSet presAssocID="{D679ADDE-1B03-4C9B-A6D0-58A934351D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A56E4C-7926-4162-9BB8-A7F431AB7A8A}" type="pres">
      <dgm:prSet presAssocID="{E1DA2582-B807-48AA-8556-BE898CADD2D7}" presName="hierRoot1" presStyleCnt="0">
        <dgm:presLayoutVars>
          <dgm:hierBranch val="init"/>
        </dgm:presLayoutVars>
      </dgm:prSet>
      <dgm:spPr/>
    </dgm:pt>
    <dgm:pt modelId="{080CD68E-8494-4702-88FB-AE0ED3973A7B}" type="pres">
      <dgm:prSet presAssocID="{E1DA2582-B807-48AA-8556-BE898CADD2D7}" presName="rootComposite1" presStyleCnt="0"/>
      <dgm:spPr/>
    </dgm:pt>
    <dgm:pt modelId="{143CEF48-499B-47BE-A830-35B68DD03C99}" type="pres">
      <dgm:prSet presAssocID="{E1DA2582-B807-48AA-8556-BE898CADD2D7}" presName="rootText1" presStyleLbl="node0" presStyleIdx="0" presStyleCnt="1">
        <dgm:presLayoutVars>
          <dgm:chPref val="3"/>
        </dgm:presLayoutVars>
      </dgm:prSet>
      <dgm:spPr/>
    </dgm:pt>
    <dgm:pt modelId="{45F8BC75-BD5F-46D6-AB44-A4D4F0E44802}" type="pres">
      <dgm:prSet presAssocID="{E1DA2582-B807-48AA-8556-BE898CADD2D7}" presName="rootConnector1" presStyleLbl="node1" presStyleIdx="0" presStyleCnt="0"/>
      <dgm:spPr/>
    </dgm:pt>
    <dgm:pt modelId="{81AC547A-577A-413E-8FB6-20106E6B1BAB}" type="pres">
      <dgm:prSet presAssocID="{E1DA2582-B807-48AA-8556-BE898CADD2D7}" presName="hierChild2" presStyleCnt="0"/>
      <dgm:spPr/>
    </dgm:pt>
    <dgm:pt modelId="{80ACB35F-0C71-453D-A874-52C56E650872}" type="pres">
      <dgm:prSet presAssocID="{FD5AD025-2297-43C3-B730-B3A6183C6DFA}" presName="Name37" presStyleLbl="parChTrans1D2" presStyleIdx="0" presStyleCnt="5"/>
      <dgm:spPr/>
    </dgm:pt>
    <dgm:pt modelId="{70717D50-621C-45AF-83A1-A435A644017B}" type="pres">
      <dgm:prSet presAssocID="{0110A502-5A9C-4BDE-A588-C0106B2761E3}" presName="hierRoot2" presStyleCnt="0">
        <dgm:presLayoutVars>
          <dgm:hierBranch val="init"/>
        </dgm:presLayoutVars>
      </dgm:prSet>
      <dgm:spPr/>
    </dgm:pt>
    <dgm:pt modelId="{6A3756FF-9D66-4F56-8051-F0E2F0B7AA3A}" type="pres">
      <dgm:prSet presAssocID="{0110A502-5A9C-4BDE-A588-C0106B2761E3}" presName="rootComposite" presStyleCnt="0"/>
      <dgm:spPr/>
    </dgm:pt>
    <dgm:pt modelId="{9CAFFEC3-3CC3-4100-8775-E3A9D89965A2}" type="pres">
      <dgm:prSet presAssocID="{0110A502-5A9C-4BDE-A588-C0106B2761E3}" presName="rootText" presStyleLbl="node2" presStyleIdx="0" presStyleCnt="5">
        <dgm:presLayoutVars>
          <dgm:chPref val="3"/>
        </dgm:presLayoutVars>
      </dgm:prSet>
      <dgm:spPr/>
    </dgm:pt>
    <dgm:pt modelId="{C01053C5-9447-4AB1-BE5F-3E651C1FDB36}" type="pres">
      <dgm:prSet presAssocID="{0110A502-5A9C-4BDE-A588-C0106B2761E3}" presName="rootConnector" presStyleLbl="node2" presStyleIdx="0" presStyleCnt="5"/>
      <dgm:spPr/>
    </dgm:pt>
    <dgm:pt modelId="{0D506719-91DC-4E8F-ADAF-68A0029FF127}" type="pres">
      <dgm:prSet presAssocID="{0110A502-5A9C-4BDE-A588-C0106B2761E3}" presName="hierChild4" presStyleCnt="0"/>
      <dgm:spPr/>
    </dgm:pt>
    <dgm:pt modelId="{7C73E99C-FECF-4281-B594-92F7C41EFFE1}" type="pres">
      <dgm:prSet presAssocID="{0110A502-5A9C-4BDE-A588-C0106B2761E3}" presName="hierChild5" presStyleCnt="0"/>
      <dgm:spPr/>
    </dgm:pt>
    <dgm:pt modelId="{87741009-AB78-4E7C-823D-80B5EDC80477}" type="pres">
      <dgm:prSet presAssocID="{D30C2E3F-CA3E-42C1-B7B1-25188891FDFD}" presName="Name37" presStyleLbl="parChTrans1D2" presStyleIdx="1" presStyleCnt="5"/>
      <dgm:spPr/>
    </dgm:pt>
    <dgm:pt modelId="{7C727E59-0E78-415D-8969-3FCCE8233839}" type="pres">
      <dgm:prSet presAssocID="{FB90A6D5-8A45-4AED-8AEF-C4F42C93B632}" presName="hierRoot2" presStyleCnt="0">
        <dgm:presLayoutVars>
          <dgm:hierBranch val="init"/>
        </dgm:presLayoutVars>
      </dgm:prSet>
      <dgm:spPr/>
    </dgm:pt>
    <dgm:pt modelId="{9C04DA5D-41C6-44FB-9FCE-B01550802FC7}" type="pres">
      <dgm:prSet presAssocID="{FB90A6D5-8A45-4AED-8AEF-C4F42C93B632}" presName="rootComposite" presStyleCnt="0"/>
      <dgm:spPr/>
    </dgm:pt>
    <dgm:pt modelId="{1048E5C1-5C63-4918-B303-B51D91FA0622}" type="pres">
      <dgm:prSet presAssocID="{FB90A6D5-8A45-4AED-8AEF-C4F42C93B632}" presName="rootText" presStyleLbl="node2" presStyleIdx="1" presStyleCnt="5">
        <dgm:presLayoutVars>
          <dgm:chPref val="3"/>
        </dgm:presLayoutVars>
      </dgm:prSet>
      <dgm:spPr/>
    </dgm:pt>
    <dgm:pt modelId="{42EE8E1D-6C2F-4C51-9362-7DC21D77A929}" type="pres">
      <dgm:prSet presAssocID="{FB90A6D5-8A45-4AED-8AEF-C4F42C93B632}" presName="rootConnector" presStyleLbl="node2" presStyleIdx="1" presStyleCnt="5"/>
      <dgm:spPr/>
    </dgm:pt>
    <dgm:pt modelId="{2075326E-0F16-4331-8421-E5257644616E}" type="pres">
      <dgm:prSet presAssocID="{FB90A6D5-8A45-4AED-8AEF-C4F42C93B632}" presName="hierChild4" presStyleCnt="0"/>
      <dgm:spPr/>
    </dgm:pt>
    <dgm:pt modelId="{FED5FB3D-02AB-4179-8E63-0354A126CF25}" type="pres">
      <dgm:prSet presAssocID="{FB90A6D5-8A45-4AED-8AEF-C4F42C93B632}" presName="hierChild5" presStyleCnt="0"/>
      <dgm:spPr/>
    </dgm:pt>
    <dgm:pt modelId="{A889E790-EB48-4919-B599-7B582E36474B}" type="pres">
      <dgm:prSet presAssocID="{D0BEC526-9117-4DC8-A184-F298DE3B9E11}" presName="Name37" presStyleLbl="parChTrans1D2" presStyleIdx="2" presStyleCnt="5"/>
      <dgm:spPr/>
    </dgm:pt>
    <dgm:pt modelId="{36FD0AA5-6ADC-412C-BAF0-D8E2AB21C09D}" type="pres">
      <dgm:prSet presAssocID="{96140F3B-7150-49A4-8D7E-9A62DDC4F7B7}" presName="hierRoot2" presStyleCnt="0">
        <dgm:presLayoutVars>
          <dgm:hierBranch val="init"/>
        </dgm:presLayoutVars>
      </dgm:prSet>
      <dgm:spPr/>
    </dgm:pt>
    <dgm:pt modelId="{C0855CCA-A28E-4057-81F1-A7C88722DE9C}" type="pres">
      <dgm:prSet presAssocID="{96140F3B-7150-49A4-8D7E-9A62DDC4F7B7}" presName="rootComposite" presStyleCnt="0"/>
      <dgm:spPr/>
    </dgm:pt>
    <dgm:pt modelId="{A3B1E652-7D03-4743-9AA8-D652E493C187}" type="pres">
      <dgm:prSet presAssocID="{96140F3B-7150-49A4-8D7E-9A62DDC4F7B7}" presName="rootText" presStyleLbl="node2" presStyleIdx="2" presStyleCnt="5">
        <dgm:presLayoutVars>
          <dgm:chPref val="3"/>
        </dgm:presLayoutVars>
      </dgm:prSet>
      <dgm:spPr/>
    </dgm:pt>
    <dgm:pt modelId="{B0792CA7-BBA3-4036-AF92-1F579083D0F4}" type="pres">
      <dgm:prSet presAssocID="{96140F3B-7150-49A4-8D7E-9A62DDC4F7B7}" presName="rootConnector" presStyleLbl="node2" presStyleIdx="2" presStyleCnt="5"/>
      <dgm:spPr/>
    </dgm:pt>
    <dgm:pt modelId="{96B8EAB1-36C8-408C-8A59-9A28CA97D420}" type="pres">
      <dgm:prSet presAssocID="{96140F3B-7150-49A4-8D7E-9A62DDC4F7B7}" presName="hierChild4" presStyleCnt="0"/>
      <dgm:spPr/>
    </dgm:pt>
    <dgm:pt modelId="{AA65ACC6-5CB8-48EA-9997-7976BAA01632}" type="pres">
      <dgm:prSet presAssocID="{96140F3B-7150-49A4-8D7E-9A62DDC4F7B7}" presName="hierChild5" presStyleCnt="0"/>
      <dgm:spPr/>
    </dgm:pt>
    <dgm:pt modelId="{C77F47EB-FF69-4068-8C79-C50DDB20DCF4}" type="pres">
      <dgm:prSet presAssocID="{D212D97C-39D7-45D3-B59D-729EF4EDFC85}" presName="Name37" presStyleLbl="parChTrans1D2" presStyleIdx="3" presStyleCnt="5"/>
      <dgm:spPr/>
    </dgm:pt>
    <dgm:pt modelId="{8DADB981-2A45-4172-BCF4-B8244CEB3983}" type="pres">
      <dgm:prSet presAssocID="{F4891564-AEE8-4535-9C3D-77870F38B4F3}" presName="hierRoot2" presStyleCnt="0">
        <dgm:presLayoutVars>
          <dgm:hierBranch val="init"/>
        </dgm:presLayoutVars>
      </dgm:prSet>
      <dgm:spPr/>
    </dgm:pt>
    <dgm:pt modelId="{C42BEC6B-3E54-4622-BE8C-EF2FEC2AFC04}" type="pres">
      <dgm:prSet presAssocID="{F4891564-AEE8-4535-9C3D-77870F38B4F3}" presName="rootComposite" presStyleCnt="0"/>
      <dgm:spPr/>
    </dgm:pt>
    <dgm:pt modelId="{7F38AA9C-F531-43F3-BFDA-3D2C9CB5C92E}" type="pres">
      <dgm:prSet presAssocID="{F4891564-AEE8-4535-9C3D-77870F38B4F3}" presName="rootText" presStyleLbl="node2" presStyleIdx="3" presStyleCnt="5">
        <dgm:presLayoutVars>
          <dgm:chPref val="3"/>
        </dgm:presLayoutVars>
      </dgm:prSet>
      <dgm:spPr/>
    </dgm:pt>
    <dgm:pt modelId="{7DBE2B31-B699-479A-B7ED-4FA8C2E59777}" type="pres">
      <dgm:prSet presAssocID="{F4891564-AEE8-4535-9C3D-77870F38B4F3}" presName="rootConnector" presStyleLbl="node2" presStyleIdx="3" presStyleCnt="5"/>
      <dgm:spPr/>
    </dgm:pt>
    <dgm:pt modelId="{196B7565-1A66-485B-98EF-118CA5A78267}" type="pres">
      <dgm:prSet presAssocID="{F4891564-AEE8-4535-9C3D-77870F38B4F3}" presName="hierChild4" presStyleCnt="0"/>
      <dgm:spPr/>
    </dgm:pt>
    <dgm:pt modelId="{6386E9FD-6F5A-4DCC-84B4-1783BB80F41C}" type="pres">
      <dgm:prSet presAssocID="{F4891564-AEE8-4535-9C3D-77870F38B4F3}" presName="hierChild5" presStyleCnt="0"/>
      <dgm:spPr/>
    </dgm:pt>
    <dgm:pt modelId="{3C891801-3FA7-433E-B2CB-F70B04A9A98E}" type="pres">
      <dgm:prSet presAssocID="{2230FCBC-7585-486C-B846-70DFB8E597AA}" presName="Name37" presStyleLbl="parChTrans1D2" presStyleIdx="4" presStyleCnt="5"/>
      <dgm:spPr/>
    </dgm:pt>
    <dgm:pt modelId="{11A1B471-EF54-4BA7-AE4B-C6C9EB18DA7A}" type="pres">
      <dgm:prSet presAssocID="{036F381C-6418-480F-B1B5-DEF38C027173}" presName="hierRoot2" presStyleCnt="0">
        <dgm:presLayoutVars>
          <dgm:hierBranch val="init"/>
        </dgm:presLayoutVars>
      </dgm:prSet>
      <dgm:spPr/>
    </dgm:pt>
    <dgm:pt modelId="{71FB1385-604E-466A-BC75-EC2A9878998C}" type="pres">
      <dgm:prSet presAssocID="{036F381C-6418-480F-B1B5-DEF38C027173}" presName="rootComposite" presStyleCnt="0"/>
      <dgm:spPr/>
    </dgm:pt>
    <dgm:pt modelId="{3D422D51-4F94-4D08-8332-483E3B98517B}" type="pres">
      <dgm:prSet presAssocID="{036F381C-6418-480F-B1B5-DEF38C027173}" presName="rootText" presStyleLbl="node2" presStyleIdx="4" presStyleCnt="5">
        <dgm:presLayoutVars>
          <dgm:chPref val="3"/>
        </dgm:presLayoutVars>
      </dgm:prSet>
      <dgm:spPr/>
    </dgm:pt>
    <dgm:pt modelId="{C1E36BCB-34B8-4A6C-A415-176638E077A9}" type="pres">
      <dgm:prSet presAssocID="{036F381C-6418-480F-B1B5-DEF38C027173}" presName="rootConnector" presStyleLbl="node2" presStyleIdx="4" presStyleCnt="5"/>
      <dgm:spPr/>
    </dgm:pt>
    <dgm:pt modelId="{3179B78D-46C7-4264-B154-46AE2A6661B1}" type="pres">
      <dgm:prSet presAssocID="{036F381C-6418-480F-B1B5-DEF38C027173}" presName="hierChild4" presStyleCnt="0"/>
      <dgm:spPr/>
    </dgm:pt>
    <dgm:pt modelId="{8394EFB1-EA4D-44A0-8310-34694D8DE87E}" type="pres">
      <dgm:prSet presAssocID="{036F381C-6418-480F-B1B5-DEF38C027173}" presName="hierChild5" presStyleCnt="0"/>
      <dgm:spPr/>
    </dgm:pt>
    <dgm:pt modelId="{F9E9B959-C4AC-4E94-91AB-5B90A4DF091C}" type="pres">
      <dgm:prSet presAssocID="{E1DA2582-B807-48AA-8556-BE898CADD2D7}" presName="hierChild3" presStyleCnt="0"/>
      <dgm:spPr/>
    </dgm:pt>
  </dgm:ptLst>
  <dgm:cxnLst>
    <dgm:cxn modelId="{5A7D0A08-966D-4946-B33F-CC6347A60C59}" srcId="{E1DA2582-B807-48AA-8556-BE898CADD2D7}" destId="{FB90A6D5-8A45-4AED-8AEF-C4F42C93B632}" srcOrd="1" destOrd="0" parTransId="{D30C2E3F-CA3E-42C1-B7B1-25188891FDFD}" sibTransId="{F1508DE4-66CD-47F4-976C-20F39A79F8DB}"/>
    <dgm:cxn modelId="{83D9480F-34BA-49FB-9C61-C5E318839904}" type="presOf" srcId="{F4891564-AEE8-4535-9C3D-77870F38B4F3}" destId="{7DBE2B31-B699-479A-B7ED-4FA8C2E59777}" srcOrd="1" destOrd="0" presId="urn:microsoft.com/office/officeart/2005/8/layout/orgChart1"/>
    <dgm:cxn modelId="{F7E0FC20-B403-4875-BD22-A136275E0866}" type="presOf" srcId="{D679ADDE-1B03-4C9B-A6D0-58A934351DB0}" destId="{443BA65F-4880-40C9-903F-B25CEE674ED4}" srcOrd="0" destOrd="0" presId="urn:microsoft.com/office/officeart/2005/8/layout/orgChart1"/>
    <dgm:cxn modelId="{5AEA8E31-5239-4491-BC0A-A43971E749E7}" type="presOf" srcId="{036F381C-6418-480F-B1B5-DEF38C027173}" destId="{C1E36BCB-34B8-4A6C-A415-176638E077A9}" srcOrd="1" destOrd="0" presId="urn:microsoft.com/office/officeart/2005/8/layout/orgChart1"/>
    <dgm:cxn modelId="{CA1AC05D-836D-4E27-B8BC-F9AD18ECED41}" type="presOf" srcId="{D0BEC526-9117-4DC8-A184-F298DE3B9E11}" destId="{A889E790-EB48-4919-B599-7B582E36474B}" srcOrd="0" destOrd="0" presId="urn:microsoft.com/office/officeart/2005/8/layout/orgChart1"/>
    <dgm:cxn modelId="{ACCC0152-15B3-4034-819C-34212C925E75}" type="presOf" srcId="{2230FCBC-7585-486C-B846-70DFB8E597AA}" destId="{3C891801-3FA7-433E-B2CB-F70B04A9A98E}" srcOrd="0" destOrd="0" presId="urn:microsoft.com/office/officeart/2005/8/layout/orgChart1"/>
    <dgm:cxn modelId="{2E903958-4FE0-4D8D-98B2-83D035510F3D}" type="presOf" srcId="{E1DA2582-B807-48AA-8556-BE898CADD2D7}" destId="{143CEF48-499B-47BE-A830-35B68DD03C99}" srcOrd="0" destOrd="0" presId="urn:microsoft.com/office/officeart/2005/8/layout/orgChart1"/>
    <dgm:cxn modelId="{1F66A280-C63C-48A2-B20E-BFF9E59141AA}" type="presOf" srcId="{0110A502-5A9C-4BDE-A588-C0106B2761E3}" destId="{C01053C5-9447-4AB1-BE5F-3E651C1FDB36}" srcOrd="1" destOrd="0" presId="urn:microsoft.com/office/officeart/2005/8/layout/orgChart1"/>
    <dgm:cxn modelId="{F7CE7384-EE11-4B10-B9FF-3B48CDB06CA8}" type="presOf" srcId="{96140F3B-7150-49A4-8D7E-9A62DDC4F7B7}" destId="{B0792CA7-BBA3-4036-AF92-1F579083D0F4}" srcOrd="1" destOrd="0" presId="urn:microsoft.com/office/officeart/2005/8/layout/orgChart1"/>
    <dgm:cxn modelId="{67B2A38A-D778-42BA-A1F9-7D034C794D24}" type="presOf" srcId="{D30C2E3F-CA3E-42C1-B7B1-25188891FDFD}" destId="{87741009-AB78-4E7C-823D-80B5EDC80477}" srcOrd="0" destOrd="0" presId="urn:microsoft.com/office/officeart/2005/8/layout/orgChart1"/>
    <dgm:cxn modelId="{B692C88B-F9A3-4F76-909E-D225EF8FA0F7}" type="presOf" srcId="{FB90A6D5-8A45-4AED-8AEF-C4F42C93B632}" destId="{1048E5C1-5C63-4918-B303-B51D91FA0622}" srcOrd="0" destOrd="0" presId="urn:microsoft.com/office/officeart/2005/8/layout/orgChart1"/>
    <dgm:cxn modelId="{3BF3458F-237D-4AFC-8453-D7ED3625CD20}" srcId="{E1DA2582-B807-48AA-8556-BE898CADD2D7}" destId="{0110A502-5A9C-4BDE-A588-C0106B2761E3}" srcOrd="0" destOrd="0" parTransId="{FD5AD025-2297-43C3-B730-B3A6183C6DFA}" sibTransId="{940E7414-9104-4479-9251-2AED51B8B63B}"/>
    <dgm:cxn modelId="{6845B78F-A606-4E32-8F9F-FE3460EDB1CF}" type="presOf" srcId="{F4891564-AEE8-4535-9C3D-77870F38B4F3}" destId="{7F38AA9C-F531-43F3-BFDA-3D2C9CB5C92E}" srcOrd="0" destOrd="0" presId="urn:microsoft.com/office/officeart/2005/8/layout/orgChart1"/>
    <dgm:cxn modelId="{90DE279A-765F-498D-B6E7-C843BE162E35}" type="presOf" srcId="{FB90A6D5-8A45-4AED-8AEF-C4F42C93B632}" destId="{42EE8E1D-6C2F-4C51-9362-7DC21D77A929}" srcOrd="1" destOrd="0" presId="urn:microsoft.com/office/officeart/2005/8/layout/orgChart1"/>
    <dgm:cxn modelId="{25F9ACA1-4C72-4F08-9531-2FED3957893D}" type="presOf" srcId="{0110A502-5A9C-4BDE-A588-C0106B2761E3}" destId="{9CAFFEC3-3CC3-4100-8775-E3A9D89965A2}" srcOrd="0" destOrd="0" presId="urn:microsoft.com/office/officeart/2005/8/layout/orgChart1"/>
    <dgm:cxn modelId="{5376C4B3-9336-4DFD-82D2-12A750064BE9}" type="presOf" srcId="{D212D97C-39D7-45D3-B59D-729EF4EDFC85}" destId="{C77F47EB-FF69-4068-8C79-C50DDB20DCF4}" srcOrd="0" destOrd="0" presId="urn:microsoft.com/office/officeart/2005/8/layout/orgChart1"/>
    <dgm:cxn modelId="{F4D974B5-DB31-4640-928B-C5CE4E459409}" type="presOf" srcId="{036F381C-6418-480F-B1B5-DEF38C027173}" destId="{3D422D51-4F94-4D08-8332-483E3B98517B}" srcOrd="0" destOrd="0" presId="urn:microsoft.com/office/officeart/2005/8/layout/orgChart1"/>
    <dgm:cxn modelId="{9AE5B3C9-7706-4944-8511-489A634DA39D}" type="presOf" srcId="{FD5AD025-2297-43C3-B730-B3A6183C6DFA}" destId="{80ACB35F-0C71-453D-A874-52C56E650872}" srcOrd="0" destOrd="0" presId="urn:microsoft.com/office/officeart/2005/8/layout/orgChart1"/>
    <dgm:cxn modelId="{03C5E4D6-6ACC-4339-888C-260BA3D0C8C9}" type="presOf" srcId="{96140F3B-7150-49A4-8D7E-9A62DDC4F7B7}" destId="{A3B1E652-7D03-4743-9AA8-D652E493C187}" srcOrd="0" destOrd="0" presId="urn:microsoft.com/office/officeart/2005/8/layout/orgChart1"/>
    <dgm:cxn modelId="{D2E22ADE-2CE0-4A20-A664-90AAD52FE932}" srcId="{D679ADDE-1B03-4C9B-A6D0-58A934351DB0}" destId="{E1DA2582-B807-48AA-8556-BE898CADD2D7}" srcOrd="0" destOrd="0" parTransId="{AA59FF9A-AAA6-4C8A-91F7-F4D44AD44A07}" sibTransId="{8F4DBF0E-29BA-4865-9F19-89E10200389A}"/>
    <dgm:cxn modelId="{383128E5-C498-4D0C-BF6A-9293196A8A14}" type="presOf" srcId="{E1DA2582-B807-48AA-8556-BE898CADD2D7}" destId="{45F8BC75-BD5F-46D6-AB44-A4D4F0E44802}" srcOrd="1" destOrd="0" presId="urn:microsoft.com/office/officeart/2005/8/layout/orgChart1"/>
    <dgm:cxn modelId="{78971BEA-8312-40E0-BEF7-B35700D2575D}" srcId="{E1DA2582-B807-48AA-8556-BE898CADD2D7}" destId="{036F381C-6418-480F-B1B5-DEF38C027173}" srcOrd="4" destOrd="0" parTransId="{2230FCBC-7585-486C-B846-70DFB8E597AA}" sibTransId="{F42E967C-BF16-4B73-A181-0FD67BB48C16}"/>
    <dgm:cxn modelId="{58442DF2-B0E6-4CC3-AB81-DAFACE232FFB}" srcId="{E1DA2582-B807-48AA-8556-BE898CADD2D7}" destId="{96140F3B-7150-49A4-8D7E-9A62DDC4F7B7}" srcOrd="2" destOrd="0" parTransId="{D0BEC526-9117-4DC8-A184-F298DE3B9E11}" sibTransId="{CA00591D-B8D1-46C5-B8C3-EE5191596130}"/>
    <dgm:cxn modelId="{8D4396FD-8B3C-4F5E-9AF6-201BBA04FF13}" srcId="{E1DA2582-B807-48AA-8556-BE898CADD2D7}" destId="{F4891564-AEE8-4535-9C3D-77870F38B4F3}" srcOrd="3" destOrd="0" parTransId="{D212D97C-39D7-45D3-B59D-729EF4EDFC85}" sibTransId="{BE5B4773-083E-42EC-9611-BE55E6E5F643}"/>
    <dgm:cxn modelId="{D032EBB9-2DB9-41E9-BE5D-A1331C9458BA}" type="presParOf" srcId="{443BA65F-4880-40C9-903F-B25CEE674ED4}" destId="{9EA56E4C-7926-4162-9BB8-A7F431AB7A8A}" srcOrd="0" destOrd="0" presId="urn:microsoft.com/office/officeart/2005/8/layout/orgChart1"/>
    <dgm:cxn modelId="{EFC5B834-98EA-419C-8067-CBC4290E1244}" type="presParOf" srcId="{9EA56E4C-7926-4162-9BB8-A7F431AB7A8A}" destId="{080CD68E-8494-4702-88FB-AE0ED3973A7B}" srcOrd="0" destOrd="0" presId="urn:microsoft.com/office/officeart/2005/8/layout/orgChart1"/>
    <dgm:cxn modelId="{351BCFEF-A76A-4E65-B552-41AA18DF6A7A}" type="presParOf" srcId="{080CD68E-8494-4702-88FB-AE0ED3973A7B}" destId="{143CEF48-499B-47BE-A830-35B68DD03C99}" srcOrd="0" destOrd="0" presId="urn:microsoft.com/office/officeart/2005/8/layout/orgChart1"/>
    <dgm:cxn modelId="{1B2B9C30-A5CF-4A7C-827D-AAD2F4F0238A}" type="presParOf" srcId="{080CD68E-8494-4702-88FB-AE0ED3973A7B}" destId="{45F8BC75-BD5F-46D6-AB44-A4D4F0E44802}" srcOrd="1" destOrd="0" presId="urn:microsoft.com/office/officeart/2005/8/layout/orgChart1"/>
    <dgm:cxn modelId="{55AB9B1A-15C5-421B-B804-9548921BB6DF}" type="presParOf" srcId="{9EA56E4C-7926-4162-9BB8-A7F431AB7A8A}" destId="{81AC547A-577A-413E-8FB6-20106E6B1BAB}" srcOrd="1" destOrd="0" presId="urn:microsoft.com/office/officeart/2005/8/layout/orgChart1"/>
    <dgm:cxn modelId="{4A5A31EB-C12F-47D1-81FB-070FB8EC8C9A}" type="presParOf" srcId="{81AC547A-577A-413E-8FB6-20106E6B1BAB}" destId="{80ACB35F-0C71-453D-A874-52C56E650872}" srcOrd="0" destOrd="0" presId="urn:microsoft.com/office/officeart/2005/8/layout/orgChart1"/>
    <dgm:cxn modelId="{DE24440A-FB49-486B-9DC3-A449763530EA}" type="presParOf" srcId="{81AC547A-577A-413E-8FB6-20106E6B1BAB}" destId="{70717D50-621C-45AF-83A1-A435A644017B}" srcOrd="1" destOrd="0" presId="urn:microsoft.com/office/officeart/2005/8/layout/orgChart1"/>
    <dgm:cxn modelId="{DB7AA768-A7D7-42AE-8B3A-82A785678DFE}" type="presParOf" srcId="{70717D50-621C-45AF-83A1-A435A644017B}" destId="{6A3756FF-9D66-4F56-8051-F0E2F0B7AA3A}" srcOrd="0" destOrd="0" presId="urn:microsoft.com/office/officeart/2005/8/layout/orgChart1"/>
    <dgm:cxn modelId="{115E09BE-4FE3-47F6-8085-0629BAC53EC3}" type="presParOf" srcId="{6A3756FF-9D66-4F56-8051-F0E2F0B7AA3A}" destId="{9CAFFEC3-3CC3-4100-8775-E3A9D89965A2}" srcOrd="0" destOrd="0" presId="urn:microsoft.com/office/officeart/2005/8/layout/orgChart1"/>
    <dgm:cxn modelId="{13C73EE7-2E79-4732-8FB3-C43043A23809}" type="presParOf" srcId="{6A3756FF-9D66-4F56-8051-F0E2F0B7AA3A}" destId="{C01053C5-9447-4AB1-BE5F-3E651C1FDB36}" srcOrd="1" destOrd="0" presId="urn:microsoft.com/office/officeart/2005/8/layout/orgChart1"/>
    <dgm:cxn modelId="{39C3CC00-5E07-4D20-8FC8-32795389F9E4}" type="presParOf" srcId="{70717D50-621C-45AF-83A1-A435A644017B}" destId="{0D506719-91DC-4E8F-ADAF-68A0029FF127}" srcOrd="1" destOrd="0" presId="urn:microsoft.com/office/officeart/2005/8/layout/orgChart1"/>
    <dgm:cxn modelId="{B21B91C8-F1A9-43CB-9B88-29DDD3105C1E}" type="presParOf" srcId="{70717D50-621C-45AF-83A1-A435A644017B}" destId="{7C73E99C-FECF-4281-B594-92F7C41EFFE1}" srcOrd="2" destOrd="0" presId="urn:microsoft.com/office/officeart/2005/8/layout/orgChart1"/>
    <dgm:cxn modelId="{83E2C389-5DBD-4499-A492-6C60AB2501EF}" type="presParOf" srcId="{81AC547A-577A-413E-8FB6-20106E6B1BAB}" destId="{87741009-AB78-4E7C-823D-80B5EDC80477}" srcOrd="2" destOrd="0" presId="urn:microsoft.com/office/officeart/2005/8/layout/orgChart1"/>
    <dgm:cxn modelId="{8C149C13-A918-419D-BEE8-78D3B6209E38}" type="presParOf" srcId="{81AC547A-577A-413E-8FB6-20106E6B1BAB}" destId="{7C727E59-0E78-415D-8969-3FCCE8233839}" srcOrd="3" destOrd="0" presId="urn:microsoft.com/office/officeart/2005/8/layout/orgChart1"/>
    <dgm:cxn modelId="{FD2A015D-5200-4EE9-AA18-FA4E1125DFC6}" type="presParOf" srcId="{7C727E59-0E78-415D-8969-3FCCE8233839}" destId="{9C04DA5D-41C6-44FB-9FCE-B01550802FC7}" srcOrd="0" destOrd="0" presId="urn:microsoft.com/office/officeart/2005/8/layout/orgChart1"/>
    <dgm:cxn modelId="{025E6DE4-D4BA-4F77-8962-0A6F9AC2AE58}" type="presParOf" srcId="{9C04DA5D-41C6-44FB-9FCE-B01550802FC7}" destId="{1048E5C1-5C63-4918-B303-B51D91FA0622}" srcOrd="0" destOrd="0" presId="urn:microsoft.com/office/officeart/2005/8/layout/orgChart1"/>
    <dgm:cxn modelId="{C0641AA7-CE21-4CD9-9148-309672E5287C}" type="presParOf" srcId="{9C04DA5D-41C6-44FB-9FCE-B01550802FC7}" destId="{42EE8E1D-6C2F-4C51-9362-7DC21D77A929}" srcOrd="1" destOrd="0" presId="urn:microsoft.com/office/officeart/2005/8/layout/orgChart1"/>
    <dgm:cxn modelId="{1E6B2E1E-854D-4C62-A2F4-E682380FABC6}" type="presParOf" srcId="{7C727E59-0E78-415D-8969-3FCCE8233839}" destId="{2075326E-0F16-4331-8421-E5257644616E}" srcOrd="1" destOrd="0" presId="urn:microsoft.com/office/officeart/2005/8/layout/orgChart1"/>
    <dgm:cxn modelId="{4BF80837-107D-4D08-B1A9-0FE9B6429933}" type="presParOf" srcId="{7C727E59-0E78-415D-8969-3FCCE8233839}" destId="{FED5FB3D-02AB-4179-8E63-0354A126CF25}" srcOrd="2" destOrd="0" presId="urn:microsoft.com/office/officeart/2005/8/layout/orgChart1"/>
    <dgm:cxn modelId="{06EBE38C-DAAB-408F-9995-50EEF694EAB6}" type="presParOf" srcId="{81AC547A-577A-413E-8FB6-20106E6B1BAB}" destId="{A889E790-EB48-4919-B599-7B582E36474B}" srcOrd="4" destOrd="0" presId="urn:microsoft.com/office/officeart/2005/8/layout/orgChart1"/>
    <dgm:cxn modelId="{36F8BC7E-5BDF-41FE-9C3B-93E866C21C9D}" type="presParOf" srcId="{81AC547A-577A-413E-8FB6-20106E6B1BAB}" destId="{36FD0AA5-6ADC-412C-BAF0-D8E2AB21C09D}" srcOrd="5" destOrd="0" presId="urn:microsoft.com/office/officeart/2005/8/layout/orgChart1"/>
    <dgm:cxn modelId="{5CE4D8F1-A1C1-49B3-A9EF-4D46B86414ED}" type="presParOf" srcId="{36FD0AA5-6ADC-412C-BAF0-D8E2AB21C09D}" destId="{C0855CCA-A28E-4057-81F1-A7C88722DE9C}" srcOrd="0" destOrd="0" presId="urn:microsoft.com/office/officeart/2005/8/layout/orgChart1"/>
    <dgm:cxn modelId="{2752F24B-B66C-4556-83E9-46CB2D50B0BF}" type="presParOf" srcId="{C0855CCA-A28E-4057-81F1-A7C88722DE9C}" destId="{A3B1E652-7D03-4743-9AA8-D652E493C187}" srcOrd="0" destOrd="0" presId="urn:microsoft.com/office/officeart/2005/8/layout/orgChart1"/>
    <dgm:cxn modelId="{0C0C6551-C719-4592-BF21-1B369F9A5562}" type="presParOf" srcId="{C0855CCA-A28E-4057-81F1-A7C88722DE9C}" destId="{B0792CA7-BBA3-4036-AF92-1F579083D0F4}" srcOrd="1" destOrd="0" presId="urn:microsoft.com/office/officeart/2005/8/layout/orgChart1"/>
    <dgm:cxn modelId="{24B8F7C7-EEA5-43E2-900D-A61D811B87FA}" type="presParOf" srcId="{36FD0AA5-6ADC-412C-BAF0-D8E2AB21C09D}" destId="{96B8EAB1-36C8-408C-8A59-9A28CA97D420}" srcOrd="1" destOrd="0" presId="urn:microsoft.com/office/officeart/2005/8/layout/orgChart1"/>
    <dgm:cxn modelId="{32E86322-42B9-4CEB-85E8-AFC5EA4A0C3D}" type="presParOf" srcId="{36FD0AA5-6ADC-412C-BAF0-D8E2AB21C09D}" destId="{AA65ACC6-5CB8-48EA-9997-7976BAA01632}" srcOrd="2" destOrd="0" presId="urn:microsoft.com/office/officeart/2005/8/layout/orgChart1"/>
    <dgm:cxn modelId="{950AD002-8CC6-401F-A46B-9F1D0870903A}" type="presParOf" srcId="{81AC547A-577A-413E-8FB6-20106E6B1BAB}" destId="{C77F47EB-FF69-4068-8C79-C50DDB20DCF4}" srcOrd="6" destOrd="0" presId="urn:microsoft.com/office/officeart/2005/8/layout/orgChart1"/>
    <dgm:cxn modelId="{D96D4658-3E64-45AA-9ED5-97F59395EE73}" type="presParOf" srcId="{81AC547A-577A-413E-8FB6-20106E6B1BAB}" destId="{8DADB981-2A45-4172-BCF4-B8244CEB3983}" srcOrd="7" destOrd="0" presId="urn:microsoft.com/office/officeart/2005/8/layout/orgChart1"/>
    <dgm:cxn modelId="{83B02FF3-A249-4F50-A36D-08804098A78F}" type="presParOf" srcId="{8DADB981-2A45-4172-BCF4-B8244CEB3983}" destId="{C42BEC6B-3E54-4622-BE8C-EF2FEC2AFC04}" srcOrd="0" destOrd="0" presId="urn:microsoft.com/office/officeart/2005/8/layout/orgChart1"/>
    <dgm:cxn modelId="{DBC6480D-F93A-4C97-8230-2D1A2F335A48}" type="presParOf" srcId="{C42BEC6B-3E54-4622-BE8C-EF2FEC2AFC04}" destId="{7F38AA9C-F531-43F3-BFDA-3D2C9CB5C92E}" srcOrd="0" destOrd="0" presId="urn:microsoft.com/office/officeart/2005/8/layout/orgChart1"/>
    <dgm:cxn modelId="{9B269ECD-08BE-4E97-9394-6CC846E43ECD}" type="presParOf" srcId="{C42BEC6B-3E54-4622-BE8C-EF2FEC2AFC04}" destId="{7DBE2B31-B699-479A-B7ED-4FA8C2E59777}" srcOrd="1" destOrd="0" presId="urn:microsoft.com/office/officeart/2005/8/layout/orgChart1"/>
    <dgm:cxn modelId="{7C9E5E17-3FF1-402A-8ED3-64871A5E033B}" type="presParOf" srcId="{8DADB981-2A45-4172-BCF4-B8244CEB3983}" destId="{196B7565-1A66-485B-98EF-118CA5A78267}" srcOrd="1" destOrd="0" presId="urn:microsoft.com/office/officeart/2005/8/layout/orgChart1"/>
    <dgm:cxn modelId="{929ED640-7615-4262-962C-5DF2D71503E2}" type="presParOf" srcId="{8DADB981-2A45-4172-BCF4-B8244CEB3983}" destId="{6386E9FD-6F5A-4DCC-84B4-1783BB80F41C}" srcOrd="2" destOrd="0" presId="urn:microsoft.com/office/officeart/2005/8/layout/orgChart1"/>
    <dgm:cxn modelId="{EE188042-E173-4786-A5A4-9BB77402B49C}" type="presParOf" srcId="{81AC547A-577A-413E-8FB6-20106E6B1BAB}" destId="{3C891801-3FA7-433E-B2CB-F70B04A9A98E}" srcOrd="8" destOrd="0" presId="urn:microsoft.com/office/officeart/2005/8/layout/orgChart1"/>
    <dgm:cxn modelId="{FEA350B4-1B46-40CC-BB14-3045336FC0D2}" type="presParOf" srcId="{81AC547A-577A-413E-8FB6-20106E6B1BAB}" destId="{11A1B471-EF54-4BA7-AE4B-C6C9EB18DA7A}" srcOrd="9" destOrd="0" presId="urn:microsoft.com/office/officeart/2005/8/layout/orgChart1"/>
    <dgm:cxn modelId="{6A37A46A-6269-47D2-A9FA-509986E35BC3}" type="presParOf" srcId="{11A1B471-EF54-4BA7-AE4B-C6C9EB18DA7A}" destId="{71FB1385-604E-466A-BC75-EC2A9878998C}" srcOrd="0" destOrd="0" presId="urn:microsoft.com/office/officeart/2005/8/layout/orgChart1"/>
    <dgm:cxn modelId="{AC78EB43-C835-45DD-9368-BFD1A3D5A929}" type="presParOf" srcId="{71FB1385-604E-466A-BC75-EC2A9878998C}" destId="{3D422D51-4F94-4D08-8332-483E3B98517B}" srcOrd="0" destOrd="0" presId="urn:microsoft.com/office/officeart/2005/8/layout/orgChart1"/>
    <dgm:cxn modelId="{898851B1-EAEC-4028-A2D8-400E95B10C9F}" type="presParOf" srcId="{71FB1385-604E-466A-BC75-EC2A9878998C}" destId="{C1E36BCB-34B8-4A6C-A415-176638E077A9}" srcOrd="1" destOrd="0" presId="urn:microsoft.com/office/officeart/2005/8/layout/orgChart1"/>
    <dgm:cxn modelId="{0A6D552A-71A5-42C0-BEB0-88239751C606}" type="presParOf" srcId="{11A1B471-EF54-4BA7-AE4B-C6C9EB18DA7A}" destId="{3179B78D-46C7-4264-B154-46AE2A6661B1}" srcOrd="1" destOrd="0" presId="urn:microsoft.com/office/officeart/2005/8/layout/orgChart1"/>
    <dgm:cxn modelId="{B365B673-1329-4E4A-8E08-D1B08037F1CB}" type="presParOf" srcId="{11A1B471-EF54-4BA7-AE4B-C6C9EB18DA7A}" destId="{8394EFB1-EA4D-44A0-8310-34694D8DE87E}" srcOrd="2" destOrd="0" presId="urn:microsoft.com/office/officeart/2005/8/layout/orgChart1"/>
    <dgm:cxn modelId="{CC47B22F-FCE2-4680-A141-EC1C0EA44F79}" type="presParOf" srcId="{9EA56E4C-7926-4162-9BB8-A7F431AB7A8A}" destId="{F9E9B959-C4AC-4E94-91AB-5B90A4DF091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79ADDE-1B03-4C9B-A6D0-58A934351DB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1DA2582-B807-48AA-8556-BE898CADD2D7}">
      <dgm:prSet phldrT="[Texto]"/>
      <dgm:spPr/>
      <dgm:t>
        <a:bodyPr/>
        <a:lstStyle/>
        <a:p>
          <a:r>
            <a:rPr lang="es-MX" dirty="0"/>
            <a:t>Reader</a:t>
          </a:r>
        </a:p>
      </dgm:t>
    </dgm:pt>
    <dgm:pt modelId="{AA59FF9A-AAA6-4C8A-91F7-F4D44AD44A07}" type="parTrans" cxnId="{D2E22ADE-2CE0-4A20-A664-90AAD52FE932}">
      <dgm:prSet/>
      <dgm:spPr/>
      <dgm:t>
        <a:bodyPr/>
        <a:lstStyle/>
        <a:p>
          <a:endParaRPr lang="es-MX"/>
        </a:p>
      </dgm:t>
    </dgm:pt>
    <dgm:pt modelId="{8F4DBF0E-29BA-4865-9F19-89E10200389A}" type="sibTrans" cxnId="{D2E22ADE-2CE0-4A20-A664-90AAD52FE932}">
      <dgm:prSet/>
      <dgm:spPr/>
      <dgm:t>
        <a:bodyPr/>
        <a:lstStyle/>
        <a:p>
          <a:endParaRPr lang="es-MX"/>
        </a:p>
      </dgm:t>
    </dgm:pt>
    <dgm:pt modelId="{0110A502-5A9C-4BDE-A588-C0106B2761E3}">
      <dgm:prSet phldrT="[Texto]"/>
      <dgm:spPr/>
      <dgm:t>
        <a:bodyPr/>
        <a:lstStyle/>
        <a:p>
          <a:r>
            <a:rPr lang="es-MX" dirty="0" err="1"/>
            <a:t>Buffered</a:t>
          </a:r>
          <a:r>
            <a:rPr lang="es-MX" dirty="0"/>
            <a:t> Reader</a:t>
          </a:r>
        </a:p>
      </dgm:t>
    </dgm:pt>
    <dgm:pt modelId="{FD5AD025-2297-43C3-B730-B3A6183C6DFA}" type="parTrans" cxnId="{3BF3458F-237D-4AFC-8453-D7ED3625CD20}">
      <dgm:prSet/>
      <dgm:spPr/>
      <dgm:t>
        <a:bodyPr/>
        <a:lstStyle/>
        <a:p>
          <a:endParaRPr lang="es-MX"/>
        </a:p>
      </dgm:t>
    </dgm:pt>
    <dgm:pt modelId="{940E7414-9104-4479-9251-2AED51B8B63B}" type="sibTrans" cxnId="{3BF3458F-237D-4AFC-8453-D7ED3625CD20}">
      <dgm:prSet/>
      <dgm:spPr/>
      <dgm:t>
        <a:bodyPr/>
        <a:lstStyle/>
        <a:p>
          <a:endParaRPr lang="es-MX"/>
        </a:p>
      </dgm:t>
    </dgm:pt>
    <dgm:pt modelId="{FB90A6D5-8A45-4AED-8AEF-C4F42C93B632}">
      <dgm:prSet phldrT="[Texto]"/>
      <dgm:spPr/>
      <dgm:t>
        <a:bodyPr/>
        <a:lstStyle/>
        <a:p>
          <a:r>
            <a:rPr lang="es-MX" dirty="0" err="1"/>
            <a:t>CharArray</a:t>
          </a:r>
          <a:r>
            <a:rPr lang="es-MX" dirty="0"/>
            <a:t> </a:t>
          </a:r>
          <a:r>
            <a:rPr lang="es-MX" dirty="0" err="1"/>
            <a:t>reader</a:t>
          </a:r>
          <a:endParaRPr lang="es-MX" dirty="0"/>
        </a:p>
      </dgm:t>
    </dgm:pt>
    <dgm:pt modelId="{D30C2E3F-CA3E-42C1-B7B1-25188891FDFD}" type="parTrans" cxnId="{5A7D0A08-966D-4946-B33F-CC6347A60C59}">
      <dgm:prSet/>
      <dgm:spPr/>
      <dgm:t>
        <a:bodyPr/>
        <a:lstStyle/>
        <a:p>
          <a:endParaRPr lang="es-MX"/>
        </a:p>
      </dgm:t>
    </dgm:pt>
    <dgm:pt modelId="{F1508DE4-66CD-47F4-976C-20F39A79F8DB}" type="sibTrans" cxnId="{5A7D0A08-966D-4946-B33F-CC6347A60C59}">
      <dgm:prSet/>
      <dgm:spPr/>
      <dgm:t>
        <a:bodyPr/>
        <a:lstStyle/>
        <a:p>
          <a:endParaRPr lang="es-MX"/>
        </a:p>
      </dgm:t>
    </dgm:pt>
    <dgm:pt modelId="{96140F3B-7150-49A4-8D7E-9A62DDC4F7B7}">
      <dgm:prSet phldrT="[Texto]"/>
      <dgm:spPr/>
      <dgm:t>
        <a:bodyPr/>
        <a:lstStyle/>
        <a:p>
          <a:r>
            <a:rPr lang="es-MX" dirty="0" err="1"/>
            <a:t>InputStream</a:t>
          </a:r>
          <a:r>
            <a:rPr lang="es-MX" dirty="0"/>
            <a:t> Reader</a:t>
          </a:r>
        </a:p>
      </dgm:t>
    </dgm:pt>
    <dgm:pt modelId="{D0BEC526-9117-4DC8-A184-F298DE3B9E11}" type="parTrans" cxnId="{58442DF2-B0E6-4CC3-AB81-DAFACE232FFB}">
      <dgm:prSet/>
      <dgm:spPr/>
      <dgm:t>
        <a:bodyPr/>
        <a:lstStyle/>
        <a:p>
          <a:endParaRPr lang="es-MX"/>
        </a:p>
      </dgm:t>
    </dgm:pt>
    <dgm:pt modelId="{CA00591D-B8D1-46C5-B8C3-EE5191596130}" type="sibTrans" cxnId="{58442DF2-B0E6-4CC3-AB81-DAFACE232FFB}">
      <dgm:prSet/>
      <dgm:spPr/>
      <dgm:t>
        <a:bodyPr/>
        <a:lstStyle/>
        <a:p>
          <a:endParaRPr lang="es-MX"/>
        </a:p>
      </dgm:t>
    </dgm:pt>
    <dgm:pt modelId="{F4891564-AEE8-4535-9C3D-77870F38B4F3}">
      <dgm:prSet phldrT="[Texto]"/>
      <dgm:spPr/>
      <dgm:t>
        <a:bodyPr/>
        <a:lstStyle/>
        <a:p>
          <a:r>
            <a:rPr lang="es-MX" dirty="0" err="1"/>
            <a:t>Filter</a:t>
          </a:r>
          <a:r>
            <a:rPr lang="es-MX" dirty="0"/>
            <a:t> Reader</a:t>
          </a:r>
        </a:p>
      </dgm:t>
    </dgm:pt>
    <dgm:pt modelId="{D212D97C-39D7-45D3-B59D-729EF4EDFC85}" type="parTrans" cxnId="{8D4396FD-8B3C-4F5E-9AF6-201BBA04FF13}">
      <dgm:prSet/>
      <dgm:spPr/>
      <dgm:t>
        <a:bodyPr/>
        <a:lstStyle/>
        <a:p>
          <a:endParaRPr lang="es-MX"/>
        </a:p>
      </dgm:t>
    </dgm:pt>
    <dgm:pt modelId="{BE5B4773-083E-42EC-9611-BE55E6E5F643}" type="sibTrans" cxnId="{8D4396FD-8B3C-4F5E-9AF6-201BBA04FF13}">
      <dgm:prSet/>
      <dgm:spPr/>
      <dgm:t>
        <a:bodyPr/>
        <a:lstStyle/>
        <a:p>
          <a:endParaRPr lang="es-MX"/>
        </a:p>
      </dgm:t>
    </dgm:pt>
    <dgm:pt modelId="{036F381C-6418-480F-B1B5-DEF38C027173}">
      <dgm:prSet phldrT="[Texto]"/>
      <dgm:spPr/>
      <dgm:t>
        <a:bodyPr/>
        <a:lstStyle/>
        <a:p>
          <a:r>
            <a:rPr lang="es-MX" dirty="0" err="1"/>
            <a:t>Piped</a:t>
          </a:r>
          <a:r>
            <a:rPr lang="es-MX" dirty="0"/>
            <a:t> Reader</a:t>
          </a:r>
        </a:p>
      </dgm:t>
    </dgm:pt>
    <dgm:pt modelId="{2230FCBC-7585-486C-B846-70DFB8E597AA}" type="parTrans" cxnId="{78971BEA-8312-40E0-BEF7-B35700D2575D}">
      <dgm:prSet/>
      <dgm:spPr/>
      <dgm:t>
        <a:bodyPr/>
        <a:lstStyle/>
        <a:p>
          <a:endParaRPr lang="es-MX"/>
        </a:p>
      </dgm:t>
    </dgm:pt>
    <dgm:pt modelId="{F42E967C-BF16-4B73-A181-0FD67BB48C16}" type="sibTrans" cxnId="{78971BEA-8312-40E0-BEF7-B35700D2575D}">
      <dgm:prSet/>
      <dgm:spPr/>
      <dgm:t>
        <a:bodyPr/>
        <a:lstStyle/>
        <a:p>
          <a:endParaRPr lang="es-MX"/>
        </a:p>
      </dgm:t>
    </dgm:pt>
    <dgm:pt modelId="{C7FF0DF8-BFB6-45D3-ABA1-550CF2379D47}">
      <dgm:prSet phldrT="[Texto]"/>
      <dgm:spPr/>
      <dgm:t>
        <a:bodyPr/>
        <a:lstStyle/>
        <a:p>
          <a:r>
            <a:rPr lang="es-MX" dirty="0" err="1"/>
            <a:t>String</a:t>
          </a:r>
          <a:r>
            <a:rPr lang="es-MX" dirty="0"/>
            <a:t> Reader</a:t>
          </a:r>
        </a:p>
      </dgm:t>
    </dgm:pt>
    <dgm:pt modelId="{EA6E96B0-9812-411D-BF63-F33F7D1932AD}" type="parTrans" cxnId="{C8F9360B-6E9D-4DD3-9840-9DD568561AAA}">
      <dgm:prSet/>
      <dgm:spPr/>
      <dgm:t>
        <a:bodyPr/>
        <a:lstStyle/>
        <a:p>
          <a:endParaRPr lang="es-MX"/>
        </a:p>
      </dgm:t>
    </dgm:pt>
    <dgm:pt modelId="{BF114FED-D03D-4FBA-AEAE-FF62186677C5}" type="sibTrans" cxnId="{C8F9360B-6E9D-4DD3-9840-9DD568561AAA}">
      <dgm:prSet/>
      <dgm:spPr/>
      <dgm:t>
        <a:bodyPr/>
        <a:lstStyle/>
        <a:p>
          <a:endParaRPr lang="es-MX"/>
        </a:p>
      </dgm:t>
    </dgm:pt>
    <dgm:pt modelId="{443BA65F-4880-40C9-903F-B25CEE674ED4}" type="pres">
      <dgm:prSet presAssocID="{D679ADDE-1B03-4C9B-A6D0-58A934351D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A56E4C-7926-4162-9BB8-A7F431AB7A8A}" type="pres">
      <dgm:prSet presAssocID="{E1DA2582-B807-48AA-8556-BE898CADD2D7}" presName="hierRoot1" presStyleCnt="0">
        <dgm:presLayoutVars>
          <dgm:hierBranch val="init"/>
        </dgm:presLayoutVars>
      </dgm:prSet>
      <dgm:spPr/>
    </dgm:pt>
    <dgm:pt modelId="{080CD68E-8494-4702-88FB-AE0ED3973A7B}" type="pres">
      <dgm:prSet presAssocID="{E1DA2582-B807-48AA-8556-BE898CADD2D7}" presName="rootComposite1" presStyleCnt="0"/>
      <dgm:spPr/>
    </dgm:pt>
    <dgm:pt modelId="{143CEF48-499B-47BE-A830-35B68DD03C99}" type="pres">
      <dgm:prSet presAssocID="{E1DA2582-B807-48AA-8556-BE898CADD2D7}" presName="rootText1" presStyleLbl="node0" presStyleIdx="0" presStyleCnt="1">
        <dgm:presLayoutVars>
          <dgm:chPref val="3"/>
        </dgm:presLayoutVars>
      </dgm:prSet>
      <dgm:spPr/>
    </dgm:pt>
    <dgm:pt modelId="{45F8BC75-BD5F-46D6-AB44-A4D4F0E44802}" type="pres">
      <dgm:prSet presAssocID="{E1DA2582-B807-48AA-8556-BE898CADD2D7}" presName="rootConnector1" presStyleLbl="node1" presStyleIdx="0" presStyleCnt="0"/>
      <dgm:spPr/>
    </dgm:pt>
    <dgm:pt modelId="{81AC547A-577A-413E-8FB6-20106E6B1BAB}" type="pres">
      <dgm:prSet presAssocID="{E1DA2582-B807-48AA-8556-BE898CADD2D7}" presName="hierChild2" presStyleCnt="0"/>
      <dgm:spPr/>
    </dgm:pt>
    <dgm:pt modelId="{80ACB35F-0C71-453D-A874-52C56E650872}" type="pres">
      <dgm:prSet presAssocID="{FD5AD025-2297-43C3-B730-B3A6183C6DFA}" presName="Name37" presStyleLbl="parChTrans1D2" presStyleIdx="0" presStyleCnt="6"/>
      <dgm:spPr/>
    </dgm:pt>
    <dgm:pt modelId="{70717D50-621C-45AF-83A1-A435A644017B}" type="pres">
      <dgm:prSet presAssocID="{0110A502-5A9C-4BDE-A588-C0106B2761E3}" presName="hierRoot2" presStyleCnt="0">
        <dgm:presLayoutVars>
          <dgm:hierBranch val="init"/>
        </dgm:presLayoutVars>
      </dgm:prSet>
      <dgm:spPr/>
    </dgm:pt>
    <dgm:pt modelId="{6A3756FF-9D66-4F56-8051-F0E2F0B7AA3A}" type="pres">
      <dgm:prSet presAssocID="{0110A502-5A9C-4BDE-A588-C0106B2761E3}" presName="rootComposite" presStyleCnt="0"/>
      <dgm:spPr/>
    </dgm:pt>
    <dgm:pt modelId="{9CAFFEC3-3CC3-4100-8775-E3A9D89965A2}" type="pres">
      <dgm:prSet presAssocID="{0110A502-5A9C-4BDE-A588-C0106B2761E3}" presName="rootText" presStyleLbl="node2" presStyleIdx="0" presStyleCnt="6">
        <dgm:presLayoutVars>
          <dgm:chPref val="3"/>
        </dgm:presLayoutVars>
      </dgm:prSet>
      <dgm:spPr/>
    </dgm:pt>
    <dgm:pt modelId="{C01053C5-9447-4AB1-BE5F-3E651C1FDB36}" type="pres">
      <dgm:prSet presAssocID="{0110A502-5A9C-4BDE-A588-C0106B2761E3}" presName="rootConnector" presStyleLbl="node2" presStyleIdx="0" presStyleCnt="6"/>
      <dgm:spPr/>
    </dgm:pt>
    <dgm:pt modelId="{0D506719-91DC-4E8F-ADAF-68A0029FF127}" type="pres">
      <dgm:prSet presAssocID="{0110A502-5A9C-4BDE-A588-C0106B2761E3}" presName="hierChild4" presStyleCnt="0"/>
      <dgm:spPr/>
    </dgm:pt>
    <dgm:pt modelId="{7C73E99C-FECF-4281-B594-92F7C41EFFE1}" type="pres">
      <dgm:prSet presAssocID="{0110A502-5A9C-4BDE-A588-C0106B2761E3}" presName="hierChild5" presStyleCnt="0"/>
      <dgm:spPr/>
    </dgm:pt>
    <dgm:pt modelId="{87741009-AB78-4E7C-823D-80B5EDC80477}" type="pres">
      <dgm:prSet presAssocID="{D30C2E3F-CA3E-42C1-B7B1-25188891FDFD}" presName="Name37" presStyleLbl="parChTrans1D2" presStyleIdx="1" presStyleCnt="6"/>
      <dgm:spPr/>
    </dgm:pt>
    <dgm:pt modelId="{7C727E59-0E78-415D-8969-3FCCE8233839}" type="pres">
      <dgm:prSet presAssocID="{FB90A6D5-8A45-4AED-8AEF-C4F42C93B632}" presName="hierRoot2" presStyleCnt="0">
        <dgm:presLayoutVars>
          <dgm:hierBranch val="init"/>
        </dgm:presLayoutVars>
      </dgm:prSet>
      <dgm:spPr/>
    </dgm:pt>
    <dgm:pt modelId="{9C04DA5D-41C6-44FB-9FCE-B01550802FC7}" type="pres">
      <dgm:prSet presAssocID="{FB90A6D5-8A45-4AED-8AEF-C4F42C93B632}" presName="rootComposite" presStyleCnt="0"/>
      <dgm:spPr/>
    </dgm:pt>
    <dgm:pt modelId="{1048E5C1-5C63-4918-B303-B51D91FA0622}" type="pres">
      <dgm:prSet presAssocID="{FB90A6D5-8A45-4AED-8AEF-C4F42C93B632}" presName="rootText" presStyleLbl="node2" presStyleIdx="1" presStyleCnt="6">
        <dgm:presLayoutVars>
          <dgm:chPref val="3"/>
        </dgm:presLayoutVars>
      </dgm:prSet>
      <dgm:spPr/>
    </dgm:pt>
    <dgm:pt modelId="{42EE8E1D-6C2F-4C51-9362-7DC21D77A929}" type="pres">
      <dgm:prSet presAssocID="{FB90A6D5-8A45-4AED-8AEF-C4F42C93B632}" presName="rootConnector" presStyleLbl="node2" presStyleIdx="1" presStyleCnt="6"/>
      <dgm:spPr/>
    </dgm:pt>
    <dgm:pt modelId="{2075326E-0F16-4331-8421-E5257644616E}" type="pres">
      <dgm:prSet presAssocID="{FB90A6D5-8A45-4AED-8AEF-C4F42C93B632}" presName="hierChild4" presStyleCnt="0"/>
      <dgm:spPr/>
    </dgm:pt>
    <dgm:pt modelId="{FED5FB3D-02AB-4179-8E63-0354A126CF25}" type="pres">
      <dgm:prSet presAssocID="{FB90A6D5-8A45-4AED-8AEF-C4F42C93B632}" presName="hierChild5" presStyleCnt="0"/>
      <dgm:spPr/>
    </dgm:pt>
    <dgm:pt modelId="{A889E790-EB48-4919-B599-7B582E36474B}" type="pres">
      <dgm:prSet presAssocID="{D0BEC526-9117-4DC8-A184-F298DE3B9E11}" presName="Name37" presStyleLbl="parChTrans1D2" presStyleIdx="2" presStyleCnt="6"/>
      <dgm:spPr/>
    </dgm:pt>
    <dgm:pt modelId="{36FD0AA5-6ADC-412C-BAF0-D8E2AB21C09D}" type="pres">
      <dgm:prSet presAssocID="{96140F3B-7150-49A4-8D7E-9A62DDC4F7B7}" presName="hierRoot2" presStyleCnt="0">
        <dgm:presLayoutVars>
          <dgm:hierBranch val="init"/>
        </dgm:presLayoutVars>
      </dgm:prSet>
      <dgm:spPr/>
    </dgm:pt>
    <dgm:pt modelId="{C0855CCA-A28E-4057-81F1-A7C88722DE9C}" type="pres">
      <dgm:prSet presAssocID="{96140F3B-7150-49A4-8D7E-9A62DDC4F7B7}" presName="rootComposite" presStyleCnt="0"/>
      <dgm:spPr/>
    </dgm:pt>
    <dgm:pt modelId="{A3B1E652-7D03-4743-9AA8-D652E493C187}" type="pres">
      <dgm:prSet presAssocID="{96140F3B-7150-49A4-8D7E-9A62DDC4F7B7}" presName="rootText" presStyleLbl="node2" presStyleIdx="2" presStyleCnt="6">
        <dgm:presLayoutVars>
          <dgm:chPref val="3"/>
        </dgm:presLayoutVars>
      </dgm:prSet>
      <dgm:spPr/>
    </dgm:pt>
    <dgm:pt modelId="{B0792CA7-BBA3-4036-AF92-1F579083D0F4}" type="pres">
      <dgm:prSet presAssocID="{96140F3B-7150-49A4-8D7E-9A62DDC4F7B7}" presName="rootConnector" presStyleLbl="node2" presStyleIdx="2" presStyleCnt="6"/>
      <dgm:spPr/>
    </dgm:pt>
    <dgm:pt modelId="{96B8EAB1-36C8-408C-8A59-9A28CA97D420}" type="pres">
      <dgm:prSet presAssocID="{96140F3B-7150-49A4-8D7E-9A62DDC4F7B7}" presName="hierChild4" presStyleCnt="0"/>
      <dgm:spPr/>
    </dgm:pt>
    <dgm:pt modelId="{AA65ACC6-5CB8-48EA-9997-7976BAA01632}" type="pres">
      <dgm:prSet presAssocID="{96140F3B-7150-49A4-8D7E-9A62DDC4F7B7}" presName="hierChild5" presStyleCnt="0"/>
      <dgm:spPr/>
    </dgm:pt>
    <dgm:pt modelId="{C77F47EB-FF69-4068-8C79-C50DDB20DCF4}" type="pres">
      <dgm:prSet presAssocID="{D212D97C-39D7-45D3-B59D-729EF4EDFC85}" presName="Name37" presStyleLbl="parChTrans1D2" presStyleIdx="3" presStyleCnt="6"/>
      <dgm:spPr/>
    </dgm:pt>
    <dgm:pt modelId="{8DADB981-2A45-4172-BCF4-B8244CEB3983}" type="pres">
      <dgm:prSet presAssocID="{F4891564-AEE8-4535-9C3D-77870F38B4F3}" presName="hierRoot2" presStyleCnt="0">
        <dgm:presLayoutVars>
          <dgm:hierBranch val="init"/>
        </dgm:presLayoutVars>
      </dgm:prSet>
      <dgm:spPr/>
    </dgm:pt>
    <dgm:pt modelId="{C42BEC6B-3E54-4622-BE8C-EF2FEC2AFC04}" type="pres">
      <dgm:prSet presAssocID="{F4891564-AEE8-4535-9C3D-77870F38B4F3}" presName="rootComposite" presStyleCnt="0"/>
      <dgm:spPr/>
    </dgm:pt>
    <dgm:pt modelId="{7F38AA9C-F531-43F3-BFDA-3D2C9CB5C92E}" type="pres">
      <dgm:prSet presAssocID="{F4891564-AEE8-4535-9C3D-77870F38B4F3}" presName="rootText" presStyleLbl="node2" presStyleIdx="3" presStyleCnt="6">
        <dgm:presLayoutVars>
          <dgm:chPref val="3"/>
        </dgm:presLayoutVars>
      </dgm:prSet>
      <dgm:spPr/>
    </dgm:pt>
    <dgm:pt modelId="{7DBE2B31-B699-479A-B7ED-4FA8C2E59777}" type="pres">
      <dgm:prSet presAssocID="{F4891564-AEE8-4535-9C3D-77870F38B4F3}" presName="rootConnector" presStyleLbl="node2" presStyleIdx="3" presStyleCnt="6"/>
      <dgm:spPr/>
    </dgm:pt>
    <dgm:pt modelId="{196B7565-1A66-485B-98EF-118CA5A78267}" type="pres">
      <dgm:prSet presAssocID="{F4891564-AEE8-4535-9C3D-77870F38B4F3}" presName="hierChild4" presStyleCnt="0"/>
      <dgm:spPr/>
    </dgm:pt>
    <dgm:pt modelId="{6386E9FD-6F5A-4DCC-84B4-1783BB80F41C}" type="pres">
      <dgm:prSet presAssocID="{F4891564-AEE8-4535-9C3D-77870F38B4F3}" presName="hierChild5" presStyleCnt="0"/>
      <dgm:spPr/>
    </dgm:pt>
    <dgm:pt modelId="{3C891801-3FA7-433E-B2CB-F70B04A9A98E}" type="pres">
      <dgm:prSet presAssocID="{2230FCBC-7585-486C-B846-70DFB8E597AA}" presName="Name37" presStyleLbl="parChTrans1D2" presStyleIdx="4" presStyleCnt="6"/>
      <dgm:spPr/>
    </dgm:pt>
    <dgm:pt modelId="{11A1B471-EF54-4BA7-AE4B-C6C9EB18DA7A}" type="pres">
      <dgm:prSet presAssocID="{036F381C-6418-480F-B1B5-DEF38C027173}" presName="hierRoot2" presStyleCnt="0">
        <dgm:presLayoutVars>
          <dgm:hierBranch val="init"/>
        </dgm:presLayoutVars>
      </dgm:prSet>
      <dgm:spPr/>
    </dgm:pt>
    <dgm:pt modelId="{71FB1385-604E-466A-BC75-EC2A9878998C}" type="pres">
      <dgm:prSet presAssocID="{036F381C-6418-480F-B1B5-DEF38C027173}" presName="rootComposite" presStyleCnt="0"/>
      <dgm:spPr/>
    </dgm:pt>
    <dgm:pt modelId="{3D422D51-4F94-4D08-8332-483E3B98517B}" type="pres">
      <dgm:prSet presAssocID="{036F381C-6418-480F-B1B5-DEF38C027173}" presName="rootText" presStyleLbl="node2" presStyleIdx="4" presStyleCnt="6">
        <dgm:presLayoutVars>
          <dgm:chPref val="3"/>
        </dgm:presLayoutVars>
      </dgm:prSet>
      <dgm:spPr/>
    </dgm:pt>
    <dgm:pt modelId="{C1E36BCB-34B8-4A6C-A415-176638E077A9}" type="pres">
      <dgm:prSet presAssocID="{036F381C-6418-480F-B1B5-DEF38C027173}" presName="rootConnector" presStyleLbl="node2" presStyleIdx="4" presStyleCnt="6"/>
      <dgm:spPr/>
    </dgm:pt>
    <dgm:pt modelId="{3179B78D-46C7-4264-B154-46AE2A6661B1}" type="pres">
      <dgm:prSet presAssocID="{036F381C-6418-480F-B1B5-DEF38C027173}" presName="hierChild4" presStyleCnt="0"/>
      <dgm:spPr/>
    </dgm:pt>
    <dgm:pt modelId="{8394EFB1-EA4D-44A0-8310-34694D8DE87E}" type="pres">
      <dgm:prSet presAssocID="{036F381C-6418-480F-B1B5-DEF38C027173}" presName="hierChild5" presStyleCnt="0"/>
      <dgm:spPr/>
    </dgm:pt>
    <dgm:pt modelId="{A8668471-4E8B-4EA9-9505-0B02825643E7}" type="pres">
      <dgm:prSet presAssocID="{EA6E96B0-9812-411D-BF63-F33F7D1932AD}" presName="Name37" presStyleLbl="parChTrans1D2" presStyleIdx="5" presStyleCnt="6"/>
      <dgm:spPr/>
    </dgm:pt>
    <dgm:pt modelId="{8285099D-1C3E-44A2-B27A-7BE629AB6678}" type="pres">
      <dgm:prSet presAssocID="{C7FF0DF8-BFB6-45D3-ABA1-550CF2379D47}" presName="hierRoot2" presStyleCnt="0">
        <dgm:presLayoutVars>
          <dgm:hierBranch val="init"/>
        </dgm:presLayoutVars>
      </dgm:prSet>
      <dgm:spPr/>
    </dgm:pt>
    <dgm:pt modelId="{D84AB1BD-9AB5-492A-B778-A7746ED2BD32}" type="pres">
      <dgm:prSet presAssocID="{C7FF0DF8-BFB6-45D3-ABA1-550CF2379D47}" presName="rootComposite" presStyleCnt="0"/>
      <dgm:spPr/>
    </dgm:pt>
    <dgm:pt modelId="{4626499D-BAD2-4AC3-B65A-669317A9797A}" type="pres">
      <dgm:prSet presAssocID="{C7FF0DF8-BFB6-45D3-ABA1-550CF2379D47}" presName="rootText" presStyleLbl="node2" presStyleIdx="5" presStyleCnt="6">
        <dgm:presLayoutVars>
          <dgm:chPref val="3"/>
        </dgm:presLayoutVars>
      </dgm:prSet>
      <dgm:spPr/>
    </dgm:pt>
    <dgm:pt modelId="{1F35E83E-A244-41E4-B412-36B3BAD92E5C}" type="pres">
      <dgm:prSet presAssocID="{C7FF0DF8-BFB6-45D3-ABA1-550CF2379D47}" presName="rootConnector" presStyleLbl="node2" presStyleIdx="5" presStyleCnt="6"/>
      <dgm:spPr/>
    </dgm:pt>
    <dgm:pt modelId="{51C29386-70AE-4F3E-9173-0012D0DE594C}" type="pres">
      <dgm:prSet presAssocID="{C7FF0DF8-BFB6-45D3-ABA1-550CF2379D47}" presName="hierChild4" presStyleCnt="0"/>
      <dgm:spPr/>
    </dgm:pt>
    <dgm:pt modelId="{CB05B8CB-9DC7-4C31-B075-BE88ADA24456}" type="pres">
      <dgm:prSet presAssocID="{C7FF0DF8-BFB6-45D3-ABA1-550CF2379D47}" presName="hierChild5" presStyleCnt="0"/>
      <dgm:spPr/>
    </dgm:pt>
    <dgm:pt modelId="{F9E9B959-C4AC-4E94-91AB-5B90A4DF091C}" type="pres">
      <dgm:prSet presAssocID="{E1DA2582-B807-48AA-8556-BE898CADD2D7}" presName="hierChild3" presStyleCnt="0"/>
      <dgm:spPr/>
    </dgm:pt>
  </dgm:ptLst>
  <dgm:cxnLst>
    <dgm:cxn modelId="{5A7D0A08-966D-4946-B33F-CC6347A60C59}" srcId="{E1DA2582-B807-48AA-8556-BE898CADD2D7}" destId="{FB90A6D5-8A45-4AED-8AEF-C4F42C93B632}" srcOrd="1" destOrd="0" parTransId="{D30C2E3F-CA3E-42C1-B7B1-25188891FDFD}" sibTransId="{F1508DE4-66CD-47F4-976C-20F39A79F8DB}"/>
    <dgm:cxn modelId="{C8F9360B-6E9D-4DD3-9840-9DD568561AAA}" srcId="{E1DA2582-B807-48AA-8556-BE898CADD2D7}" destId="{C7FF0DF8-BFB6-45D3-ABA1-550CF2379D47}" srcOrd="5" destOrd="0" parTransId="{EA6E96B0-9812-411D-BF63-F33F7D1932AD}" sibTransId="{BF114FED-D03D-4FBA-AEAE-FF62186677C5}"/>
    <dgm:cxn modelId="{83D9480F-34BA-49FB-9C61-C5E318839904}" type="presOf" srcId="{F4891564-AEE8-4535-9C3D-77870F38B4F3}" destId="{7DBE2B31-B699-479A-B7ED-4FA8C2E59777}" srcOrd="1" destOrd="0" presId="urn:microsoft.com/office/officeart/2005/8/layout/orgChart1"/>
    <dgm:cxn modelId="{F7E0FC20-B403-4875-BD22-A136275E0866}" type="presOf" srcId="{D679ADDE-1B03-4C9B-A6D0-58A934351DB0}" destId="{443BA65F-4880-40C9-903F-B25CEE674ED4}" srcOrd="0" destOrd="0" presId="urn:microsoft.com/office/officeart/2005/8/layout/orgChart1"/>
    <dgm:cxn modelId="{5AEA8E31-5239-4491-BC0A-A43971E749E7}" type="presOf" srcId="{036F381C-6418-480F-B1B5-DEF38C027173}" destId="{C1E36BCB-34B8-4A6C-A415-176638E077A9}" srcOrd="1" destOrd="0" presId="urn:microsoft.com/office/officeart/2005/8/layout/orgChart1"/>
    <dgm:cxn modelId="{9F44103E-3F7A-44D8-B746-4CB74C3A1038}" type="presOf" srcId="{C7FF0DF8-BFB6-45D3-ABA1-550CF2379D47}" destId="{1F35E83E-A244-41E4-B412-36B3BAD92E5C}" srcOrd="1" destOrd="0" presId="urn:microsoft.com/office/officeart/2005/8/layout/orgChart1"/>
    <dgm:cxn modelId="{CA1AC05D-836D-4E27-B8BC-F9AD18ECED41}" type="presOf" srcId="{D0BEC526-9117-4DC8-A184-F298DE3B9E11}" destId="{A889E790-EB48-4919-B599-7B582E36474B}" srcOrd="0" destOrd="0" presId="urn:microsoft.com/office/officeart/2005/8/layout/orgChart1"/>
    <dgm:cxn modelId="{ACCC0152-15B3-4034-819C-34212C925E75}" type="presOf" srcId="{2230FCBC-7585-486C-B846-70DFB8E597AA}" destId="{3C891801-3FA7-433E-B2CB-F70B04A9A98E}" srcOrd="0" destOrd="0" presId="urn:microsoft.com/office/officeart/2005/8/layout/orgChart1"/>
    <dgm:cxn modelId="{2E903958-4FE0-4D8D-98B2-83D035510F3D}" type="presOf" srcId="{E1DA2582-B807-48AA-8556-BE898CADD2D7}" destId="{143CEF48-499B-47BE-A830-35B68DD03C99}" srcOrd="0" destOrd="0" presId="urn:microsoft.com/office/officeart/2005/8/layout/orgChart1"/>
    <dgm:cxn modelId="{1F66A280-C63C-48A2-B20E-BFF9E59141AA}" type="presOf" srcId="{0110A502-5A9C-4BDE-A588-C0106B2761E3}" destId="{C01053C5-9447-4AB1-BE5F-3E651C1FDB36}" srcOrd="1" destOrd="0" presId="urn:microsoft.com/office/officeart/2005/8/layout/orgChart1"/>
    <dgm:cxn modelId="{F7CE7384-EE11-4B10-B9FF-3B48CDB06CA8}" type="presOf" srcId="{96140F3B-7150-49A4-8D7E-9A62DDC4F7B7}" destId="{B0792CA7-BBA3-4036-AF92-1F579083D0F4}" srcOrd="1" destOrd="0" presId="urn:microsoft.com/office/officeart/2005/8/layout/orgChart1"/>
    <dgm:cxn modelId="{67B2A38A-D778-42BA-A1F9-7D034C794D24}" type="presOf" srcId="{D30C2E3F-CA3E-42C1-B7B1-25188891FDFD}" destId="{87741009-AB78-4E7C-823D-80B5EDC80477}" srcOrd="0" destOrd="0" presId="urn:microsoft.com/office/officeart/2005/8/layout/orgChart1"/>
    <dgm:cxn modelId="{E752DD8A-04DE-44E7-B13B-1CDC43A28CAF}" type="presOf" srcId="{C7FF0DF8-BFB6-45D3-ABA1-550CF2379D47}" destId="{4626499D-BAD2-4AC3-B65A-669317A9797A}" srcOrd="0" destOrd="0" presId="urn:microsoft.com/office/officeart/2005/8/layout/orgChart1"/>
    <dgm:cxn modelId="{B692C88B-F9A3-4F76-909E-D225EF8FA0F7}" type="presOf" srcId="{FB90A6D5-8A45-4AED-8AEF-C4F42C93B632}" destId="{1048E5C1-5C63-4918-B303-B51D91FA0622}" srcOrd="0" destOrd="0" presId="urn:microsoft.com/office/officeart/2005/8/layout/orgChart1"/>
    <dgm:cxn modelId="{3BF3458F-237D-4AFC-8453-D7ED3625CD20}" srcId="{E1DA2582-B807-48AA-8556-BE898CADD2D7}" destId="{0110A502-5A9C-4BDE-A588-C0106B2761E3}" srcOrd="0" destOrd="0" parTransId="{FD5AD025-2297-43C3-B730-B3A6183C6DFA}" sibTransId="{940E7414-9104-4479-9251-2AED51B8B63B}"/>
    <dgm:cxn modelId="{6845B78F-A606-4E32-8F9F-FE3460EDB1CF}" type="presOf" srcId="{F4891564-AEE8-4535-9C3D-77870F38B4F3}" destId="{7F38AA9C-F531-43F3-BFDA-3D2C9CB5C92E}" srcOrd="0" destOrd="0" presId="urn:microsoft.com/office/officeart/2005/8/layout/orgChart1"/>
    <dgm:cxn modelId="{9D5F2290-0D59-40E0-A729-953DA2BBF5D6}" type="presOf" srcId="{EA6E96B0-9812-411D-BF63-F33F7D1932AD}" destId="{A8668471-4E8B-4EA9-9505-0B02825643E7}" srcOrd="0" destOrd="0" presId="urn:microsoft.com/office/officeart/2005/8/layout/orgChart1"/>
    <dgm:cxn modelId="{90DE279A-765F-498D-B6E7-C843BE162E35}" type="presOf" srcId="{FB90A6D5-8A45-4AED-8AEF-C4F42C93B632}" destId="{42EE8E1D-6C2F-4C51-9362-7DC21D77A929}" srcOrd="1" destOrd="0" presId="urn:microsoft.com/office/officeart/2005/8/layout/orgChart1"/>
    <dgm:cxn modelId="{25F9ACA1-4C72-4F08-9531-2FED3957893D}" type="presOf" srcId="{0110A502-5A9C-4BDE-A588-C0106B2761E3}" destId="{9CAFFEC3-3CC3-4100-8775-E3A9D89965A2}" srcOrd="0" destOrd="0" presId="urn:microsoft.com/office/officeart/2005/8/layout/orgChart1"/>
    <dgm:cxn modelId="{5376C4B3-9336-4DFD-82D2-12A750064BE9}" type="presOf" srcId="{D212D97C-39D7-45D3-B59D-729EF4EDFC85}" destId="{C77F47EB-FF69-4068-8C79-C50DDB20DCF4}" srcOrd="0" destOrd="0" presId="urn:microsoft.com/office/officeart/2005/8/layout/orgChart1"/>
    <dgm:cxn modelId="{F4D974B5-DB31-4640-928B-C5CE4E459409}" type="presOf" srcId="{036F381C-6418-480F-B1B5-DEF38C027173}" destId="{3D422D51-4F94-4D08-8332-483E3B98517B}" srcOrd="0" destOrd="0" presId="urn:microsoft.com/office/officeart/2005/8/layout/orgChart1"/>
    <dgm:cxn modelId="{9AE5B3C9-7706-4944-8511-489A634DA39D}" type="presOf" srcId="{FD5AD025-2297-43C3-B730-B3A6183C6DFA}" destId="{80ACB35F-0C71-453D-A874-52C56E650872}" srcOrd="0" destOrd="0" presId="urn:microsoft.com/office/officeart/2005/8/layout/orgChart1"/>
    <dgm:cxn modelId="{03C5E4D6-6ACC-4339-888C-260BA3D0C8C9}" type="presOf" srcId="{96140F3B-7150-49A4-8D7E-9A62DDC4F7B7}" destId="{A3B1E652-7D03-4743-9AA8-D652E493C187}" srcOrd="0" destOrd="0" presId="urn:microsoft.com/office/officeart/2005/8/layout/orgChart1"/>
    <dgm:cxn modelId="{D2E22ADE-2CE0-4A20-A664-90AAD52FE932}" srcId="{D679ADDE-1B03-4C9B-A6D0-58A934351DB0}" destId="{E1DA2582-B807-48AA-8556-BE898CADD2D7}" srcOrd="0" destOrd="0" parTransId="{AA59FF9A-AAA6-4C8A-91F7-F4D44AD44A07}" sibTransId="{8F4DBF0E-29BA-4865-9F19-89E10200389A}"/>
    <dgm:cxn modelId="{383128E5-C498-4D0C-BF6A-9293196A8A14}" type="presOf" srcId="{E1DA2582-B807-48AA-8556-BE898CADD2D7}" destId="{45F8BC75-BD5F-46D6-AB44-A4D4F0E44802}" srcOrd="1" destOrd="0" presId="urn:microsoft.com/office/officeart/2005/8/layout/orgChart1"/>
    <dgm:cxn modelId="{78971BEA-8312-40E0-BEF7-B35700D2575D}" srcId="{E1DA2582-B807-48AA-8556-BE898CADD2D7}" destId="{036F381C-6418-480F-B1B5-DEF38C027173}" srcOrd="4" destOrd="0" parTransId="{2230FCBC-7585-486C-B846-70DFB8E597AA}" sibTransId="{F42E967C-BF16-4B73-A181-0FD67BB48C16}"/>
    <dgm:cxn modelId="{58442DF2-B0E6-4CC3-AB81-DAFACE232FFB}" srcId="{E1DA2582-B807-48AA-8556-BE898CADD2D7}" destId="{96140F3B-7150-49A4-8D7E-9A62DDC4F7B7}" srcOrd="2" destOrd="0" parTransId="{D0BEC526-9117-4DC8-A184-F298DE3B9E11}" sibTransId="{CA00591D-B8D1-46C5-B8C3-EE5191596130}"/>
    <dgm:cxn modelId="{8D4396FD-8B3C-4F5E-9AF6-201BBA04FF13}" srcId="{E1DA2582-B807-48AA-8556-BE898CADD2D7}" destId="{F4891564-AEE8-4535-9C3D-77870F38B4F3}" srcOrd="3" destOrd="0" parTransId="{D212D97C-39D7-45D3-B59D-729EF4EDFC85}" sibTransId="{BE5B4773-083E-42EC-9611-BE55E6E5F643}"/>
    <dgm:cxn modelId="{D032EBB9-2DB9-41E9-BE5D-A1331C9458BA}" type="presParOf" srcId="{443BA65F-4880-40C9-903F-B25CEE674ED4}" destId="{9EA56E4C-7926-4162-9BB8-A7F431AB7A8A}" srcOrd="0" destOrd="0" presId="urn:microsoft.com/office/officeart/2005/8/layout/orgChart1"/>
    <dgm:cxn modelId="{EFC5B834-98EA-419C-8067-CBC4290E1244}" type="presParOf" srcId="{9EA56E4C-7926-4162-9BB8-A7F431AB7A8A}" destId="{080CD68E-8494-4702-88FB-AE0ED3973A7B}" srcOrd="0" destOrd="0" presId="urn:microsoft.com/office/officeart/2005/8/layout/orgChart1"/>
    <dgm:cxn modelId="{351BCFEF-A76A-4E65-B552-41AA18DF6A7A}" type="presParOf" srcId="{080CD68E-8494-4702-88FB-AE0ED3973A7B}" destId="{143CEF48-499B-47BE-A830-35B68DD03C99}" srcOrd="0" destOrd="0" presId="urn:microsoft.com/office/officeart/2005/8/layout/orgChart1"/>
    <dgm:cxn modelId="{1B2B9C30-A5CF-4A7C-827D-AAD2F4F0238A}" type="presParOf" srcId="{080CD68E-8494-4702-88FB-AE0ED3973A7B}" destId="{45F8BC75-BD5F-46D6-AB44-A4D4F0E44802}" srcOrd="1" destOrd="0" presId="urn:microsoft.com/office/officeart/2005/8/layout/orgChart1"/>
    <dgm:cxn modelId="{55AB9B1A-15C5-421B-B804-9548921BB6DF}" type="presParOf" srcId="{9EA56E4C-7926-4162-9BB8-A7F431AB7A8A}" destId="{81AC547A-577A-413E-8FB6-20106E6B1BAB}" srcOrd="1" destOrd="0" presId="urn:microsoft.com/office/officeart/2005/8/layout/orgChart1"/>
    <dgm:cxn modelId="{4A5A31EB-C12F-47D1-81FB-070FB8EC8C9A}" type="presParOf" srcId="{81AC547A-577A-413E-8FB6-20106E6B1BAB}" destId="{80ACB35F-0C71-453D-A874-52C56E650872}" srcOrd="0" destOrd="0" presId="urn:microsoft.com/office/officeart/2005/8/layout/orgChart1"/>
    <dgm:cxn modelId="{DE24440A-FB49-486B-9DC3-A449763530EA}" type="presParOf" srcId="{81AC547A-577A-413E-8FB6-20106E6B1BAB}" destId="{70717D50-621C-45AF-83A1-A435A644017B}" srcOrd="1" destOrd="0" presId="urn:microsoft.com/office/officeart/2005/8/layout/orgChart1"/>
    <dgm:cxn modelId="{DB7AA768-A7D7-42AE-8B3A-82A785678DFE}" type="presParOf" srcId="{70717D50-621C-45AF-83A1-A435A644017B}" destId="{6A3756FF-9D66-4F56-8051-F0E2F0B7AA3A}" srcOrd="0" destOrd="0" presId="urn:microsoft.com/office/officeart/2005/8/layout/orgChart1"/>
    <dgm:cxn modelId="{115E09BE-4FE3-47F6-8085-0629BAC53EC3}" type="presParOf" srcId="{6A3756FF-9D66-4F56-8051-F0E2F0B7AA3A}" destId="{9CAFFEC3-3CC3-4100-8775-E3A9D89965A2}" srcOrd="0" destOrd="0" presId="urn:microsoft.com/office/officeart/2005/8/layout/orgChart1"/>
    <dgm:cxn modelId="{13C73EE7-2E79-4732-8FB3-C43043A23809}" type="presParOf" srcId="{6A3756FF-9D66-4F56-8051-F0E2F0B7AA3A}" destId="{C01053C5-9447-4AB1-BE5F-3E651C1FDB36}" srcOrd="1" destOrd="0" presId="urn:microsoft.com/office/officeart/2005/8/layout/orgChart1"/>
    <dgm:cxn modelId="{39C3CC00-5E07-4D20-8FC8-32795389F9E4}" type="presParOf" srcId="{70717D50-621C-45AF-83A1-A435A644017B}" destId="{0D506719-91DC-4E8F-ADAF-68A0029FF127}" srcOrd="1" destOrd="0" presId="urn:microsoft.com/office/officeart/2005/8/layout/orgChart1"/>
    <dgm:cxn modelId="{B21B91C8-F1A9-43CB-9B88-29DDD3105C1E}" type="presParOf" srcId="{70717D50-621C-45AF-83A1-A435A644017B}" destId="{7C73E99C-FECF-4281-B594-92F7C41EFFE1}" srcOrd="2" destOrd="0" presId="urn:microsoft.com/office/officeart/2005/8/layout/orgChart1"/>
    <dgm:cxn modelId="{83E2C389-5DBD-4499-A492-6C60AB2501EF}" type="presParOf" srcId="{81AC547A-577A-413E-8FB6-20106E6B1BAB}" destId="{87741009-AB78-4E7C-823D-80B5EDC80477}" srcOrd="2" destOrd="0" presId="urn:microsoft.com/office/officeart/2005/8/layout/orgChart1"/>
    <dgm:cxn modelId="{8C149C13-A918-419D-BEE8-78D3B6209E38}" type="presParOf" srcId="{81AC547A-577A-413E-8FB6-20106E6B1BAB}" destId="{7C727E59-0E78-415D-8969-3FCCE8233839}" srcOrd="3" destOrd="0" presId="urn:microsoft.com/office/officeart/2005/8/layout/orgChart1"/>
    <dgm:cxn modelId="{FD2A015D-5200-4EE9-AA18-FA4E1125DFC6}" type="presParOf" srcId="{7C727E59-0E78-415D-8969-3FCCE8233839}" destId="{9C04DA5D-41C6-44FB-9FCE-B01550802FC7}" srcOrd="0" destOrd="0" presId="urn:microsoft.com/office/officeart/2005/8/layout/orgChart1"/>
    <dgm:cxn modelId="{025E6DE4-D4BA-4F77-8962-0A6F9AC2AE58}" type="presParOf" srcId="{9C04DA5D-41C6-44FB-9FCE-B01550802FC7}" destId="{1048E5C1-5C63-4918-B303-B51D91FA0622}" srcOrd="0" destOrd="0" presId="urn:microsoft.com/office/officeart/2005/8/layout/orgChart1"/>
    <dgm:cxn modelId="{C0641AA7-CE21-4CD9-9148-309672E5287C}" type="presParOf" srcId="{9C04DA5D-41C6-44FB-9FCE-B01550802FC7}" destId="{42EE8E1D-6C2F-4C51-9362-7DC21D77A929}" srcOrd="1" destOrd="0" presId="urn:microsoft.com/office/officeart/2005/8/layout/orgChart1"/>
    <dgm:cxn modelId="{1E6B2E1E-854D-4C62-A2F4-E682380FABC6}" type="presParOf" srcId="{7C727E59-0E78-415D-8969-3FCCE8233839}" destId="{2075326E-0F16-4331-8421-E5257644616E}" srcOrd="1" destOrd="0" presId="urn:microsoft.com/office/officeart/2005/8/layout/orgChart1"/>
    <dgm:cxn modelId="{4BF80837-107D-4D08-B1A9-0FE9B6429933}" type="presParOf" srcId="{7C727E59-0E78-415D-8969-3FCCE8233839}" destId="{FED5FB3D-02AB-4179-8E63-0354A126CF25}" srcOrd="2" destOrd="0" presId="urn:microsoft.com/office/officeart/2005/8/layout/orgChart1"/>
    <dgm:cxn modelId="{06EBE38C-DAAB-408F-9995-50EEF694EAB6}" type="presParOf" srcId="{81AC547A-577A-413E-8FB6-20106E6B1BAB}" destId="{A889E790-EB48-4919-B599-7B582E36474B}" srcOrd="4" destOrd="0" presId="urn:microsoft.com/office/officeart/2005/8/layout/orgChart1"/>
    <dgm:cxn modelId="{36F8BC7E-5BDF-41FE-9C3B-93E866C21C9D}" type="presParOf" srcId="{81AC547A-577A-413E-8FB6-20106E6B1BAB}" destId="{36FD0AA5-6ADC-412C-BAF0-D8E2AB21C09D}" srcOrd="5" destOrd="0" presId="urn:microsoft.com/office/officeart/2005/8/layout/orgChart1"/>
    <dgm:cxn modelId="{5CE4D8F1-A1C1-49B3-A9EF-4D46B86414ED}" type="presParOf" srcId="{36FD0AA5-6ADC-412C-BAF0-D8E2AB21C09D}" destId="{C0855CCA-A28E-4057-81F1-A7C88722DE9C}" srcOrd="0" destOrd="0" presId="urn:microsoft.com/office/officeart/2005/8/layout/orgChart1"/>
    <dgm:cxn modelId="{2752F24B-B66C-4556-83E9-46CB2D50B0BF}" type="presParOf" srcId="{C0855CCA-A28E-4057-81F1-A7C88722DE9C}" destId="{A3B1E652-7D03-4743-9AA8-D652E493C187}" srcOrd="0" destOrd="0" presId="urn:microsoft.com/office/officeart/2005/8/layout/orgChart1"/>
    <dgm:cxn modelId="{0C0C6551-C719-4592-BF21-1B369F9A5562}" type="presParOf" srcId="{C0855CCA-A28E-4057-81F1-A7C88722DE9C}" destId="{B0792CA7-BBA3-4036-AF92-1F579083D0F4}" srcOrd="1" destOrd="0" presId="urn:microsoft.com/office/officeart/2005/8/layout/orgChart1"/>
    <dgm:cxn modelId="{24B8F7C7-EEA5-43E2-900D-A61D811B87FA}" type="presParOf" srcId="{36FD0AA5-6ADC-412C-BAF0-D8E2AB21C09D}" destId="{96B8EAB1-36C8-408C-8A59-9A28CA97D420}" srcOrd="1" destOrd="0" presId="urn:microsoft.com/office/officeart/2005/8/layout/orgChart1"/>
    <dgm:cxn modelId="{32E86322-42B9-4CEB-85E8-AFC5EA4A0C3D}" type="presParOf" srcId="{36FD0AA5-6ADC-412C-BAF0-D8E2AB21C09D}" destId="{AA65ACC6-5CB8-48EA-9997-7976BAA01632}" srcOrd="2" destOrd="0" presId="urn:microsoft.com/office/officeart/2005/8/layout/orgChart1"/>
    <dgm:cxn modelId="{950AD002-8CC6-401F-A46B-9F1D0870903A}" type="presParOf" srcId="{81AC547A-577A-413E-8FB6-20106E6B1BAB}" destId="{C77F47EB-FF69-4068-8C79-C50DDB20DCF4}" srcOrd="6" destOrd="0" presId="urn:microsoft.com/office/officeart/2005/8/layout/orgChart1"/>
    <dgm:cxn modelId="{D96D4658-3E64-45AA-9ED5-97F59395EE73}" type="presParOf" srcId="{81AC547A-577A-413E-8FB6-20106E6B1BAB}" destId="{8DADB981-2A45-4172-BCF4-B8244CEB3983}" srcOrd="7" destOrd="0" presId="urn:microsoft.com/office/officeart/2005/8/layout/orgChart1"/>
    <dgm:cxn modelId="{83B02FF3-A249-4F50-A36D-08804098A78F}" type="presParOf" srcId="{8DADB981-2A45-4172-BCF4-B8244CEB3983}" destId="{C42BEC6B-3E54-4622-BE8C-EF2FEC2AFC04}" srcOrd="0" destOrd="0" presId="urn:microsoft.com/office/officeart/2005/8/layout/orgChart1"/>
    <dgm:cxn modelId="{DBC6480D-F93A-4C97-8230-2D1A2F335A48}" type="presParOf" srcId="{C42BEC6B-3E54-4622-BE8C-EF2FEC2AFC04}" destId="{7F38AA9C-F531-43F3-BFDA-3D2C9CB5C92E}" srcOrd="0" destOrd="0" presId="urn:microsoft.com/office/officeart/2005/8/layout/orgChart1"/>
    <dgm:cxn modelId="{9B269ECD-08BE-4E97-9394-6CC846E43ECD}" type="presParOf" srcId="{C42BEC6B-3E54-4622-BE8C-EF2FEC2AFC04}" destId="{7DBE2B31-B699-479A-B7ED-4FA8C2E59777}" srcOrd="1" destOrd="0" presId="urn:microsoft.com/office/officeart/2005/8/layout/orgChart1"/>
    <dgm:cxn modelId="{7C9E5E17-3FF1-402A-8ED3-64871A5E033B}" type="presParOf" srcId="{8DADB981-2A45-4172-BCF4-B8244CEB3983}" destId="{196B7565-1A66-485B-98EF-118CA5A78267}" srcOrd="1" destOrd="0" presId="urn:microsoft.com/office/officeart/2005/8/layout/orgChart1"/>
    <dgm:cxn modelId="{929ED640-7615-4262-962C-5DF2D71503E2}" type="presParOf" srcId="{8DADB981-2A45-4172-BCF4-B8244CEB3983}" destId="{6386E9FD-6F5A-4DCC-84B4-1783BB80F41C}" srcOrd="2" destOrd="0" presId="urn:microsoft.com/office/officeart/2005/8/layout/orgChart1"/>
    <dgm:cxn modelId="{EE188042-E173-4786-A5A4-9BB77402B49C}" type="presParOf" srcId="{81AC547A-577A-413E-8FB6-20106E6B1BAB}" destId="{3C891801-3FA7-433E-B2CB-F70B04A9A98E}" srcOrd="8" destOrd="0" presId="urn:microsoft.com/office/officeart/2005/8/layout/orgChart1"/>
    <dgm:cxn modelId="{FEA350B4-1B46-40CC-BB14-3045336FC0D2}" type="presParOf" srcId="{81AC547A-577A-413E-8FB6-20106E6B1BAB}" destId="{11A1B471-EF54-4BA7-AE4B-C6C9EB18DA7A}" srcOrd="9" destOrd="0" presId="urn:microsoft.com/office/officeart/2005/8/layout/orgChart1"/>
    <dgm:cxn modelId="{6A37A46A-6269-47D2-A9FA-509986E35BC3}" type="presParOf" srcId="{11A1B471-EF54-4BA7-AE4B-C6C9EB18DA7A}" destId="{71FB1385-604E-466A-BC75-EC2A9878998C}" srcOrd="0" destOrd="0" presId="urn:microsoft.com/office/officeart/2005/8/layout/orgChart1"/>
    <dgm:cxn modelId="{AC78EB43-C835-45DD-9368-BFD1A3D5A929}" type="presParOf" srcId="{71FB1385-604E-466A-BC75-EC2A9878998C}" destId="{3D422D51-4F94-4D08-8332-483E3B98517B}" srcOrd="0" destOrd="0" presId="urn:microsoft.com/office/officeart/2005/8/layout/orgChart1"/>
    <dgm:cxn modelId="{898851B1-EAEC-4028-A2D8-400E95B10C9F}" type="presParOf" srcId="{71FB1385-604E-466A-BC75-EC2A9878998C}" destId="{C1E36BCB-34B8-4A6C-A415-176638E077A9}" srcOrd="1" destOrd="0" presId="urn:microsoft.com/office/officeart/2005/8/layout/orgChart1"/>
    <dgm:cxn modelId="{0A6D552A-71A5-42C0-BEB0-88239751C606}" type="presParOf" srcId="{11A1B471-EF54-4BA7-AE4B-C6C9EB18DA7A}" destId="{3179B78D-46C7-4264-B154-46AE2A6661B1}" srcOrd="1" destOrd="0" presId="urn:microsoft.com/office/officeart/2005/8/layout/orgChart1"/>
    <dgm:cxn modelId="{B365B673-1329-4E4A-8E08-D1B08037F1CB}" type="presParOf" srcId="{11A1B471-EF54-4BA7-AE4B-C6C9EB18DA7A}" destId="{8394EFB1-EA4D-44A0-8310-34694D8DE87E}" srcOrd="2" destOrd="0" presId="urn:microsoft.com/office/officeart/2005/8/layout/orgChart1"/>
    <dgm:cxn modelId="{0C91E9D8-C889-4CE2-A911-0C6211FEB172}" type="presParOf" srcId="{81AC547A-577A-413E-8FB6-20106E6B1BAB}" destId="{A8668471-4E8B-4EA9-9505-0B02825643E7}" srcOrd="10" destOrd="0" presId="urn:microsoft.com/office/officeart/2005/8/layout/orgChart1"/>
    <dgm:cxn modelId="{BAB9203D-870C-4282-B96C-2D3950381111}" type="presParOf" srcId="{81AC547A-577A-413E-8FB6-20106E6B1BAB}" destId="{8285099D-1C3E-44A2-B27A-7BE629AB6678}" srcOrd="11" destOrd="0" presId="urn:microsoft.com/office/officeart/2005/8/layout/orgChart1"/>
    <dgm:cxn modelId="{4CAFAA64-45F1-486C-B704-ACBF6ECAF2F1}" type="presParOf" srcId="{8285099D-1C3E-44A2-B27A-7BE629AB6678}" destId="{D84AB1BD-9AB5-492A-B778-A7746ED2BD32}" srcOrd="0" destOrd="0" presId="urn:microsoft.com/office/officeart/2005/8/layout/orgChart1"/>
    <dgm:cxn modelId="{8E09D8FB-8E7E-41F6-B16C-DEC520C8C85D}" type="presParOf" srcId="{D84AB1BD-9AB5-492A-B778-A7746ED2BD32}" destId="{4626499D-BAD2-4AC3-B65A-669317A9797A}" srcOrd="0" destOrd="0" presId="urn:microsoft.com/office/officeart/2005/8/layout/orgChart1"/>
    <dgm:cxn modelId="{21728600-30C7-42F1-8A9D-0213EF35313A}" type="presParOf" srcId="{D84AB1BD-9AB5-492A-B778-A7746ED2BD32}" destId="{1F35E83E-A244-41E4-B412-36B3BAD92E5C}" srcOrd="1" destOrd="0" presId="urn:microsoft.com/office/officeart/2005/8/layout/orgChart1"/>
    <dgm:cxn modelId="{C6AC9743-382E-4448-9259-1AC7D6CA4B43}" type="presParOf" srcId="{8285099D-1C3E-44A2-B27A-7BE629AB6678}" destId="{51C29386-70AE-4F3E-9173-0012D0DE594C}" srcOrd="1" destOrd="0" presId="urn:microsoft.com/office/officeart/2005/8/layout/orgChart1"/>
    <dgm:cxn modelId="{08D70A37-1F7A-4205-973E-BB8F3616A94A}" type="presParOf" srcId="{8285099D-1C3E-44A2-B27A-7BE629AB6678}" destId="{CB05B8CB-9DC7-4C31-B075-BE88ADA24456}" srcOrd="2" destOrd="0" presId="urn:microsoft.com/office/officeart/2005/8/layout/orgChart1"/>
    <dgm:cxn modelId="{CC47B22F-FCE2-4680-A141-EC1C0EA44F79}" type="presParOf" srcId="{9EA56E4C-7926-4162-9BB8-A7F431AB7A8A}" destId="{F9E9B959-C4AC-4E94-91AB-5B90A4DF091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79ADDE-1B03-4C9B-A6D0-58A934351DB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1DA2582-B807-48AA-8556-BE898CADD2D7}">
      <dgm:prSet phldrT="[Texto]"/>
      <dgm:spPr/>
      <dgm:t>
        <a:bodyPr/>
        <a:lstStyle/>
        <a:p>
          <a:r>
            <a:rPr lang="es-MX" dirty="0" err="1"/>
            <a:t>Writer</a:t>
          </a:r>
          <a:endParaRPr lang="es-MX" dirty="0"/>
        </a:p>
      </dgm:t>
    </dgm:pt>
    <dgm:pt modelId="{AA59FF9A-AAA6-4C8A-91F7-F4D44AD44A07}" type="parTrans" cxnId="{D2E22ADE-2CE0-4A20-A664-90AAD52FE932}">
      <dgm:prSet/>
      <dgm:spPr/>
      <dgm:t>
        <a:bodyPr/>
        <a:lstStyle/>
        <a:p>
          <a:endParaRPr lang="es-MX"/>
        </a:p>
      </dgm:t>
    </dgm:pt>
    <dgm:pt modelId="{8F4DBF0E-29BA-4865-9F19-89E10200389A}" type="sibTrans" cxnId="{D2E22ADE-2CE0-4A20-A664-90AAD52FE932}">
      <dgm:prSet/>
      <dgm:spPr/>
      <dgm:t>
        <a:bodyPr/>
        <a:lstStyle/>
        <a:p>
          <a:endParaRPr lang="es-MX"/>
        </a:p>
      </dgm:t>
    </dgm:pt>
    <dgm:pt modelId="{0110A502-5A9C-4BDE-A588-C0106B2761E3}">
      <dgm:prSet phldrT="[Texto]"/>
      <dgm:spPr/>
      <dgm:t>
        <a:bodyPr/>
        <a:lstStyle/>
        <a:p>
          <a:r>
            <a:rPr lang="es-MX" dirty="0" err="1"/>
            <a:t>Buffered</a:t>
          </a:r>
          <a:r>
            <a:rPr lang="es-MX" dirty="0"/>
            <a:t> </a:t>
          </a:r>
          <a:r>
            <a:rPr lang="es-MX" dirty="0" err="1"/>
            <a:t>Writer</a:t>
          </a:r>
          <a:endParaRPr lang="es-MX" dirty="0"/>
        </a:p>
      </dgm:t>
    </dgm:pt>
    <dgm:pt modelId="{FD5AD025-2297-43C3-B730-B3A6183C6DFA}" type="parTrans" cxnId="{3BF3458F-237D-4AFC-8453-D7ED3625CD20}">
      <dgm:prSet/>
      <dgm:spPr/>
      <dgm:t>
        <a:bodyPr/>
        <a:lstStyle/>
        <a:p>
          <a:endParaRPr lang="es-MX"/>
        </a:p>
      </dgm:t>
    </dgm:pt>
    <dgm:pt modelId="{940E7414-9104-4479-9251-2AED51B8B63B}" type="sibTrans" cxnId="{3BF3458F-237D-4AFC-8453-D7ED3625CD20}">
      <dgm:prSet/>
      <dgm:spPr/>
      <dgm:t>
        <a:bodyPr/>
        <a:lstStyle/>
        <a:p>
          <a:endParaRPr lang="es-MX"/>
        </a:p>
      </dgm:t>
    </dgm:pt>
    <dgm:pt modelId="{FB90A6D5-8A45-4AED-8AEF-C4F42C93B632}">
      <dgm:prSet phldrT="[Texto]"/>
      <dgm:spPr/>
      <dgm:t>
        <a:bodyPr/>
        <a:lstStyle/>
        <a:p>
          <a:r>
            <a:rPr lang="es-MX" dirty="0" err="1"/>
            <a:t>CharArray</a:t>
          </a:r>
          <a:r>
            <a:rPr lang="es-MX" dirty="0"/>
            <a:t> </a:t>
          </a:r>
          <a:r>
            <a:rPr lang="es-MX" dirty="0" err="1"/>
            <a:t>Writer</a:t>
          </a:r>
          <a:endParaRPr lang="es-MX" dirty="0"/>
        </a:p>
      </dgm:t>
    </dgm:pt>
    <dgm:pt modelId="{D30C2E3F-CA3E-42C1-B7B1-25188891FDFD}" type="parTrans" cxnId="{5A7D0A08-966D-4946-B33F-CC6347A60C59}">
      <dgm:prSet/>
      <dgm:spPr/>
      <dgm:t>
        <a:bodyPr/>
        <a:lstStyle/>
        <a:p>
          <a:endParaRPr lang="es-MX"/>
        </a:p>
      </dgm:t>
    </dgm:pt>
    <dgm:pt modelId="{F1508DE4-66CD-47F4-976C-20F39A79F8DB}" type="sibTrans" cxnId="{5A7D0A08-966D-4946-B33F-CC6347A60C59}">
      <dgm:prSet/>
      <dgm:spPr/>
      <dgm:t>
        <a:bodyPr/>
        <a:lstStyle/>
        <a:p>
          <a:endParaRPr lang="es-MX"/>
        </a:p>
      </dgm:t>
    </dgm:pt>
    <dgm:pt modelId="{96140F3B-7150-49A4-8D7E-9A62DDC4F7B7}">
      <dgm:prSet phldrT="[Texto]"/>
      <dgm:spPr/>
      <dgm:t>
        <a:bodyPr/>
        <a:lstStyle/>
        <a:p>
          <a:r>
            <a:rPr lang="es-MX" dirty="0" err="1"/>
            <a:t>OutputStream</a:t>
          </a:r>
          <a:r>
            <a:rPr lang="es-MX" dirty="0"/>
            <a:t> </a:t>
          </a:r>
          <a:r>
            <a:rPr lang="es-MX" dirty="0" err="1"/>
            <a:t>Writer</a:t>
          </a:r>
          <a:endParaRPr lang="es-MX" dirty="0"/>
        </a:p>
      </dgm:t>
    </dgm:pt>
    <dgm:pt modelId="{D0BEC526-9117-4DC8-A184-F298DE3B9E11}" type="parTrans" cxnId="{58442DF2-B0E6-4CC3-AB81-DAFACE232FFB}">
      <dgm:prSet/>
      <dgm:spPr/>
      <dgm:t>
        <a:bodyPr/>
        <a:lstStyle/>
        <a:p>
          <a:endParaRPr lang="es-MX"/>
        </a:p>
      </dgm:t>
    </dgm:pt>
    <dgm:pt modelId="{CA00591D-B8D1-46C5-B8C3-EE5191596130}" type="sibTrans" cxnId="{58442DF2-B0E6-4CC3-AB81-DAFACE232FFB}">
      <dgm:prSet/>
      <dgm:spPr/>
      <dgm:t>
        <a:bodyPr/>
        <a:lstStyle/>
        <a:p>
          <a:endParaRPr lang="es-MX"/>
        </a:p>
      </dgm:t>
    </dgm:pt>
    <dgm:pt modelId="{F4891564-AEE8-4535-9C3D-77870F38B4F3}">
      <dgm:prSet phldrT="[Texto]"/>
      <dgm:spPr/>
      <dgm:t>
        <a:bodyPr/>
        <a:lstStyle/>
        <a:p>
          <a:r>
            <a:rPr lang="es-MX" dirty="0" err="1"/>
            <a:t>Filter</a:t>
          </a:r>
          <a:r>
            <a:rPr lang="es-MX" dirty="0"/>
            <a:t> </a:t>
          </a:r>
          <a:r>
            <a:rPr lang="es-MX" dirty="0" err="1"/>
            <a:t>Writer</a:t>
          </a:r>
          <a:endParaRPr lang="es-MX" dirty="0"/>
        </a:p>
      </dgm:t>
    </dgm:pt>
    <dgm:pt modelId="{D212D97C-39D7-45D3-B59D-729EF4EDFC85}" type="parTrans" cxnId="{8D4396FD-8B3C-4F5E-9AF6-201BBA04FF13}">
      <dgm:prSet/>
      <dgm:spPr/>
      <dgm:t>
        <a:bodyPr/>
        <a:lstStyle/>
        <a:p>
          <a:endParaRPr lang="es-MX"/>
        </a:p>
      </dgm:t>
    </dgm:pt>
    <dgm:pt modelId="{BE5B4773-083E-42EC-9611-BE55E6E5F643}" type="sibTrans" cxnId="{8D4396FD-8B3C-4F5E-9AF6-201BBA04FF13}">
      <dgm:prSet/>
      <dgm:spPr/>
      <dgm:t>
        <a:bodyPr/>
        <a:lstStyle/>
        <a:p>
          <a:endParaRPr lang="es-MX"/>
        </a:p>
      </dgm:t>
    </dgm:pt>
    <dgm:pt modelId="{036F381C-6418-480F-B1B5-DEF38C027173}">
      <dgm:prSet phldrT="[Texto]"/>
      <dgm:spPr/>
      <dgm:t>
        <a:bodyPr/>
        <a:lstStyle/>
        <a:p>
          <a:r>
            <a:rPr lang="es-MX" dirty="0" err="1"/>
            <a:t>Piped</a:t>
          </a:r>
          <a:r>
            <a:rPr lang="es-MX" dirty="0"/>
            <a:t> </a:t>
          </a:r>
          <a:r>
            <a:rPr lang="es-MX" dirty="0" err="1"/>
            <a:t>Writer</a:t>
          </a:r>
          <a:endParaRPr lang="es-MX" dirty="0"/>
        </a:p>
      </dgm:t>
    </dgm:pt>
    <dgm:pt modelId="{2230FCBC-7585-486C-B846-70DFB8E597AA}" type="parTrans" cxnId="{78971BEA-8312-40E0-BEF7-B35700D2575D}">
      <dgm:prSet/>
      <dgm:spPr/>
      <dgm:t>
        <a:bodyPr/>
        <a:lstStyle/>
        <a:p>
          <a:endParaRPr lang="es-MX"/>
        </a:p>
      </dgm:t>
    </dgm:pt>
    <dgm:pt modelId="{F42E967C-BF16-4B73-A181-0FD67BB48C16}" type="sibTrans" cxnId="{78971BEA-8312-40E0-BEF7-B35700D2575D}">
      <dgm:prSet/>
      <dgm:spPr/>
      <dgm:t>
        <a:bodyPr/>
        <a:lstStyle/>
        <a:p>
          <a:endParaRPr lang="es-MX"/>
        </a:p>
      </dgm:t>
    </dgm:pt>
    <dgm:pt modelId="{C7FF0DF8-BFB6-45D3-ABA1-550CF2379D47}">
      <dgm:prSet phldrT="[Texto]"/>
      <dgm:spPr/>
      <dgm:t>
        <a:bodyPr/>
        <a:lstStyle/>
        <a:p>
          <a:r>
            <a:rPr lang="es-MX" dirty="0" err="1"/>
            <a:t>String</a:t>
          </a:r>
          <a:r>
            <a:rPr lang="es-MX" dirty="0"/>
            <a:t> </a:t>
          </a:r>
          <a:r>
            <a:rPr lang="es-MX" dirty="0" err="1"/>
            <a:t>Writer</a:t>
          </a:r>
          <a:endParaRPr lang="es-MX" dirty="0"/>
        </a:p>
      </dgm:t>
    </dgm:pt>
    <dgm:pt modelId="{EA6E96B0-9812-411D-BF63-F33F7D1932AD}" type="parTrans" cxnId="{C8F9360B-6E9D-4DD3-9840-9DD568561AAA}">
      <dgm:prSet/>
      <dgm:spPr/>
      <dgm:t>
        <a:bodyPr/>
        <a:lstStyle/>
        <a:p>
          <a:endParaRPr lang="es-MX"/>
        </a:p>
      </dgm:t>
    </dgm:pt>
    <dgm:pt modelId="{BF114FED-D03D-4FBA-AEAE-FF62186677C5}" type="sibTrans" cxnId="{C8F9360B-6E9D-4DD3-9840-9DD568561AAA}">
      <dgm:prSet/>
      <dgm:spPr/>
      <dgm:t>
        <a:bodyPr/>
        <a:lstStyle/>
        <a:p>
          <a:endParaRPr lang="es-MX"/>
        </a:p>
      </dgm:t>
    </dgm:pt>
    <dgm:pt modelId="{A0657C78-5345-4074-963F-DAD7EA13BBCE}">
      <dgm:prSet phldrT="[Texto]"/>
      <dgm:spPr/>
      <dgm:t>
        <a:bodyPr/>
        <a:lstStyle/>
        <a:p>
          <a:r>
            <a:rPr lang="es-MX" dirty="0" err="1"/>
            <a:t>Print</a:t>
          </a:r>
          <a:r>
            <a:rPr lang="es-MX" dirty="0"/>
            <a:t> </a:t>
          </a:r>
          <a:r>
            <a:rPr lang="es-MX" dirty="0" err="1"/>
            <a:t>Writer</a:t>
          </a:r>
          <a:endParaRPr lang="es-MX" dirty="0"/>
        </a:p>
      </dgm:t>
    </dgm:pt>
    <dgm:pt modelId="{FFF2C14C-CC6E-426B-A909-C6064012285A}" type="parTrans" cxnId="{435A61BD-51DA-4567-BD2D-70802AD0FC64}">
      <dgm:prSet/>
      <dgm:spPr/>
      <dgm:t>
        <a:bodyPr/>
        <a:lstStyle/>
        <a:p>
          <a:endParaRPr lang="es-MX"/>
        </a:p>
      </dgm:t>
    </dgm:pt>
    <dgm:pt modelId="{56A6DDEC-D7A5-413A-B635-FBEC93F9E1C8}" type="sibTrans" cxnId="{435A61BD-51DA-4567-BD2D-70802AD0FC64}">
      <dgm:prSet/>
      <dgm:spPr/>
      <dgm:t>
        <a:bodyPr/>
        <a:lstStyle/>
        <a:p>
          <a:endParaRPr lang="es-MX"/>
        </a:p>
      </dgm:t>
    </dgm:pt>
    <dgm:pt modelId="{443BA65F-4880-40C9-903F-B25CEE674ED4}" type="pres">
      <dgm:prSet presAssocID="{D679ADDE-1B03-4C9B-A6D0-58A934351D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A56E4C-7926-4162-9BB8-A7F431AB7A8A}" type="pres">
      <dgm:prSet presAssocID="{E1DA2582-B807-48AA-8556-BE898CADD2D7}" presName="hierRoot1" presStyleCnt="0">
        <dgm:presLayoutVars>
          <dgm:hierBranch val="init"/>
        </dgm:presLayoutVars>
      </dgm:prSet>
      <dgm:spPr/>
    </dgm:pt>
    <dgm:pt modelId="{080CD68E-8494-4702-88FB-AE0ED3973A7B}" type="pres">
      <dgm:prSet presAssocID="{E1DA2582-B807-48AA-8556-BE898CADD2D7}" presName="rootComposite1" presStyleCnt="0"/>
      <dgm:spPr/>
    </dgm:pt>
    <dgm:pt modelId="{143CEF48-499B-47BE-A830-35B68DD03C99}" type="pres">
      <dgm:prSet presAssocID="{E1DA2582-B807-48AA-8556-BE898CADD2D7}" presName="rootText1" presStyleLbl="node0" presStyleIdx="0" presStyleCnt="1">
        <dgm:presLayoutVars>
          <dgm:chPref val="3"/>
        </dgm:presLayoutVars>
      </dgm:prSet>
      <dgm:spPr/>
    </dgm:pt>
    <dgm:pt modelId="{45F8BC75-BD5F-46D6-AB44-A4D4F0E44802}" type="pres">
      <dgm:prSet presAssocID="{E1DA2582-B807-48AA-8556-BE898CADD2D7}" presName="rootConnector1" presStyleLbl="node1" presStyleIdx="0" presStyleCnt="0"/>
      <dgm:spPr/>
    </dgm:pt>
    <dgm:pt modelId="{81AC547A-577A-413E-8FB6-20106E6B1BAB}" type="pres">
      <dgm:prSet presAssocID="{E1DA2582-B807-48AA-8556-BE898CADD2D7}" presName="hierChild2" presStyleCnt="0"/>
      <dgm:spPr/>
    </dgm:pt>
    <dgm:pt modelId="{80ACB35F-0C71-453D-A874-52C56E650872}" type="pres">
      <dgm:prSet presAssocID="{FD5AD025-2297-43C3-B730-B3A6183C6DFA}" presName="Name37" presStyleLbl="parChTrans1D2" presStyleIdx="0" presStyleCnt="7"/>
      <dgm:spPr/>
    </dgm:pt>
    <dgm:pt modelId="{70717D50-621C-45AF-83A1-A435A644017B}" type="pres">
      <dgm:prSet presAssocID="{0110A502-5A9C-4BDE-A588-C0106B2761E3}" presName="hierRoot2" presStyleCnt="0">
        <dgm:presLayoutVars>
          <dgm:hierBranch val="init"/>
        </dgm:presLayoutVars>
      </dgm:prSet>
      <dgm:spPr/>
    </dgm:pt>
    <dgm:pt modelId="{6A3756FF-9D66-4F56-8051-F0E2F0B7AA3A}" type="pres">
      <dgm:prSet presAssocID="{0110A502-5A9C-4BDE-A588-C0106B2761E3}" presName="rootComposite" presStyleCnt="0"/>
      <dgm:spPr/>
    </dgm:pt>
    <dgm:pt modelId="{9CAFFEC3-3CC3-4100-8775-E3A9D89965A2}" type="pres">
      <dgm:prSet presAssocID="{0110A502-5A9C-4BDE-A588-C0106B2761E3}" presName="rootText" presStyleLbl="node2" presStyleIdx="0" presStyleCnt="7">
        <dgm:presLayoutVars>
          <dgm:chPref val="3"/>
        </dgm:presLayoutVars>
      </dgm:prSet>
      <dgm:spPr/>
    </dgm:pt>
    <dgm:pt modelId="{C01053C5-9447-4AB1-BE5F-3E651C1FDB36}" type="pres">
      <dgm:prSet presAssocID="{0110A502-5A9C-4BDE-A588-C0106B2761E3}" presName="rootConnector" presStyleLbl="node2" presStyleIdx="0" presStyleCnt="7"/>
      <dgm:spPr/>
    </dgm:pt>
    <dgm:pt modelId="{0D506719-91DC-4E8F-ADAF-68A0029FF127}" type="pres">
      <dgm:prSet presAssocID="{0110A502-5A9C-4BDE-A588-C0106B2761E3}" presName="hierChild4" presStyleCnt="0"/>
      <dgm:spPr/>
    </dgm:pt>
    <dgm:pt modelId="{7C73E99C-FECF-4281-B594-92F7C41EFFE1}" type="pres">
      <dgm:prSet presAssocID="{0110A502-5A9C-4BDE-A588-C0106B2761E3}" presName="hierChild5" presStyleCnt="0"/>
      <dgm:spPr/>
    </dgm:pt>
    <dgm:pt modelId="{87741009-AB78-4E7C-823D-80B5EDC80477}" type="pres">
      <dgm:prSet presAssocID="{D30C2E3F-CA3E-42C1-B7B1-25188891FDFD}" presName="Name37" presStyleLbl="parChTrans1D2" presStyleIdx="1" presStyleCnt="7"/>
      <dgm:spPr/>
    </dgm:pt>
    <dgm:pt modelId="{7C727E59-0E78-415D-8969-3FCCE8233839}" type="pres">
      <dgm:prSet presAssocID="{FB90A6D5-8A45-4AED-8AEF-C4F42C93B632}" presName="hierRoot2" presStyleCnt="0">
        <dgm:presLayoutVars>
          <dgm:hierBranch val="init"/>
        </dgm:presLayoutVars>
      </dgm:prSet>
      <dgm:spPr/>
    </dgm:pt>
    <dgm:pt modelId="{9C04DA5D-41C6-44FB-9FCE-B01550802FC7}" type="pres">
      <dgm:prSet presAssocID="{FB90A6D5-8A45-4AED-8AEF-C4F42C93B632}" presName="rootComposite" presStyleCnt="0"/>
      <dgm:spPr/>
    </dgm:pt>
    <dgm:pt modelId="{1048E5C1-5C63-4918-B303-B51D91FA0622}" type="pres">
      <dgm:prSet presAssocID="{FB90A6D5-8A45-4AED-8AEF-C4F42C93B632}" presName="rootText" presStyleLbl="node2" presStyleIdx="1" presStyleCnt="7">
        <dgm:presLayoutVars>
          <dgm:chPref val="3"/>
        </dgm:presLayoutVars>
      </dgm:prSet>
      <dgm:spPr/>
    </dgm:pt>
    <dgm:pt modelId="{42EE8E1D-6C2F-4C51-9362-7DC21D77A929}" type="pres">
      <dgm:prSet presAssocID="{FB90A6D5-8A45-4AED-8AEF-C4F42C93B632}" presName="rootConnector" presStyleLbl="node2" presStyleIdx="1" presStyleCnt="7"/>
      <dgm:spPr/>
    </dgm:pt>
    <dgm:pt modelId="{2075326E-0F16-4331-8421-E5257644616E}" type="pres">
      <dgm:prSet presAssocID="{FB90A6D5-8A45-4AED-8AEF-C4F42C93B632}" presName="hierChild4" presStyleCnt="0"/>
      <dgm:spPr/>
    </dgm:pt>
    <dgm:pt modelId="{FED5FB3D-02AB-4179-8E63-0354A126CF25}" type="pres">
      <dgm:prSet presAssocID="{FB90A6D5-8A45-4AED-8AEF-C4F42C93B632}" presName="hierChild5" presStyleCnt="0"/>
      <dgm:spPr/>
    </dgm:pt>
    <dgm:pt modelId="{A889E790-EB48-4919-B599-7B582E36474B}" type="pres">
      <dgm:prSet presAssocID="{D0BEC526-9117-4DC8-A184-F298DE3B9E11}" presName="Name37" presStyleLbl="parChTrans1D2" presStyleIdx="2" presStyleCnt="7"/>
      <dgm:spPr/>
    </dgm:pt>
    <dgm:pt modelId="{36FD0AA5-6ADC-412C-BAF0-D8E2AB21C09D}" type="pres">
      <dgm:prSet presAssocID="{96140F3B-7150-49A4-8D7E-9A62DDC4F7B7}" presName="hierRoot2" presStyleCnt="0">
        <dgm:presLayoutVars>
          <dgm:hierBranch val="init"/>
        </dgm:presLayoutVars>
      </dgm:prSet>
      <dgm:spPr/>
    </dgm:pt>
    <dgm:pt modelId="{C0855CCA-A28E-4057-81F1-A7C88722DE9C}" type="pres">
      <dgm:prSet presAssocID="{96140F3B-7150-49A4-8D7E-9A62DDC4F7B7}" presName="rootComposite" presStyleCnt="0"/>
      <dgm:spPr/>
    </dgm:pt>
    <dgm:pt modelId="{A3B1E652-7D03-4743-9AA8-D652E493C187}" type="pres">
      <dgm:prSet presAssocID="{96140F3B-7150-49A4-8D7E-9A62DDC4F7B7}" presName="rootText" presStyleLbl="node2" presStyleIdx="2" presStyleCnt="7">
        <dgm:presLayoutVars>
          <dgm:chPref val="3"/>
        </dgm:presLayoutVars>
      </dgm:prSet>
      <dgm:spPr/>
    </dgm:pt>
    <dgm:pt modelId="{B0792CA7-BBA3-4036-AF92-1F579083D0F4}" type="pres">
      <dgm:prSet presAssocID="{96140F3B-7150-49A4-8D7E-9A62DDC4F7B7}" presName="rootConnector" presStyleLbl="node2" presStyleIdx="2" presStyleCnt="7"/>
      <dgm:spPr/>
    </dgm:pt>
    <dgm:pt modelId="{96B8EAB1-36C8-408C-8A59-9A28CA97D420}" type="pres">
      <dgm:prSet presAssocID="{96140F3B-7150-49A4-8D7E-9A62DDC4F7B7}" presName="hierChild4" presStyleCnt="0"/>
      <dgm:spPr/>
    </dgm:pt>
    <dgm:pt modelId="{AA65ACC6-5CB8-48EA-9997-7976BAA01632}" type="pres">
      <dgm:prSet presAssocID="{96140F3B-7150-49A4-8D7E-9A62DDC4F7B7}" presName="hierChild5" presStyleCnt="0"/>
      <dgm:spPr/>
    </dgm:pt>
    <dgm:pt modelId="{C77F47EB-FF69-4068-8C79-C50DDB20DCF4}" type="pres">
      <dgm:prSet presAssocID="{D212D97C-39D7-45D3-B59D-729EF4EDFC85}" presName="Name37" presStyleLbl="parChTrans1D2" presStyleIdx="3" presStyleCnt="7"/>
      <dgm:spPr/>
    </dgm:pt>
    <dgm:pt modelId="{8DADB981-2A45-4172-BCF4-B8244CEB3983}" type="pres">
      <dgm:prSet presAssocID="{F4891564-AEE8-4535-9C3D-77870F38B4F3}" presName="hierRoot2" presStyleCnt="0">
        <dgm:presLayoutVars>
          <dgm:hierBranch val="init"/>
        </dgm:presLayoutVars>
      </dgm:prSet>
      <dgm:spPr/>
    </dgm:pt>
    <dgm:pt modelId="{C42BEC6B-3E54-4622-BE8C-EF2FEC2AFC04}" type="pres">
      <dgm:prSet presAssocID="{F4891564-AEE8-4535-9C3D-77870F38B4F3}" presName="rootComposite" presStyleCnt="0"/>
      <dgm:spPr/>
    </dgm:pt>
    <dgm:pt modelId="{7F38AA9C-F531-43F3-BFDA-3D2C9CB5C92E}" type="pres">
      <dgm:prSet presAssocID="{F4891564-AEE8-4535-9C3D-77870F38B4F3}" presName="rootText" presStyleLbl="node2" presStyleIdx="3" presStyleCnt="7">
        <dgm:presLayoutVars>
          <dgm:chPref val="3"/>
        </dgm:presLayoutVars>
      </dgm:prSet>
      <dgm:spPr/>
    </dgm:pt>
    <dgm:pt modelId="{7DBE2B31-B699-479A-B7ED-4FA8C2E59777}" type="pres">
      <dgm:prSet presAssocID="{F4891564-AEE8-4535-9C3D-77870F38B4F3}" presName="rootConnector" presStyleLbl="node2" presStyleIdx="3" presStyleCnt="7"/>
      <dgm:spPr/>
    </dgm:pt>
    <dgm:pt modelId="{196B7565-1A66-485B-98EF-118CA5A78267}" type="pres">
      <dgm:prSet presAssocID="{F4891564-AEE8-4535-9C3D-77870F38B4F3}" presName="hierChild4" presStyleCnt="0"/>
      <dgm:spPr/>
    </dgm:pt>
    <dgm:pt modelId="{6386E9FD-6F5A-4DCC-84B4-1783BB80F41C}" type="pres">
      <dgm:prSet presAssocID="{F4891564-AEE8-4535-9C3D-77870F38B4F3}" presName="hierChild5" presStyleCnt="0"/>
      <dgm:spPr/>
    </dgm:pt>
    <dgm:pt modelId="{3C891801-3FA7-433E-B2CB-F70B04A9A98E}" type="pres">
      <dgm:prSet presAssocID="{2230FCBC-7585-486C-B846-70DFB8E597AA}" presName="Name37" presStyleLbl="parChTrans1D2" presStyleIdx="4" presStyleCnt="7"/>
      <dgm:spPr/>
    </dgm:pt>
    <dgm:pt modelId="{11A1B471-EF54-4BA7-AE4B-C6C9EB18DA7A}" type="pres">
      <dgm:prSet presAssocID="{036F381C-6418-480F-B1B5-DEF38C027173}" presName="hierRoot2" presStyleCnt="0">
        <dgm:presLayoutVars>
          <dgm:hierBranch val="init"/>
        </dgm:presLayoutVars>
      </dgm:prSet>
      <dgm:spPr/>
    </dgm:pt>
    <dgm:pt modelId="{71FB1385-604E-466A-BC75-EC2A9878998C}" type="pres">
      <dgm:prSet presAssocID="{036F381C-6418-480F-B1B5-DEF38C027173}" presName="rootComposite" presStyleCnt="0"/>
      <dgm:spPr/>
    </dgm:pt>
    <dgm:pt modelId="{3D422D51-4F94-4D08-8332-483E3B98517B}" type="pres">
      <dgm:prSet presAssocID="{036F381C-6418-480F-B1B5-DEF38C027173}" presName="rootText" presStyleLbl="node2" presStyleIdx="4" presStyleCnt="7">
        <dgm:presLayoutVars>
          <dgm:chPref val="3"/>
        </dgm:presLayoutVars>
      </dgm:prSet>
      <dgm:spPr/>
    </dgm:pt>
    <dgm:pt modelId="{C1E36BCB-34B8-4A6C-A415-176638E077A9}" type="pres">
      <dgm:prSet presAssocID="{036F381C-6418-480F-B1B5-DEF38C027173}" presName="rootConnector" presStyleLbl="node2" presStyleIdx="4" presStyleCnt="7"/>
      <dgm:spPr/>
    </dgm:pt>
    <dgm:pt modelId="{3179B78D-46C7-4264-B154-46AE2A6661B1}" type="pres">
      <dgm:prSet presAssocID="{036F381C-6418-480F-B1B5-DEF38C027173}" presName="hierChild4" presStyleCnt="0"/>
      <dgm:spPr/>
    </dgm:pt>
    <dgm:pt modelId="{8394EFB1-EA4D-44A0-8310-34694D8DE87E}" type="pres">
      <dgm:prSet presAssocID="{036F381C-6418-480F-B1B5-DEF38C027173}" presName="hierChild5" presStyleCnt="0"/>
      <dgm:spPr/>
    </dgm:pt>
    <dgm:pt modelId="{A8668471-4E8B-4EA9-9505-0B02825643E7}" type="pres">
      <dgm:prSet presAssocID="{EA6E96B0-9812-411D-BF63-F33F7D1932AD}" presName="Name37" presStyleLbl="parChTrans1D2" presStyleIdx="5" presStyleCnt="7"/>
      <dgm:spPr/>
    </dgm:pt>
    <dgm:pt modelId="{8285099D-1C3E-44A2-B27A-7BE629AB6678}" type="pres">
      <dgm:prSet presAssocID="{C7FF0DF8-BFB6-45D3-ABA1-550CF2379D47}" presName="hierRoot2" presStyleCnt="0">
        <dgm:presLayoutVars>
          <dgm:hierBranch val="init"/>
        </dgm:presLayoutVars>
      </dgm:prSet>
      <dgm:spPr/>
    </dgm:pt>
    <dgm:pt modelId="{D84AB1BD-9AB5-492A-B778-A7746ED2BD32}" type="pres">
      <dgm:prSet presAssocID="{C7FF0DF8-BFB6-45D3-ABA1-550CF2379D47}" presName="rootComposite" presStyleCnt="0"/>
      <dgm:spPr/>
    </dgm:pt>
    <dgm:pt modelId="{4626499D-BAD2-4AC3-B65A-669317A9797A}" type="pres">
      <dgm:prSet presAssocID="{C7FF0DF8-BFB6-45D3-ABA1-550CF2379D47}" presName="rootText" presStyleLbl="node2" presStyleIdx="5" presStyleCnt="7">
        <dgm:presLayoutVars>
          <dgm:chPref val="3"/>
        </dgm:presLayoutVars>
      </dgm:prSet>
      <dgm:spPr/>
    </dgm:pt>
    <dgm:pt modelId="{1F35E83E-A244-41E4-B412-36B3BAD92E5C}" type="pres">
      <dgm:prSet presAssocID="{C7FF0DF8-BFB6-45D3-ABA1-550CF2379D47}" presName="rootConnector" presStyleLbl="node2" presStyleIdx="5" presStyleCnt="7"/>
      <dgm:spPr/>
    </dgm:pt>
    <dgm:pt modelId="{51C29386-70AE-4F3E-9173-0012D0DE594C}" type="pres">
      <dgm:prSet presAssocID="{C7FF0DF8-BFB6-45D3-ABA1-550CF2379D47}" presName="hierChild4" presStyleCnt="0"/>
      <dgm:spPr/>
    </dgm:pt>
    <dgm:pt modelId="{CB05B8CB-9DC7-4C31-B075-BE88ADA24456}" type="pres">
      <dgm:prSet presAssocID="{C7FF0DF8-BFB6-45D3-ABA1-550CF2379D47}" presName="hierChild5" presStyleCnt="0"/>
      <dgm:spPr/>
    </dgm:pt>
    <dgm:pt modelId="{34713C4A-5112-4F46-BD8E-99C07747F484}" type="pres">
      <dgm:prSet presAssocID="{FFF2C14C-CC6E-426B-A909-C6064012285A}" presName="Name37" presStyleLbl="parChTrans1D2" presStyleIdx="6" presStyleCnt="7"/>
      <dgm:spPr/>
    </dgm:pt>
    <dgm:pt modelId="{26C2F3B7-7390-4CA3-AA0F-64EE5562030D}" type="pres">
      <dgm:prSet presAssocID="{A0657C78-5345-4074-963F-DAD7EA13BBCE}" presName="hierRoot2" presStyleCnt="0">
        <dgm:presLayoutVars>
          <dgm:hierBranch val="init"/>
        </dgm:presLayoutVars>
      </dgm:prSet>
      <dgm:spPr/>
    </dgm:pt>
    <dgm:pt modelId="{CFC66432-7A61-4785-8D50-4DC6E48D848D}" type="pres">
      <dgm:prSet presAssocID="{A0657C78-5345-4074-963F-DAD7EA13BBCE}" presName="rootComposite" presStyleCnt="0"/>
      <dgm:spPr/>
    </dgm:pt>
    <dgm:pt modelId="{C3476F31-5E57-4069-B946-F96FBBEFF297}" type="pres">
      <dgm:prSet presAssocID="{A0657C78-5345-4074-963F-DAD7EA13BBCE}" presName="rootText" presStyleLbl="node2" presStyleIdx="6" presStyleCnt="7">
        <dgm:presLayoutVars>
          <dgm:chPref val="3"/>
        </dgm:presLayoutVars>
      </dgm:prSet>
      <dgm:spPr/>
    </dgm:pt>
    <dgm:pt modelId="{7705CF2F-1075-48B2-A678-6C56F5A0B573}" type="pres">
      <dgm:prSet presAssocID="{A0657C78-5345-4074-963F-DAD7EA13BBCE}" presName="rootConnector" presStyleLbl="node2" presStyleIdx="6" presStyleCnt="7"/>
      <dgm:spPr/>
    </dgm:pt>
    <dgm:pt modelId="{BEEC21B9-4BA8-4616-81A3-355041C861AD}" type="pres">
      <dgm:prSet presAssocID="{A0657C78-5345-4074-963F-DAD7EA13BBCE}" presName="hierChild4" presStyleCnt="0"/>
      <dgm:spPr/>
    </dgm:pt>
    <dgm:pt modelId="{614A12F4-CC4D-4E55-9F35-31A7F2978CF3}" type="pres">
      <dgm:prSet presAssocID="{A0657C78-5345-4074-963F-DAD7EA13BBCE}" presName="hierChild5" presStyleCnt="0"/>
      <dgm:spPr/>
    </dgm:pt>
    <dgm:pt modelId="{F9E9B959-C4AC-4E94-91AB-5B90A4DF091C}" type="pres">
      <dgm:prSet presAssocID="{E1DA2582-B807-48AA-8556-BE898CADD2D7}" presName="hierChild3" presStyleCnt="0"/>
      <dgm:spPr/>
    </dgm:pt>
  </dgm:ptLst>
  <dgm:cxnLst>
    <dgm:cxn modelId="{6511F201-0BA0-439C-B012-0D2C5D004785}" type="presOf" srcId="{A0657C78-5345-4074-963F-DAD7EA13BBCE}" destId="{7705CF2F-1075-48B2-A678-6C56F5A0B573}" srcOrd="1" destOrd="0" presId="urn:microsoft.com/office/officeart/2005/8/layout/orgChart1"/>
    <dgm:cxn modelId="{5A7D0A08-966D-4946-B33F-CC6347A60C59}" srcId="{E1DA2582-B807-48AA-8556-BE898CADD2D7}" destId="{FB90A6D5-8A45-4AED-8AEF-C4F42C93B632}" srcOrd="1" destOrd="0" parTransId="{D30C2E3F-CA3E-42C1-B7B1-25188891FDFD}" sibTransId="{F1508DE4-66CD-47F4-976C-20F39A79F8DB}"/>
    <dgm:cxn modelId="{C8F9360B-6E9D-4DD3-9840-9DD568561AAA}" srcId="{E1DA2582-B807-48AA-8556-BE898CADD2D7}" destId="{C7FF0DF8-BFB6-45D3-ABA1-550CF2379D47}" srcOrd="5" destOrd="0" parTransId="{EA6E96B0-9812-411D-BF63-F33F7D1932AD}" sibTransId="{BF114FED-D03D-4FBA-AEAE-FF62186677C5}"/>
    <dgm:cxn modelId="{83D9480F-34BA-49FB-9C61-C5E318839904}" type="presOf" srcId="{F4891564-AEE8-4535-9C3D-77870F38B4F3}" destId="{7DBE2B31-B699-479A-B7ED-4FA8C2E59777}" srcOrd="1" destOrd="0" presId="urn:microsoft.com/office/officeart/2005/8/layout/orgChart1"/>
    <dgm:cxn modelId="{F7E0FC20-B403-4875-BD22-A136275E0866}" type="presOf" srcId="{D679ADDE-1B03-4C9B-A6D0-58A934351DB0}" destId="{443BA65F-4880-40C9-903F-B25CEE674ED4}" srcOrd="0" destOrd="0" presId="urn:microsoft.com/office/officeart/2005/8/layout/orgChart1"/>
    <dgm:cxn modelId="{5AEA8E31-5239-4491-BC0A-A43971E749E7}" type="presOf" srcId="{036F381C-6418-480F-B1B5-DEF38C027173}" destId="{C1E36BCB-34B8-4A6C-A415-176638E077A9}" srcOrd="1" destOrd="0" presId="urn:microsoft.com/office/officeart/2005/8/layout/orgChart1"/>
    <dgm:cxn modelId="{9F44103E-3F7A-44D8-B746-4CB74C3A1038}" type="presOf" srcId="{C7FF0DF8-BFB6-45D3-ABA1-550CF2379D47}" destId="{1F35E83E-A244-41E4-B412-36B3BAD92E5C}" srcOrd="1" destOrd="0" presId="urn:microsoft.com/office/officeart/2005/8/layout/orgChart1"/>
    <dgm:cxn modelId="{CA1AC05D-836D-4E27-B8BC-F9AD18ECED41}" type="presOf" srcId="{D0BEC526-9117-4DC8-A184-F298DE3B9E11}" destId="{A889E790-EB48-4919-B599-7B582E36474B}" srcOrd="0" destOrd="0" presId="urn:microsoft.com/office/officeart/2005/8/layout/orgChart1"/>
    <dgm:cxn modelId="{ACCC0152-15B3-4034-819C-34212C925E75}" type="presOf" srcId="{2230FCBC-7585-486C-B846-70DFB8E597AA}" destId="{3C891801-3FA7-433E-B2CB-F70B04A9A98E}" srcOrd="0" destOrd="0" presId="urn:microsoft.com/office/officeart/2005/8/layout/orgChart1"/>
    <dgm:cxn modelId="{2E903958-4FE0-4D8D-98B2-83D035510F3D}" type="presOf" srcId="{E1DA2582-B807-48AA-8556-BE898CADD2D7}" destId="{143CEF48-499B-47BE-A830-35B68DD03C99}" srcOrd="0" destOrd="0" presId="urn:microsoft.com/office/officeart/2005/8/layout/orgChart1"/>
    <dgm:cxn modelId="{1F66A280-C63C-48A2-B20E-BFF9E59141AA}" type="presOf" srcId="{0110A502-5A9C-4BDE-A588-C0106B2761E3}" destId="{C01053C5-9447-4AB1-BE5F-3E651C1FDB36}" srcOrd="1" destOrd="0" presId="urn:microsoft.com/office/officeart/2005/8/layout/orgChart1"/>
    <dgm:cxn modelId="{F7CE7384-EE11-4B10-B9FF-3B48CDB06CA8}" type="presOf" srcId="{96140F3B-7150-49A4-8D7E-9A62DDC4F7B7}" destId="{B0792CA7-BBA3-4036-AF92-1F579083D0F4}" srcOrd="1" destOrd="0" presId="urn:microsoft.com/office/officeart/2005/8/layout/orgChart1"/>
    <dgm:cxn modelId="{5EA50B86-5AED-4443-B164-4499857BC153}" type="presOf" srcId="{A0657C78-5345-4074-963F-DAD7EA13BBCE}" destId="{C3476F31-5E57-4069-B946-F96FBBEFF297}" srcOrd="0" destOrd="0" presId="urn:microsoft.com/office/officeart/2005/8/layout/orgChart1"/>
    <dgm:cxn modelId="{67B2A38A-D778-42BA-A1F9-7D034C794D24}" type="presOf" srcId="{D30C2E3F-CA3E-42C1-B7B1-25188891FDFD}" destId="{87741009-AB78-4E7C-823D-80B5EDC80477}" srcOrd="0" destOrd="0" presId="urn:microsoft.com/office/officeart/2005/8/layout/orgChart1"/>
    <dgm:cxn modelId="{E752DD8A-04DE-44E7-B13B-1CDC43A28CAF}" type="presOf" srcId="{C7FF0DF8-BFB6-45D3-ABA1-550CF2379D47}" destId="{4626499D-BAD2-4AC3-B65A-669317A9797A}" srcOrd="0" destOrd="0" presId="urn:microsoft.com/office/officeart/2005/8/layout/orgChart1"/>
    <dgm:cxn modelId="{B692C88B-F9A3-4F76-909E-D225EF8FA0F7}" type="presOf" srcId="{FB90A6D5-8A45-4AED-8AEF-C4F42C93B632}" destId="{1048E5C1-5C63-4918-B303-B51D91FA0622}" srcOrd="0" destOrd="0" presId="urn:microsoft.com/office/officeart/2005/8/layout/orgChart1"/>
    <dgm:cxn modelId="{3BF3458F-237D-4AFC-8453-D7ED3625CD20}" srcId="{E1DA2582-B807-48AA-8556-BE898CADD2D7}" destId="{0110A502-5A9C-4BDE-A588-C0106B2761E3}" srcOrd="0" destOrd="0" parTransId="{FD5AD025-2297-43C3-B730-B3A6183C6DFA}" sibTransId="{940E7414-9104-4479-9251-2AED51B8B63B}"/>
    <dgm:cxn modelId="{6845B78F-A606-4E32-8F9F-FE3460EDB1CF}" type="presOf" srcId="{F4891564-AEE8-4535-9C3D-77870F38B4F3}" destId="{7F38AA9C-F531-43F3-BFDA-3D2C9CB5C92E}" srcOrd="0" destOrd="0" presId="urn:microsoft.com/office/officeart/2005/8/layout/orgChart1"/>
    <dgm:cxn modelId="{9D5F2290-0D59-40E0-A729-953DA2BBF5D6}" type="presOf" srcId="{EA6E96B0-9812-411D-BF63-F33F7D1932AD}" destId="{A8668471-4E8B-4EA9-9505-0B02825643E7}" srcOrd="0" destOrd="0" presId="urn:microsoft.com/office/officeart/2005/8/layout/orgChart1"/>
    <dgm:cxn modelId="{90DE279A-765F-498D-B6E7-C843BE162E35}" type="presOf" srcId="{FB90A6D5-8A45-4AED-8AEF-C4F42C93B632}" destId="{42EE8E1D-6C2F-4C51-9362-7DC21D77A929}" srcOrd="1" destOrd="0" presId="urn:microsoft.com/office/officeart/2005/8/layout/orgChart1"/>
    <dgm:cxn modelId="{25F9ACA1-4C72-4F08-9531-2FED3957893D}" type="presOf" srcId="{0110A502-5A9C-4BDE-A588-C0106B2761E3}" destId="{9CAFFEC3-3CC3-4100-8775-E3A9D89965A2}" srcOrd="0" destOrd="0" presId="urn:microsoft.com/office/officeart/2005/8/layout/orgChart1"/>
    <dgm:cxn modelId="{5376C4B3-9336-4DFD-82D2-12A750064BE9}" type="presOf" srcId="{D212D97C-39D7-45D3-B59D-729EF4EDFC85}" destId="{C77F47EB-FF69-4068-8C79-C50DDB20DCF4}" srcOrd="0" destOrd="0" presId="urn:microsoft.com/office/officeart/2005/8/layout/orgChart1"/>
    <dgm:cxn modelId="{F4D974B5-DB31-4640-928B-C5CE4E459409}" type="presOf" srcId="{036F381C-6418-480F-B1B5-DEF38C027173}" destId="{3D422D51-4F94-4D08-8332-483E3B98517B}" srcOrd="0" destOrd="0" presId="urn:microsoft.com/office/officeart/2005/8/layout/orgChart1"/>
    <dgm:cxn modelId="{435A61BD-51DA-4567-BD2D-70802AD0FC64}" srcId="{E1DA2582-B807-48AA-8556-BE898CADD2D7}" destId="{A0657C78-5345-4074-963F-DAD7EA13BBCE}" srcOrd="6" destOrd="0" parTransId="{FFF2C14C-CC6E-426B-A909-C6064012285A}" sibTransId="{56A6DDEC-D7A5-413A-B635-FBEC93F9E1C8}"/>
    <dgm:cxn modelId="{9AE5B3C9-7706-4944-8511-489A634DA39D}" type="presOf" srcId="{FD5AD025-2297-43C3-B730-B3A6183C6DFA}" destId="{80ACB35F-0C71-453D-A874-52C56E650872}" srcOrd="0" destOrd="0" presId="urn:microsoft.com/office/officeart/2005/8/layout/orgChart1"/>
    <dgm:cxn modelId="{03C5E4D6-6ACC-4339-888C-260BA3D0C8C9}" type="presOf" srcId="{96140F3B-7150-49A4-8D7E-9A62DDC4F7B7}" destId="{A3B1E652-7D03-4743-9AA8-D652E493C187}" srcOrd="0" destOrd="0" presId="urn:microsoft.com/office/officeart/2005/8/layout/orgChart1"/>
    <dgm:cxn modelId="{CA9154D9-26F2-468F-9C1E-9D06F7A1827E}" type="presOf" srcId="{FFF2C14C-CC6E-426B-A909-C6064012285A}" destId="{34713C4A-5112-4F46-BD8E-99C07747F484}" srcOrd="0" destOrd="0" presId="urn:microsoft.com/office/officeart/2005/8/layout/orgChart1"/>
    <dgm:cxn modelId="{D2E22ADE-2CE0-4A20-A664-90AAD52FE932}" srcId="{D679ADDE-1B03-4C9B-A6D0-58A934351DB0}" destId="{E1DA2582-B807-48AA-8556-BE898CADD2D7}" srcOrd="0" destOrd="0" parTransId="{AA59FF9A-AAA6-4C8A-91F7-F4D44AD44A07}" sibTransId="{8F4DBF0E-29BA-4865-9F19-89E10200389A}"/>
    <dgm:cxn modelId="{383128E5-C498-4D0C-BF6A-9293196A8A14}" type="presOf" srcId="{E1DA2582-B807-48AA-8556-BE898CADD2D7}" destId="{45F8BC75-BD5F-46D6-AB44-A4D4F0E44802}" srcOrd="1" destOrd="0" presId="urn:microsoft.com/office/officeart/2005/8/layout/orgChart1"/>
    <dgm:cxn modelId="{78971BEA-8312-40E0-BEF7-B35700D2575D}" srcId="{E1DA2582-B807-48AA-8556-BE898CADD2D7}" destId="{036F381C-6418-480F-B1B5-DEF38C027173}" srcOrd="4" destOrd="0" parTransId="{2230FCBC-7585-486C-B846-70DFB8E597AA}" sibTransId="{F42E967C-BF16-4B73-A181-0FD67BB48C16}"/>
    <dgm:cxn modelId="{58442DF2-B0E6-4CC3-AB81-DAFACE232FFB}" srcId="{E1DA2582-B807-48AA-8556-BE898CADD2D7}" destId="{96140F3B-7150-49A4-8D7E-9A62DDC4F7B7}" srcOrd="2" destOrd="0" parTransId="{D0BEC526-9117-4DC8-A184-F298DE3B9E11}" sibTransId="{CA00591D-B8D1-46C5-B8C3-EE5191596130}"/>
    <dgm:cxn modelId="{8D4396FD-8B3C-4F5E-9AF6-201BBA04FF13}" srcId="{E1DA2582-B807-48AA-8556-BE898CADD2D7}" destId="{F4891564-AEE8-4535-9C3D-77870F38B4F3}" srcOrd="3" destOrd="0" parTransId="{D212D97C-39D7-45D3-B59D-729EF4EDFC85}" sibTransId="{BE5B4773-083E-42EC-9611-BE55E6E5F643}"/>
    <dgm:cxn modelId="{D032EBB9-2DB9-41E9-BE5D-A1331C9458BA}" type="presParOf" srcId="{443BA65F-4880-40C9-903F-B25CEE674ED4}" destId="{9EA56E4C-7926-4162-9BB8-A7F431AB7A8A}" srcOrd="0" destOrd="0" presId="urn:microsoft.com/office/officeart/2005/8/layout/orgChart1"/>
    <dgm:cxn modelId="{EFC5B834-98EA-419C-8067-CBC4290E1244}" type="presParOf" srcId="{9EA56E4C-7926-4162-9BB8-A7F431AB7A8A}" destId="{080CD68E-8494-4702-88FB-AE0ED3973A7B}" srcOrd="0" destOrd="0" presId="urn:microsoft.com/office/officeart/2005/8/layout/orgChart1"/>
    <dgm:cxn modelId="{351BCFEF-A76A-4E65-B552-41AA18DF6A7A}" type="presParOf" srcId="{080CD68E-8494-4702-88FB-AE0ED3973A7B}" destId="{143CEF48-499B-47BE-A830-35B68DD03C99}" srcOrd="0" destOrd="0" presId="urn:microsoft.com/office/officeart/2005/8/layout/orgChart1"/>
    <dgm:cxn modelId="{1B2B9C30-A5CF-4A7C-827D-AAD2F4F0238A}" type="presParOf" srcId="{080CD68E-8494-4702-88FB-AE0ED3973A7B}" destId="{45F8BC75-BD5F-46D6-AB44-A4D4F0E44802}" srcOrd="1" destOrd="0" presId="urn:microsoft.com/office/officeart/2005/8/layout/orgChart1"/>
    <dgm:cxn modelId="{55AB9B1A-15C5-421B-B804-9548921BB6DF}" type="presParOf" srcId="{9EA56E4C-7926-4162-9BB8-A7F431AB7A8A}" destId="{81AC547A-577A-413E-8FB6-20106E6B1BAB}" srcOrd="1" destOrd="0" presId="urn:microsoft.com/office/officeart/2005/8/layout/orgChart1"/>
    <dgm:cxn modelId="{4A5A31EB-C12F-47D1-81FB-070FB8EC8C9A}" type="presParOf" srcId="{81AC547A-577A-413E-8FB6-20106E6B1BAB}" destId="{80ACB35F-0C71-453D-A874-52C56E650872}" srcOrd="0" destOrd="0" presId="urn:microsoft.com/office/officeart/2005/8/layout/orgChart1"/>
    <dgm:cxn modelId="{DE24440A-FB49-486B-9DC3-A449763530EA}" type="presParOf" srcId="{81AC547A-577A-413E-8FB6-20106E6B1BAB}" destId="{70717D50-621C-45AF-83A1-A435A644017B}" srcOrd="1" destOrd="0" presId="urn:microsoft.com/office/officeart/2005/8/layout/orgChart1"/>
    <dgm:cxn modelId="{DB7AA768-A7D7-42AE-8B3A-82A785678DFE}" type="presParOf" srcId="{70717D50-621C-45AF-83A1-A435A644017B}" destId="{6A3756FF-9D66-4F56-8051-F0E2F0B7AA3A}" srcOrd="0" destOrd="0" presId="urn:microsoft.com/office/officeart/2005/8/layout/orgChart1"/>
    <dgm:cxn modelId="{115E09BE-4FE3-47F6-8085-0629BAC53EC3}" type="presParOf" srcId="{6A3756FF-9D66-4F56-8051-F0E2F0B7AA3A}" destId="{9CAFFEC3-3CC3-4100-8775-E3A9D89965A2}" srcOrd="0" destOrd="0" presId="urn:microsoft.com/office/officeart/2005/8/layout/orgChart1"/>
    <dgm:cxn modelId="{13C73EE7-2E79-4732-8FB3-C43043A23809}" type="presParOf" srcId="{6A3756FF-9D66-4F56-8051-F0E2F0B7AA3A}" destId="{C01053C5-9447-4AB1-BE5F-3E651C1FDB36}" srcOrd="1" destOrd="0" presId="urn:microsoft.com/office/officeart/2005/8/layout/orgChart1"/>
    <dgm:cxn modelId="{39C3CC00-5E07-4D20-8FC8-32795389F9E4}" type="presParOf" srcId="{70717D50-621C-45AF-83A1-A435A644017B}" destId="{0D506719-91DC-4E8F-ADAF-68A0029FF127}" srcOrd="1" destOrd="0" presId="urn:microsoft.com/office/officeart/2005/8/layout/orgChart1"/>
    <dgm:cxn modelId="{B21B91C8-F1A9-43CB-9B88-29DDD3105C1E}" type="presParOf" srcId="{70717D50-621C-45AF-83A1-A435A644017B}" destId="{7C73E99C-FECF-4281-B594-92F7C41EFFE1}" srcOrd="2" destOrd="0" presId="urn:microsoft.com/office/officeart/2005/8/layout/orgChart1"/>
    <dgm:cxn modelId="{83E2C389-5DBD-4499-A492-6C60AB2501EF}" type="presParOf" srcId="{81AC547A-577A-413E-8FB6-20106E6B1BAB}" destId="{87741009-AB78-4E7C-823D-80B5EDC80477}" srcOrd="2" destOrd="0" presId="urn:microsoft.com/office/officeart/2005/8/layout/orgChart1"/>
    <dgm:cxn modelId="{8C149C13-A918-419D-BEE8-78D3B6209E38}" type="presParOf" srcId="{81AC547A-577A-413E-8FB6-20106E6B1BAB}" destId="{7C727E59-0E78-415D-8969-3FCCE8233839}" srcOrd="3" destOrd="0" presId="urn:microsoft.com/office/officeart/2005/8/layout/orgChart1"/>
    <dgm:cxn modelId="{FD2A015D-5200-4EE9-AA18-FA4E1125DFC6}" type="presParOf" srcId="{7C727E59-0E78-415D-8969-3FCCE8233839}" destId="{9C04DA5D-41C6-44FB-9FCE-B01550802FC7}" srcOrd="0" destOrd="0" presId="urn:microsoft.com/office/officeart/2005/8/layout/orgChart1"/>
    <dgm:cxn modelId="{025E6DE4-D4BA-4F77-8962-0A6F9AC2AE58}" type="presParOf" srcId="{9C04DA5D-41C6-44FB-9FCE-B01550802FC7}" destId="{1048E5C1-5C63-4918-B303-B51D91FA0622}" srcOrd="0" destOrd="0" presId="urn:microsoft.com/office/officeart/2005/8/layout/orgChart1"/>
    <dgm:cxn modelId="{C0641AA7-CE21-4CD9-9148-309672E5287C}" type="presParOf" srcId="{9C04DA5D-41C6-44FB-9FCE-B01550802FC7}" destId="{42EE8E1D-6C2F-4C51-9362-7DC21D77A929}" srcOrd="1" destOrd="0" presId="urn:microsoft.com/office/officeart/2005/8/layout/orgChart1"/>
    <dgm:cxn modelId="{1E6B2E1E-854D-4C62-A2F4-E682380FABC6}" type="presParOf" srcId="{7C727E59-0E78-415D-8969-3FCCE8233839}" destId="{2075326E-0F16-4331-8421-E5257644616E}" srcOrd="1" destOrd="0" presId="urn:microsoft.com/office/officeart/2005/8/layout/orgChart1"/>
    <dgm:cxn modelId="{4BF80837-107D-4D08-B1A9-0FE9B6429933}" type="presParOf" srcId="{7C727E59-0E78-415D-8969-3FCCE8233839}" destId="{FED5FB3D-02AB-4179-8E63-0354A126CF25}" srcOrd="2" destOrd="0" presId="urn:microsoft.com/office/officeart/2005/8/layout/orgChart1"/>
    <dgm:cxn modelId="{06EBE38C-DAAB-408F-9995-50EEF694EAB6}" type="presParOf" srcId="{81AC547A-577A-413E-8FB6-20106E6B1BAB}" destId="{A889E790-EB48-4919-B599-7B582E36474B}" srcOrd="4" destOrd="0" presId="urn:microsoft.com/office/officeart/2005/8/layout/orgChart1"/>
    <dgm:cxn modelId="{36F8BC7E-5BDF-41FE-9C3B-93E866C21C9D}" type="presParOf" srcId="{81AC547A-577A-413E-8FB6-20106E6B1BAB}" destId="{36FD0AA5-6ADC-412C-BAF0-D8E2AB21C09D}" srcOrd="5" destOrd="0" presId="urn:microsoft.com/office/officeart/2005/8/layout/orgChart1"/>
    <dgm:cxn modelId="{5CE4D8F1-A1C1-49B3-A9EF-4D46B86414ED}" type="presParOf" srcId="{36FD0AA5-6ADC-412C-BAF0-D8E2AB21C09D}" destId="{C0855CCA-A28E-4057-81F1-A7C88722DE9C}" srcOrd="0" destOrd="0" presId="urn:microsoft.com/office/officeart/2005/8/layout/orgChart1"/>
    <dgm:cxn modelId="{2752F24B-B66C-4556-83E9-46CB2D50B0BF}" type="presParOf" srcId="{C0855CCA-A28E-4057-81F1-A7C88722DE9C}" destId="{A3B1E652-7D03-4743-9AA8-D652E493C187}" srcOrd="0" destOrd="0" presId="urn:microsoft.com/office/officeart/2005/8/layout/orgChart1"/>
    <dgm:cxn modelId="{0C0C6551-C719-4592-BF21-1B369F9A5562}" type="presParOf" srcId="{C0855CCA-A28E-4057-81F1-A7C88722DE9C}" destId="{B0792CA7-BBA3-4036-AF92-1F579083D0F4}" srcOrd="1" destOrd="0" presId="urn:microsoft.com/office/officeart/2005/8/layout/orgChart1"/>
    <dgm:cxn modelId="{24B8F7C7-EEA5-43E2-900D-A61D811B87FA}" type="presParOf" srcId="{36FD0AA5-6ADC-412C-BAF0-D8E2AB21C09D}" destId="{96B8EAB1-36C8-408C-8A59-9A28CA97D420}" srcOrd="1" destOrd="0" presId="urn:microsoft.com/office/officeart/2005/8/layout/orgChart1"/>
    <dgm:cxn modelId="{32E86322-42B9-4CEB-85E8-AFC5EA4A0C3D}" type="presParOf" srcId="{36FD0AA5-6ADC-412C-BAF0-D8E2AB21C09D}" destId="{AA65ACC6-5CB8-48EA-9997-7976BAA01632}" srcOrd="2" destOrd="0" presId="urn:microsoft.com/office/officeart/2005/8/layout/orgChart1"/>
    <dgm:cxn modelId="{950AD002-8CC6-401F-A46B-9F1D0870903A}" type="presParOf" srcId="{81AC547A-577A-413E-8FB6-20106E6B1BAB}" destId="{C77F47EB-FF69-4068-8C79-C50DDB20DCF4}" srcOrd="6" destOrd="0" presId="urn:microsoft.com/office/officeart/2005/8/layout/orgChart1"/>
    <dgm:cxn modelId="{D96D4658-3E64-45AA-9ED5-97F59395EE73}" type="presParOf" srcId="{81AC547A-577A-413E-8FB6-20106E6B1BAB}" destId="{8DADB981-2A45-4172-BCF4-B8244CEB3983}" srcOrd="7" destOrd="0" presId="urn:microsoft.com/office/officeart/2005/8/layout/orgChart1"/>
    <dgm:cxn modelId="{83B02FF3-A249-4F50-A36D-08804098A78F}" type="presParOf" srcId="{8DADB981-2A45-4172-BCF4-B8244CEB3983}" destId="{C42BEC6B-3E54-4622-BE8C-EF2FEC2AFC04}" srcOrd="0" destOrd="0" presId="urn:microsoft.com/office/officeart/2005/8/layout/orgChart1"/>
    <dgm:cxn modelId="{DBC6480D-F93A-4C97-8230-2D1A2F335A48}" type="presParOf" srcId="{C42BEC6B-3E54-4622-BE8C-EF2FEC2AFC04}" destId="{7F38AA9C-F531-43F3-BFDA-3D2C9CB5C92E}" srcOrd="0" destOrd="0" presId="urn:microsoft.com/office/officeart/2005/8/layout/orgChart1"/>
    <dgm:cxn modelId="{9B269ECD-08BE-4E97-9394-6CC846E43ECD}" type="presParOf" srcId="{C42BEC6B-3E54-4622-BE8C-EF2FEC2AFC04}" destId="{7DBE2B31-B699-479A-B7ED-4FA8C2E59777}" srcOrd="1" destOrd="0" presId="urn:microsoft.com/office/officeart/2005/8/layout/orgChart1"/>
    <dgm:cxn modelId="{7C9E5E17-3FF1-402A-8ED3-64871A5E033B}" type="presParOf" srcId="{8DADB981-2A45-4172-BCF4-B8244CEB3983}" destId="{196B7565-1A66-485B-98EF-118CA5A78267}" srcOrd="1" destOrd="0" presId="urn:microsoft.com/office/officeart/2005/8/layout/orgChart1"/>
    <dgm:cxn modelId="{929ED640-7615-4262-962C-5DF2D71503E2}" type="presParOf" srcId="{8DADB981-2A45-4172-BCF4-B8244CEB3983}" destId="{6386E9FD-6F5A-4DCC-84B4-1783BB80F41C}" srcOrd="2" destOrd="0" presId="urn:microsoft.com/office/officeart/2005/8/layout/orgChart1"/>
    <dgm:cxn modelId="{EE188042-E173-4786-A5A4-9BB77402B49C}" type="presParOf" srcId="{81AC547A-577A-413E-8FB6-20106E6B1BAB}" destId="{3C891801-3FA7-433E-B2CB-F70B04A9A98E}" srcOrd="8" destOrd="0" presId="urn:microsoft.com/office/officeart/2005/8/layout/orgChart1"/>
    <dgm:cxn modelId="{FEA350B4-1B46-40CC-BB14-3045336FC0D2}" type="presParOf" srcId="{81AC547A-577A-413E-8FB6-20106E6B1BAB}" destId="{11A1B471-EF54-4BA7-AE4B-C6C9EB18DA7A}" srcOrd="9" destOrd="0" presId="urn:microsoft.com/office/officeart/2005/8/layout/orgChart1"/>
    <dgm:cxn modelId="{6A37A46A-6269-47D2-A9FA-509986E35BC3}" type="presParOf" srcId="{11A1B471-EF54-4BA7-AE4B-C6C9EB18DA7A}" destId="{71FB1385-604E-466A-BC75-EC2A9878998C}" srcOrd="0" destOrd="0" presId="urn:microsoft.com/office/officeart/2005/8/layout/orgChart1"/>
    <dgm:cxn modelId="{AC78EB43-C835-45DD-9368-BFD1A3D5A929}" type="presParOf" srcId="{71FB1385-604E-466A-BC75-EC2A9878998C}" destId="{3D422D51-4F94-4D08-8332-483E3B98517B}" srcOrd="0" destOrd="0" presId="urn:microsoft.com/office/officeart/2005/8/layout/orgChart1"/>
    <dgm:cxn modelId="{898851B1-EAEC-4028-A2D8-400E95B10C9F}" type="presParOf" srcId="{71FB1385-604E-466A-BC75-EC2A9878998C}" destId="{C1E36BCB-34B8-4A6C-A415-176638E077A9}" srcOrd="1" destOrd="0" presId="urn:microsoft.com/office/officeart/2005/8/layout/orgChart1"/>
    <dgm:cxn modelId="{0A6D552A-71A5-42C0-BEB0-88239751C606}" type="presParOf" srcId="{11A1B471-EF54-4BA7-AE4B-C6C9EB18DA7A}" destId="{3179B78D-46C7-4264-B154-46AE2A6661B1}" srcOrd="1" destOrd="0" presId="urn:microsoft.com/office/officeart/2005/8/layout/orgChart1"/>
    <dgm:cxn modelId="{B365B673-1329-4E4A-8E08-D1B08037F1CB}" type="presParOf" srcId="{11A1B471-EF54-4BA7-AE4B-C6C9EB18DA7A}" destId="{8394EFB1-EA4D-44A0-8310-34694D8DE87E}" srcOrd="2" destOrd="0" presId="urn:microsoft.com/office/officeart/2005/8/layout/orgChart1"/>
    <dgm:cxn modelId="{0C91E9D8-C889-4CE2-A911-0C6211FEB172}" type="presParOf" srcId="{81AC547A-577A-413E-8FB6-20106E6B1BAB}" destId="{A8668471-4E8B-4EA9-9505-0B02825643E7}" srcOrd="10" destOrd="0" presId="urn:microsoft.com/office/officeart/2005/8/layout/orgChart1"/>
    <dgm:cxn modelId="{BAB9203D-870C-4282-B96C-2D3950381111}" type="presParOf" srcId="{81AC547A-577A-413E-8FB6-20106E6B1BAB}" destId="{8285099D-1C3E-44A2-B27A-7BE629AB6678}" srcOrd="11" destOrd="0" presId="urn:microsoft.com/office/officeart/2005/8/layout/orgChart1"/>
    <dgm:cxn modelId="{4CAFAA64-45F1-486C-B704-ACBF6ECAF2F1}" type="presParOf" srcId="{8285099D-1C3E-44A2-B27A-7BE629AB6678}" destId="{D84AB1BD-9AB5-492A-B778-A7746ED2BD32}" srcOrd="0" destOrd="0" presId="urn:microsoft.com/office/officeart/2005/8/layout/orgChart1"/>
    <dgm:cxn modelId="{8E09D8FB-8E7E-41F6-B16C-DEC520C8C85D}" type="presParOf" srcId="{D84AB1BD-9AB5-492A-B778-A7746ED2BD32}" destId="{4626499D-BAD2-4AC3-B65A-669317A9797A}" srcOrd="0" destOrd="0" presId="urn:microsoft.com/office/officeart/2005/8/layout/orgChart1"/>
    <dgm:cxn modelId="{21728600-30C7-42F1-8A9D-0213EF35313A}" type="presParOf" srcId="{D84AB1BD-9AB5-492A-B778-A7746ED2BD32}" destId="{1F35E83E-A244-41E4-B412-36B3BAD92E5C}" srcOrd="1" destOrd="0" presId="urn:microsoft.com/office/officeart/2005/8/layout/orgChart1"/>
    <dgm:cxn modelId="{C6AC9743-382E-4448-9259-1AC7D6CA4B43}" type="presParOf" srcId="{8285099D-1C3E-44A2-B27A-7BE629AB6678}" destId="{51C29386-70AE-4F3E-9173-0012D0DE594C}" srcOrd="1" destOrd="0" presId="urn:microsoft.com/office/officeart/2005/8/layout/orgChart1"/>
    <dgm:cxn modelId="{08D70A37-1F7A-4205-973E-BB8F3616A94A}" type="presParOf" srcId="{8285099D-1C3E-44A2-B27A-7BE629AB6678}" destId="{CB05B8CB-9DC7-4C31-B075-BE88ADA24456}" srcOrd="2" destOrd="0" presId="urn:microsoft.com/office/officeart/2005/8/layout/orgChart1"/>
    <dgm:cxn modelId="{D604CB5B-8F5C-4502-8BF1-C88830F19D67}" type="presParOf" srcId="{81AC547A-577A-413E-8FB6-20106E6B1BAB}" destId="{34713C4A-5112-4F46-BD8E-99C07747F484}" srcOrd="12" destOrd="0" presId="urn:microsoft.com/office/officeart/2005/8/layout/orgChart1"/>
    <dgm:cxn modelId="{86CB36CD-CDA7-48BD-8A20-A1E95753E905}" type="presParOf" srcId="{81AC547A-577A-413E-8FB6-20106E6B1BAB}" destId="{26C2F3B7-7390-4CA3-AA0F-64EE5562030D}" srcOrd="13" destOrd="0" presId="urn:microsoft.com/office/officeart/2005/8/layout/orgChart1"/>
    <dgm:cxn modelId="{940927C6-0228-4435-9CEE-A753CAD14658}" type="presParOf" srcId="{26C2F3B7-7390-4CA3-AA0F-64EE5562030D}" destId="{CFC66432-7A61-4785-8D50-4DC6E48D848D}" srcOrd="0" destOrd="0" presId="urn:microsoft.com/office/officeart/2005/8/layout/orgChart1"/>
    <dgm:cxn modelId="{F0D1808A-6DBF-49BC-B554-618BF9414CBC}" type="presParOf" srcId="{CFC66432-7A61-4785-8D50-4DC6E48D848D}" destId="{C3476F31-5E57-4069-B946-F96FBBEFF297}" srcOrd="0" destOrd="0" presId="urn:microsoft.com/office/officeart/2005/8/layout/orgChart1"/>
    <dgm:cxn modelId="{9F9839E3-7458-4C43-9103-1666CF0556F8}" type="presParOf" srcId="{CFC66432-7A61-4785-8D50-4DC6E48D848D}" destId="{7705CF2F-1075-48B2-A678-6C56F5A0B573}" srcOrd="1" destOrd="0" presId="urn:microsoft.com/office/officeart/2005/8/layout/orgChart1"/>
    <dgm:cxn modelId="{DD2E6427-E97E-4EF3-97CE-3267216EC1FD}" type="presParOf" srcId="{26C2F3B7-7390-4CA3-AA0F-64EE5562030D}" destId="{BEEC21B9-4BA8-4616-81A3-355041C861AD}" srcOrd="1" destOrd="0" presId="urn:microsoft.com/office/officeart/2005/8/layout/orgChart1"/>
    <dgm:cxn modelId="{39ED0205-4143-4E3E-AD11-3CFD569DE712}" type="presParOf" srcId="{26C2F3B7-7390-4CA3-AA0F-64EE5562030D}" destId="{614A12F4-CC4D-4E55-9F35-31A7F2978CF3}" srcOrd="2" destOrd="0" presId="urn:microsoft.com/office/officeart/2005/8/layout/orgChart1"/>
    <dgm:cxn modelId="{CC47B22F-FCE2-4680-A141-EC1C0EA44F79}" type="presParOf" srcId="{9EA56E4C-7926-4162-9BB8-A7F431AB7A8A}" destId="{F9E9B959-C4AC-4E94-91AB-5B90A4DF091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0E527B-1BD1-478D-8619-98C9A78793B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77837F1E-A421-490B-9DB7-4831C231EA95}">
      <dgm:prSet phldrT="[Texto]"/>
      <dgm:spPr/>
      <dgm:t>
        <a:bodyPr/>
        <a:lstStyle/>
        <a:p>
          <a:r>
            <a:rPr lang="es-MX" dirty="0"/>
            <a:t>Solicitud de datos</a:t>
          </a:r>
        </a:p>
      </dgm:t>
    </dgm:pt>
    <dgm:pt modelId="{C18C4A4E-2DA2-426A-8CEA-4F29D2A51650}" type="parTrans" cxnId="{2A22A708-948E-4C45-A79B-9AA88E5C487A}">
      <dgm:prSet/>
      <dgm:spPr/>
      <dgm:t>
        <a:bodyPr/>
        <a:lstStyle/>
        <a:p>
          <a:endParaRPr lang="es-MX"/>
        </a:p>
      </dgm:t>
    </dgm:pt>
    <dgm:pt modelId="{9880E1F4-AE7F-4590-945F-17F0B813C1F5}" type="sibTrans" cxnId="{2A22A708-948E-4C45-A79B-9AA88E5C487A}">
      <dgm:prSet/>
      <dgm:spPr/>
      <dgm:t>
        <a:bodyPr/>
        <a:lstStyle/>
        <a:p>
          <a:endParaRPr lang="es-MX"/>
        </a:p>
      </dgm:t>
    </dgm:pt>
    <dgm:pt modelId="{7EA4E9F2-78D1-40DC-B415-4329C5B4A597}">
      <dgm:prSet phldrT="[Texto]"/>
      <dgm:spPr/>
      <dgm:t>
        <a:bodyPr/>
        <a:lstStyle/>
        <a:p>
          <a:r>
            <a:rPr lang="es-MX" dirty="0"/>
            <a:t>Crea el flujo de entrada</a:t>
          </a:r>
        </a:p>
      </dgm:t>
    </dgm:pt>
    <dgm:pt modelId="{F63AEE90-E766-4BC2-A9DA-E65D0C9A1C03}" type="parTrans" cxnId="{390B3D89-FBB3-458D-8D50-C1219D993C97}">
      <dgm:prSet/>
      <dgm:spPr/>
      <dgm:t>
        <a:bodyPr/>
        <a:lstStyle/>
        <a:p>
          <a:endParaRPr lang="es-MX"/>
        </a:p>
      </dgm:t>
    </dgm:pt>
    <dgm:pt modelId="{2ABBFDD1-9203-45F2-B768-EE03C9BE2A22}" type="sibTrans" cxnId="{390B3D89-FBB3-458D-8D50-C1219D993C97}">
      <dgm:prSet/>
      <dgm:spPr/>
      <dgm:t>
        <a:bodyPr/>
        <a:lstStyle/>
        <a:p>
          <a:endParaRPr lang="es-MX"/>
        </a:p>
      </dgm:t>
    </dgm:pt>
    <dgm:pt modelId="{A61A485C-4EDD-40BF-B787-8F39160D6459}">
      <dgm:prSet phldrT="[Texto]"/>
      <dgm:spPr/>
      <dgm:t>
        <a:bodyPr/>
        <a:lstStyle/>
        <a:p>
          <a:r>
            <a:rPr lang="es-MX" dirty="0"/>
            <a:t>Pide información sobre el servidor</a:t>
          </a:r>
        </a:p>
      </dgm:t>
    </dgm:pt>
    <dgm:pt modelId="{4E60E2BB-3B34-4A51-9FDC-2D54B31ACC86}" type="parTrans" cxnId="{39B7A21C-F37C-48D7-9CFC-2AD7312F6747}">
      <dgm:prSet/>
      <dgm:spPr/>
      <dgm:t>
        <a:bodyPr/>
        <a:lstStyle/>
        <a:p>
          <a:endParaRPr lang="es-MX"/>
        </a:p>
      </dgm:t>
    </dgm:pt>
    <dgm:pt modelId="{12403C6B-EFC1-4742-BC4C-6F6CE2C5C2E6}" type="sibTrans" cxnId="{39B7A21C-F37C-48D7-9CFC-2AD7312F6747}">
      <dgm:prSet/>
      <dgm:spPr/>
      <dgm:t>
        <a:bodyPr/>
        <a:lstStyle/>
        <a:p>
          <a:endParaRPr lang="es-MX"/>
        </a:p>
      </dgm:t>
    </dgm:pt>
    <dgm:pt modelId="{E33AF370-0E29-4DC2-ABD4-DE70EAD5B573}">
      <dgm:prSet phldrT="[Texto]"/>
      <dgm:spPr/>
      <dgm:t>
        <a:bodyPr/>
        <a:lstStyle/>
        <a:p>
          <a:r>
            <a:rPr lang="es-MX" dirty="0"/>
            <a:t>Crea el Socket</a:t>
          </a:r>
        </a:p>
      </dgm:t>
    </dgm:pt>
    <dgm:pt modelId="{2DD9D595-2BD3-42D0-8469-0DFAC0CB71C0}" type="parTrans" cxnId="{F3686311-433F-4844-8BF6-C116E4A9663E}">
      <dgm:prSet/>
      <dgm:spPr/>
      <dgm:t>
        <a:bodyPr/>
        <a:lstStyle/>
        <a:p>
          <a:endParaRPr lang="es-MX"/>
        </a:p>
      </dgm:t>
    </dgm:pt>
    <dgm:pt modelId="{C3A5E730-C3A6-4026-8307-80841367B8A2}" type="sibTrans" cxnId="{F3686311-433F-4844-8BF6-C116E4A9663E}">
      <dgm:prSet/>
      <dgm:spPr/>
      <dgm:t>
        <a:bodyPr/>
        <a:lstStyle/>
        <a:p>
          <a:endParaRPr lang="es-MX"/>
        </a:p>
      </dgm:t>
    </dgm:pt>
    <dgm:pt modelId="{C28BD5FB-989C-4FA1-B379-DA22FF4FBD33}">
      <dgm:prSet phldrT="[Texto]"/>
      <dgm:spPr/>
      <dgm:t>
        <a:bodyPr/>
        <a:lstStyle/>
        <a:p>
          <a:r>
            <a:rPr lang="es-MX" dirty="0"/>
            <a:t>Crea el socket</a:t>
          </a:r>
        </a:p>
      </dgm:t>
    </dgm:pt>
    <dgm:pt modelId="{87AC2BDA-0EDA-4A34-BD77-CBC3B5CF63BC}" type="parTrans" cxnId="{7BBE16C3-7782-4940-BC14-EC9E9C4000F5}">
      <dgm:prSet/>
      <dgm:spPr/>
      <dgm:t>
        <a:bodyPr/>
        <a:lstStyle/>
        <a:p>
          <a:endParaRPr lang="es-MX"/>
        </a:p>
      </dgm:t>
    </dgm:pt>
    <dgm:pt modelId="{19BA0BD7-6AFE-4924-AFF1-78E329A70FC8}" type="sibTrans" cxnId="{7BBE16C3-7782-4940-BC14-EC9E9C4000F5}">
      <dgm:prSet/>
      <dgm:spPr/>
      <dgm:t>
        <a:bodyPr/>
        <a:lstStyle/>
        <a:p>
          <a:endParaRPr lang="es-MX"/>
        </a:p>
      </dgm:t>
    </dgm:pt>
    <dgm:pt modelId="{07574C3B-1B13-4AA5-B89E-2F18CDE78E00}">
      <dgm:prSet phldrT="[Texto]"/>
      <dgm:spPr/>
      <dgm:t>
        <a:bodyPr/>
        <a:lstStyle/>
        <a:p>
          <a:r>
            <a:rPr lang="es-MX" dirty="0"/>
            <a:t>Lee el mensaje recibido y lo imprime</a:t>
          </a:r>
        </a:p>
      </dgm:t>
    </dgm:pt>
    <dgm:pt modelId="{4D778A20-4480-4C08-BE84-87567C5E6458}" type="parTrans" cxnId="{FA6752F0-6624-417F-934F-301E50BC9905}">
      <dgm:prSet/>
      <dgm:spPr/>
      <dgm:t>
        <a:bodyPr/>
        <a:lstStyle/>
        <a:p>
          <a:endParaRPr lang="es-MX"/>
        </a:p>
      </dgm:t>
    </dgm:pt>
    <dgm:pt modelId="{AD619137-3D66-4881-88E8-43958FBFE776}" type="sibTrans" cxnId="{FA6752F0-6624-417F-934F-301E50BC9905}">
      <dgm:prSet/>
      <dgm:spPr/>
      <dgm:t>
        <a:bodyPr/>
        <a:lstStyle/>
        <a:p>
          <a:endParaRPr lang="es-MX"/>
        </a:p>
      </dgm:t>
    </dgm:pt>
    <dgm:pt modelId="{0055EBB0-578C-40E8-85B5-72BFD52D0CD5}">
      <dgm:prSet phldrT="[Texto]"/>
      <dgm:spPr/>
      <dgm:t>
        <a:bodyPr/>
        <a:lstStyle/>
        <a:p>
          <a:r>
            <a:rPr lang="es-MX" dirty="0"/>
            <a:t>Cierre del cliente</a:t>
          </a:r>
        </a:p>
      </dgm:t>
    </dgm:pt>
    <dgm:pt modelId="{E0335202-79C5-4DB4-BFD0-A63D96DABB39}" type="parTrans" cxnId="{B093AEB7-546C-4637-8B39-31745FF875CB}">
      <dgm:prSet/>
      <dgm:spPr/>
      <dgm:t>
        <a:bodyPr/>
        <a:lstStyle/>
        <a:p>
          <a:endParaRPr lang="es-MX"/>
        </a:p>
      </dgm:t>
    </dgm:pt>
    <dgm:pt modelId="{5AE36635-004B-4286-8657-875B9B40FDCD}" type="sibTrans" cxnId="{B093AEB7-546C-4637-8B39-31745FF875CB}">
      <dgm:prSet/>
      <dgm:spPr/>
      <dgm:t>
        <a:bodyPr/>
        <a:lstStyle/>
        <a:p>
          <a:endParaRPr lang="es-MX"/>
        </a:p>
      </dgm:t>
    </dgm:pt>
    <dgm:pt modelId="{DD447E43-1C63-475A-8D0A-C15A4A85BCD0}">
      <dgm:prSet phldrT="[Texto]"/>
      <dgm:spPr/>
      <dgm:t>
        <a:bodyPr/>
        <a:lstStyle/>
        <a:p>
          <a:r>
            <a:rPr lang="es-MX" dirty="0"/>
            <a:t>Cierra los flujos</a:t>
          </a:r>
        </a:p>
      </dgm:t>
    </dgm:pt>
    <dgm:pt modelId="{E866E820-EF09-4168-9F3E-2673E9C9760E}" type="parTrans" cxnId="{3CC1494E-74F7-4FBD-9985-0F149972FF79}">
      <dgm:prSet/>
      <dgm:spPr/>
      <dgm:t>
        <a:bodyPr/>
        <a:lstStyle/>
        <a:p>
          <a:endParaRPr lang="es-MX"/>
        </a:p>
      </dgm:t>
    </dgm:pt>
    <dgm:pt modelId="{2470B621-DF8D-4BB4-AA5F-B2E80AF2F8C6}" type="sibTrans" cxnId="{3CC1494E-74F7-4FBD-9985-0F149972FF79}">
      <dgm:prSet/>
      <dgm:spPr/>
      <dgm:t>
        <a:bodyPr/>
        <a:lstStyle/>
        <a:p>
          <a:endParaRPr lang="es-MX"/>
        </a:p>
      </dgm:t>
    </dgm:pt>
    <dgm:pt modelId="{074B02F8-8F74-403F-A34F-384CB5F12FE5}">
      <dgm:prSet phldrT="[Texto]"/>
      <dgm:spPr/>
      <dgm:t>
        <a:bodyPr/>
        <a:lstStyle/>
        <a:p>
          <a:r>
            <a:rPr lang="es-MX" dirty="0"/>
            <a:t>Cierra el socket</a:t>
          </a:r>
        </a:p>
      </dgm:t>
    </dgm:pt>
    <dgm:pt modelId="{63600EF3-0E96-422D-8127-3B9BA572E60A}" type="parTrans" cxnId="{470F22BF-0B85-44F8-97A2-9968B16788DF}">
      <dgm:prSet/>
      <dgm:spPr/>
      <dgm:t>
        <a:bodyPr/>
        <a:lstStyle/>
        <a:p>
          <a:endParaRPr lang="es-MX"/>
        </a:p>
      </dgm:t>
    </dgm:pt>
    <dgm:pt modelId="{438E8C52-F4F0-49FB-A7AC-DA8CF8902B2C}" type="sibTrans" cxnId="{470F22BF-0B85-44F8-97A2-9968B16788DF}">
      <dgm:prSet/>
      <dgm:spPr/>
      <dgm:t>
        <a:bodyPr/>
        <a:lstStyle/>
        <a:p>
          <a:endParaRPr lang="es-MX"/>
        </a:p>
      </dgm:t>
    </dgm:pt>
    <dgm:pt modelId="{7C1AECB4-E729-4257-A45D-88CCE1E82E7F}">
      <dgm:prSet phldrT="[Texto]"/>
      <dgm:spPr/>
      <dgm:t>
        <a:bodyPr/>
        <a:lstStyle/>
        <a:p>
          <a:r>
            <a:rPr lang="es-MX" dirty="0"/>
            <a:t>Se conecta con el servidor</a:t>
          </a:r>
        </a:p>
      </dgm:t>
    </dgm:pt>
    <dgm:pt modelId="{01A6287A-806F-4C8F-8886-283A4176E4B4}" type="parTrans" cxnId="{DB6FBD31-A932-4B44-8EF3-042DE58787B6}">
      <dgm:prSet/>
      <dgm:spPr/>
      <dgm:t>
        <a:bodyPr/>
        <a:lstStyle/>
        <a:p>
          <a:endParaRPr lang="es-MX"/>
        </a:p>
      </dgm:t>
    </dgm:pt>
    <dgm:pt modelId="{D36FFDA3-086D-4D03-9508-CB9E20000D5B}" type="sibTrans" cxnId="{DB6FBD31-A932-4B44-8EF3-042DE58787B6}">
      <dgm:prSet/>
      <dgm:spPr/>
      <dgm:t>
        <a:bodyPr/>
        <a:lstStyle/>
        <a:p>
          <a:endParaRPr lang="es-MX"/>
        </a:p>
      </dgm:t>
    </dgm:pt>
    <dgm:pt modelId="{BFAC2839-D590-49A3-AF97-A85D561DBA95}">
      <dgm:prSet phldrT="[Texto]"/>
      <dgm:spPr/>
      <dgm:t>
        <a:bodyPr/>
        <a:lstStyle/>
        <a:p>
          <a:r>
            <a:rPr lang="es-MX" dirty="0"/>
            <a:t>Crea el flujo de lectura</a:t>
          </a:r>
        </a:p>
      </dgm:t>
    </dgm:pt>
    <dgm:pt modelId="{13E88C80-9D98-4E20-B582-A5D94666CE56}" type="parTrans" cxnId="{507581F8-3061-4583-B4B5-100076FFE2FE}">
      <dgm:prSet/>
      <dgm:spPr/>
      <dgm:t>
        <a:bodyPr/>
        <a:lstStyle/>
        <a:p>
          <a:endParaRPr lang="es-MX"/>
        </a:p>
      </dgm:t>
    </dgm:pt>
    <dgm:pt modelId="{28E50237-A00B-4ECD-9D8E-463BB7E02293}" type="sibTrans" cxnId="{507581F8-3061-4583-B4B5-100076FFE2FE}">
      <dgm:prSet/>
      <dgm:spPr/>
      <dgm:t>
        <a:bodyPr/>
        <a:lstStyle/>
        <a:p>
          <a:endParaRPr lang="es-MX"/>
        </a:p>
      </dgm:t>
    </dgm:pt>
    <dgm:pt modelId="{0AB9BD4F-75A1-4FA7-BCD5-480BDB73849A}" type="pres">
      <dgm:prSet presAssocID="{670E527B-1BD1-478D-8619-98C9A78793BF}" presName="linearFlow" presStyleCnt="0">
        <dgm:presLayoutVars>
          <dgm:dir/>
          <dgm:animLvl val="lvl"/>
          <dgm:resizeHandles val="exact"/>
        </dgm:presLayoutVars>
      </dgm:prSet>
      <dgm:spPr/>
    </dgm:pt>
    <dgm:pt modelId="{9E1E5035-AC25-4618-B9A6-5D28CF802BC5}" type="pres">
      <dgm:prSet presAssocID="{77837F1E-A421-490B-9DB7-4831C231EA95}" presName="composite" presStyleCnt="0"/>
      <dgm:spPr/>
    </dgm:pt>
    <dgm:pt modelId="{300C2249-877C-47FF-86AB-448EB76E48FE}" type="pres">
      <dgm:prSet presAssocID="{77837F1E-A421-490B-9DB7-4831C231EA9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7F643AA-82ED-4BE3-8079-4A4C629FFA9F}" type="pres">
      <dgm:prSet presAssocID="{77837F1E-A421-490B-9DB7-4831C231EA95}" presName="descendantText" presStyleLbl="alignAcc1" presStyleIdx="0" presStyleCnt="3">
        <dgm:presLayoutVars>
          <dgm:bulletEnabled val="1"/>
        </dgm:presLayoutVars>
      </dgm:prSet>
      <dgm:spPr/>
    </dgm:pt>
    <dgm:pt modelId="{F1724F0C-A8F1-476D-9936-641109C312D0}" type="pres">
      <dgm:prSet presAssocID="{9880E1F4-AE7F-4590-945F-17F0B813C1F5}" presName="sp" presStyleCnt="0"/>
      <dgm:spPr/>
    </dgm:pt>
    <dgm:pt modelId="{5526C26E-CB9A-41B5-8906-A0D3B1C8A5A4}" type="pres">
      <dgm:prSet presAssocID="{E33AF370-0E29-4DC2-ABD4-DE70EAD5B573}" presName="composite" presStyleCnt="0"/>
      <dgm:spPr/>
    </dgm:pt>
    <dgm:pt modelId="{685D6328-FEA9-48AB-94AF-96A69DAEB0B2}" type="pres">
      <dgm:prSet presAssocID="{E33AF370-0E29-4DC2-ABD4-DE70EAD5B573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6A4D126-2D9E-4045-ADD6-2FF5645E4C35}" type="pres">
      <dgm:prSet presAssocID="{E33AF370-0E29-4DC2-ABD4-DE70EAD5B573}" presName="descendantText" presStyleLbl="alignAcc1" presStyleIdx="1" presStyleCnt="3">
        <dgm:presLayoutVars>
          <dgm:bulletEnabled val="1"/>
        </dgm:presLayoutVars>
      </dgm:prSet>
      <dgm:spPr/>
    </dgm:pt>
    <dgm:pt modelId="{E178C6FE-0F16-46CA-9705-50B477746EDC}" type="pres">
      <dgm:prSet presAssocID="{C3A5E730-C3A6-4026-8307-80841367B8A2}" presName="sp" presStyleCnt="0"/>
      <dgm:spPr/>
    </dgm:pt>
    <dgm:pt modelId="{C68EB01D-D688-4A3D-BE2B-0CBE6B2451F2}" type="pres">
      <dgm:prSet presAssocID="{0055EBB0-578C-40E8-85B5-72BFD52D0CD5}" presName="composite" presStyleCnt="0"/>
      <dgm:spPr/>
    </dgm:pt>
    <dgm:pt modelId="{6871C0D0-D84D-4BF5-91F0-468190C59C69}" type="pres">
      <dgm:prSet presAssocID="{0055EBB0-578C-40E8-85B5-72BFD52D0CD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6065EA4-5596-43F4-98F0-B9E5FC9F63DF}" type="pres">
      <dgm:prSet presAssocID="{0055EBB0-578C-40E8-85B5-72BFD52D0CD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A22A708-948E-4C45-A79B-9AA88E5C487A}" srcId="{670E527B-1BD1-478D-8619-98C9A78793BF}" destId="{77837F1E-A421-490B-9DB7-4831C231EA95}" srcOrd="0" destOrd="0" parTransId="{C18C4A4E-2DA2-426A-8CEA-4F29D2A51650}" sibTransId="{9880E1F4-AE7F-4590-945F-17F0B813C1F5}"/>
    <dgm:cxn modelId="{EA28F70A-2AAD-4353-89B4-A04D912F68EB}" type="presOf" srcId="{7C1AECB4-E729-4257-A45D-88CCE1E82E7F}" destId="{36A4D126-2D9E-4045-ADD6-2FF5645E4C35}" srcOrd="0" destOrd="1" presId="urn:microsoft.com/office/officeart/2005/8/layout/chevron2"/>
    <dgm:cxn modelId="{F3686311-433F-4844-8BF6-C116E4A9663E}" srcId="{670E527B-1BD1-478D-8619-98C9A78793BF}" destId="{E33AF370-0E29-4DC2-ABD4-DE70EAD5B573}" srcOrd="1" destOrd="0" parTransId="{2DD9D595-2BD3-42D0-8469-0DFAC0CB71C0}" sibTransId="{C3A5E730-C3A6-4026-8307-80841367B8A2}"/>
    <dgm:cxn modelId="{5D2CBE12-53AD-4033-AB67-7DD270915BA9}" type="presOf" srcId="{DD447E43-1C63-475A-8D0A-C15A4A85BCD0}" destId="{D6065EA4-5596-43F4-98F0-B9E5FC9F63DF}" srcOrd="0" destOrd="0" presId="urn:microsoft.com/office/officeart/2005/8/layout/chevron2"/>
    <dgm:cxn modelId="{39B7A21C-F37C-48D7-9CFC-2AD7312F6747}" srcId="{77837F1E-A421-490B-9DB7-4831C231EA95}" destId="{A61A485C-4EDD-40BF-B787-8F39160D6459}" srcOrd="1" destOrd="0" parTransId="{4E60E2BB-3B34-4A51-9FDC-2D54B31ACC86}" sibTransId="{12403C6B-EFC1-4742-BC4C-6F6CE2C5C2E6}"/>
    <dgm:cxn modelId="{A27CD41C-1A13-4B6B-97B3-C87FFD908B0E}" type="presOf" srcId="{074B02F8-8F74-403F-A34F-384CB5F12FE5}" destId="{D6065EA4-5596-43F4-98F0-B9E5FC9F63DF}" srcOrd="0" destOrd="1" presId="urn:microsoft.com/office/officeart/2005/8/layout/chevron2"/>
    <dgm:cxn modelId="{E3494427-B0C9-4C2C-A3B0-EEB15B290E8F}" type="presOf" srcId="{A61A485C-4EDD-40BF-B787-8F39160D6459}" destId="{57F643AA-82ED-4BE3-8079-4A4C629FFA9F}" srcOrd="0" destOrd="1" presId="urn:microsoft.com/office/officeart/2005/8/layout/chevron2"/>
    <dgm:cxn modelId="{DB6FBD31-A932-4B44-8EF3-042DE58787B6}" srcId="{E33AF370-0E29-4DC2-ABD4-DE70EAD5B573}" destId="{7C1AECB4-E729-4257-A45D-88CCE1E82E7F}" srcOrd="1" destOrd="0" parTransId="{01A6287A-806F-4C8F-8886-283A4176E4B4}" sibTransId="{D36FFDA3-086D-4D03-9508-CB9E20000D5B}"/>
    <dgm:cxn modelId="{D363D86A-D4CA-4AD1-AA7D-2D376ED7228A}" type="presOf" srcId="{C28BD5FB-989C-4FA1-B379-DA22FF4FBD33}" destId="{36A4D126-2D9E-4045-ADD6-2FF5645E4C35}" srcOrd="0" destOrd="0" presId="urn:microsoft.com/office/officeart/2005/8/layout/chevron2"/>
    <dgm:cxn modelId="{B65A266B-27E6-4736-93AB-6F237BD8164B}" type="presOf" srcId="{7EA4E9F2-78D1-40DC-B415-4329C5B4A597}" destId="{57F643AA-82ED-4BE3-8079-4A4C629FFA9F}" srcOrd="0" destOrd="0" presId="urn:microsoft.com/office/officeart/2005/8/layout/chevron2"/>
    <dgm:cxn modelId="{3CC1494E-74F7-4FBD-9985-0F149972FF79}" srcId="{0055EBB0-578C-40E8-85B5-72BFD52D0CD5}" destId="{DD447E43-1C63-475A-8D0A-C15A4A85BCD0}" srcOrd="0" destOrd="0" parTransId="{E866E820-EF09-4168-9F3E-2673E9C9760E}" sibTransId="{2470B621-DF8D-4BB4-AA5F-B2E80AF2F8C6}"/>
    <dgm:cxn modelId="{390B3D89-FBB3-458D-8D50-C1219D993C97}" srcId="{77837F1E-A421-490B-9DB7-4831C231EA95}" destId="{7EA4E9F2-78D1-40DC-B415-4329C5B4A597}" srcOrd="0" destOrd="0" parTransId="{F63AEE90-E766-4BC2-A9DA-E65D0C9A1C03}" sibTransId="{2ABBFDD1-9203-45F2-B768-EE03C9BE2A22}"/>
    <dgm:cxn modelId="{AF65FAA3-CA50-45BE-B689-BFC1849D931D}" type="presOf" srcId="{0055EBB0-578C-40E8-85B5-72BFD52D0CD5}" destId="{6871C0D0-D84D-4BF5-91F0-468190C59C69}" srcOrd="0" destOrd="0" presId="urn:microsoft.com/office/officeart/2005/8/layout/chevron2"/>
    <dgm:cxn modelId="{EA6916A4-1E31-45D5-9DA3-9DF73A391A0E}" type="presOf" srcId="{BFAC2839-D590-49A3-AF97-A85D561DBA95}" destId="{36A4D126-2D9E-4045-ADD6-2FF5645E4C35}" srcOrd="0" destOrd="2" presId="urn:microsoft.com/office/officeart/2005/8/layout/chevron2"/>
    <dgm:cxn modelId="{EF6764A8-DD4B-471F-B3F6-3B1B0F7FB348}" type="presOf" srcId="{07574C3B-1B13-4AA5-B89E-2F18CDE78E00}" destId="{36A4D126-2D9E-4045-ADD6-2FF5645E4C35}" srcOrd="0" destOrd="3" presId="urn:microsoft.com/office/officeart/2005/8/layout/chevron2"/>
    <dgm:cxn modelId="{B093AEB7-546C-4637-8B39-31745FF875CB}" srcId="{670E527B-1BD1-478D-8619-98C9A78793BF}" destId="{0055EBB0-578C-40E8-85B5-72BFD52D0CD5}" srcOrd="2" destOrd="0" parTransId="{E0335202-79C5-4DB4-BFD0-A63D96DABB39}" sibTransId="{5AE36635-004B-4286-8657-875B9B40FDCD}"/>
    <dgm:cxn modelId="{470F22BF-0B85-44F8-97A2-9968B16788DF}" srcId="{0055EBB0-578C-40E8-85B5-72BFD52D0CD5}" destId="{074B02F8-8F74-403F-A34F-384CB5F12FE5}" srcOrd="1" destOrd="0" parTransId="{63600EF3-0E96-422D-8127-3B9BA572E60A}" sibTransId="{438E8C52-F4F0-49FB-A7AC-DA8CF8902B2C}"/>
    <dgm:cxn modelId="{7BBE16C3-7782-4940-BC14-EC9E9C4000F5}" srcId="{E33AF370-0E29-4DC2-ABD4-DE70EAD5B573}" destId="{C28BD5FB-989C-4FA1-B379-DA22FF4FBD33}" srcOrd="0" destOrd="0" parTransId="{87AC2BDA-0EDA-4A34-BD77-CBC3B5CF63BC}" sibTransId="{19BA0BD7-6AFE-4924-AFF1-78E329A70FC8}"/>
    <dgm:cxn modelId="{37FBF5DE-AE81-4623-AE79-C81769F51576}" type="presOf" srcId="{E33AF370-0E29-4DC2-ABD4-DE70EAD5B573}" destId="{685D6328-FEA9-48AB-94AF-96A69DAEB0B2}" srcOrd="0" destOrd="0" presId="urn:microsoft.com/office/officeart/2005/8/layout/chevron2"/>
    <dgm:cxn modelId="{4DFE1CE4-55B9-4D0D-A517-F5B57AF4B4E7}" type="presOf" srcId="{77837F1E-A421-490B-9DB7-4831C231EA95}" destId="{300C2249-877C-47FF-86AB-448EB76E48FE}" srcOrd="0" destOrd="0" presId="urn:microsoft.com/office/officeart/2005/8/layout/chevron2"/>
    <dgm:cxn modelId="{FA6752F0-6624-417F-934F-301E50BC9905}" srcId="{E33AF370-0E29-4DC2-ABD4-DE70EAD5B573}" destId="{07574C3B-1B13-4AA5-B89E-2F18CDE78E00}" srcOrd="3" destOrd="0" parTransId="{4D778A20-4480-4C08-BE84-87567C5E6458}" sibTransId="{AD619137-3D66-4881-88E8-43958FBFE776}"/>
    <dgm:cxn modelId="{21DB8FF1-4F7A-40CA-A2AC-959B07EA98EC}" type="presOf" srcId="{670E527B-1BD1-478D-8619-98C9A78793BF}" destId="{0AB9BD4F-75A1-4FA7-BCD5-480BDB73849A}" srcOrd="0" destOrd="0" presId="urn:microsoft.com/office/officeart/2005/8/layout/chevron2"/>
    <dgm:cxn modelId="{507581F8-3061-4583-B4B5-100076FFE2FE}" srcId="{E33AF370-0E29-4DC2-ABD4-DE70EAD5B573}" destId="{BFAC2839-D590-49A3-AF97-A85D561DBA95}" srcOrd="2" destOrd="0" parTransId="{13E88C80-9D98-4E20-B582-A5D94666CE56}" sibTransId="{28E50237-A00B-4ECD-9D8E-463BB7E02293}"/>
    <dgm:cxn modelId="{9DD192D0-184C-4E80-9B39-0E3D3CE2501A}" type="presParOf" srcId="{0AB9BD4F-75A1-4FA7-BCD5-480BDB73849A}" destId="{9E1E5035-AC25-4618-B9A6-5D28CF802BC5}" srcOrd="0" destOrd="0" presId="urn:microsoft.com/office/officeart/2005/8/layout/chevron2"/>
    <dgm:cxn modelId="{9F3095F7-E867-43E0-90E8-6B7AB639596D}" type="presParOf" srcId="{9E1E5035-AC25-4618-B9A6-5D28CF802BC5}" destId="{300C2249-877C-47FF-86AB-448EB76E48FE}" srcOrd="0" destOrd="0" presId="urn:microsoft.com/office/officeart/2005/8/layout/chevron2"/>
    <dgm:cxn modelId="{6E2C6BB6-D643-4889-8F63-DD20041AE234}" type="presParOf" srcId="{9E1E5035-AC25-4618-B9A6-5D28CF802BC5}" destId="{57F643AA-82ED-4BE3-8079-4A4C629FFA9F}" srcOrd="1" destOrd="0" presId="urn:microsoft.com/office/officeart/2005/8/layout/chevron2"/>
    <dgm:cxn modelId="{06A65610-6602-4566-AA91-3165E5A36369}" type="presParOf" srcId="{0AB9BD4F-75A1-4FA7-BCD5-480BDB73849A}" destId="{F1724F0C-A8F1-476D-9936-641109C312D0}" srcOrd="1" destOrd="0" presId="urn:microsoft.com/office/officeart/2005/8/layout/chevron2"/>
    <dgm:cxn modelId="{402742E6-51CA-4D61-BF9E-852565F55A55}" type="presParOf" srcId="{0AB9BD4F-75A1-4FA7-BCD5-480BDB73849A}" destId="{5526C26E-CB9A-41B5-8906-A0D3B1C8A5A4}" srcOrd="2" destOrd="0" presId="urn:microsoft.com/office/officeart/2005/8/layout/chevron2"/>
    <dgm:cxn modelId="{5A8EE441-F34A-41F2-815D-33C28FB4D423}" type="presParOf" srcId="{5526C26E-CB9A-41B5-8906-A0D3B1C8A5A4}" destId="{685D6328-FEA9-48AB-94AF-96A69DAEB0B2}" srcOrd="0" destOrd="0" presId="urn:microsoft.com/office/officeart/2005/8/layout/chevron2"/>
    <dgm:cxn modelId="{E8E79A0B-A22D-4C3D-A87B-94709D68DECC}" type="presParOf" srcId="{5526C26E-CB9A-41B5-8906-A0D3B1C8A5A4}" destId="{36A4D126-2D9E-4045-ADD6-2FF5645E4C35}" srcOrd="1" destOrd="0" presId="urn:microsoft.com/office/officeart/2005/8/layout/chevron2"/>
    <dgm:cxn modelId="{6043FA6C-FB46-4433-938A-52A36212D030}" type="presParOf" srcId="{0AB9BD4F-75A1-4FA7-BCD5-480BDB73849A}" destId="{E178C6FE-0F16-46CA-9705-50B477746EDC}" srcOrd="3" destOrd="0" presId="urn:microsoft.com/office/officeart/2005/8/layout/chevron2"/>
    <dgm:cxn modelId="{F9C9B039-ACC3-4200-814E-4023084CCAFB}" type="presParOf" srcId="{0AB9BD4F-75A1-4FA7-BCD5-480BDB73849A}" destId="{C68EB01D-D688-4A3D-BE2B-0CBE6B2451F2}" srcOrd="4" destOrd="0" presId="urn:microsoft.com/office/officeart/2005/8/layout/chevron2"/>
    <dgm:cxn modelId="{7B2394EE-D891-466D-88B1-73919B83AC5A}" type="presParOf" srcId="{C68EB01D-D688-4A3D-BE2B-0CBE6B2451F2}" destId="{6871C0D0-D84D-4BF5-91F0-468190C59C69}" srcOrd="0" destOrd="0" presId="urn:microsoft.com/office/officeart/2005/8/layout/chevron2"/>
    <dgm:cxn modelId="{7260151A-B6D4-4C9D-8DAA-15C6295BD283}" type="presParOf" srcId="{C68EB01D-D688-4A3D-BE2B-0CBE6B2451F2}" destId="{D6065EA4-5596-43F4-98F0-B9E5FC9F63D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646C6C-CA47-493B-A28D-F27C5BCD186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35DAA59B-AD01-403D-AD63-5FD265D1099F}">
      <dgm:prSet phldrT="[Texto]"/>
      <dgm:spPr/>
      <dgm:t>
        <a:bodyPr/>
        <a:lstStyle/>
        <a:p>
          <a:r>
            <a:rPr lang="es-MX" dirty="0"/>
            <a:t>Creación del </a:t>
          </a:r>
          <a:r>
            <a:rPr lang="es-MX" dirty="0" err="1"/>
            <a:t>ServerSocket</a:t>
          </a:r>
          <a:endParaRPr lang="es-MX" dirty="0"/>
        </a:p>
      </dgm:t>
    </dgm:pt>
    <dgm:pt modelId="{35478205-783F-464C-B9B4-3EA30E622403}" type="parTrans" cxnId="{960CBB1E-1596-4098-AAFB-144DFABC8E80}">
      <dgm:prSet/>
      <dgm:spPr/>
      <dgm:t>
        <a:bodyPr/>
        <a:lstStyle/>
        <a:p>
          <a:endParaRPr lang="es-MX"/>
        </a:p>
      </dgm:t>
    </dgm:pt>
    <dgm:pt modelId="{1DFAB9D9-0E9F-4699-9467-DFEBE195EA38}" type="sibTrans" cxnId="{960CBB1E-1596-4098-AAFB-144DFABC8E80}">
      <dgm:prSet/>
      <dgm:spPr/>
      <dgm:t>
        <a:bodyPr/>
        <a:lstStyle/>
        <a:p>
          <a:endParaRPr lang="es-MX"/>
        </a:p>
      </dgm:t>
    </dgm:pt>
    <dgm:pt modelId="{AA7B3D03-0E29-4BD9-B111-692260699710}">
      <dgm:prSet phldrT="[Texto]"/>
      <dgm:spPr/>
      <dgm:t>
        <a:bodyPr/>
        <a:lstStyle/>
        <a:p>
          <a:r>
            <a:rPr lang="es-MX" dirty="0"/>
            <a:t>Crea el socket</a:t>
          </a:r>
        </a:p>
      </dgm:t>
    </dgm:pt>
    <dgm:pt modelId="{415CA8CD-E251-4A58-A4E1-66F2E509671D}" type="parTrans" cxnId="{24743DA5-42DF-4AEA-9E30-A1E851B45BFA}">
      <dgm:prSet/>
      <dgm:spPr/>
      <dgm:t>
        <a:bodyPr/>
        <a:lstStyle/>
        <a:p>
          <a:endParaRPr lang="es-MX"/>
        </a:p>
      </dgm:t>
    </dgm:pt>
    <dgm:pt modelId="{15078C01-C6DD-4819-BA5E-00BE50107D2A}" type="sibTrans" cxnId="{24743DA5-42DF-4AEA-9E30-A1E851B45BFA}">
      <dgm:prSet/>
      <dgm:spPr/>
      <dgm:t>
        <a:bodyPr/>
        <a:lstStyle/>
        <a:p>
          <a:endParaRPr lang="es-MX"/>
        </a:p>
      </dgm:t>
    </dgm:pt>
    <dgm:pt modelId="{B14F5820-30AA-47BE-BBC8-F5275C096A7F}">
      <dgm:prSet phldrT="[Texto]"/>
      <dgm:spPr/>
      <dgm:t>
        <a:bodyPr/>
        <a:lstStyle/>
        <a:p>
          <a:r>
            <a:rPr lang="es-MX" dirty="0"/>
            <a:t>Lo liga a un puerto</a:t>
          </a:r>
        </a:p>
      </dgm:t>
    </dgm:pt>
    <dgm:pt modelId="{2109522B-F0ED-4CDE-9708-07D578129757}" type="parTrans" cxnId="{5387AB8D-F88A-44EC-8F96-CCA19AB88D36}">
      <dgm:prSet/>
      <dgm:spPr/>
      <dgm:t>
        <a:bodyPr/>
        <a:lstStyle/>
        <a:p>
          <a:endParaRPr lang="es-MX"/>
        </a:p>
      </dgm:t>
    </dgm:pt>
    <dgm:pt modelId="{79C95D08-BF63-4899-8ECE-E12C093DF4FC}" type="sibTrans" cxnId="{5387AB8D-F88A-44EC-8F96-CCA19AB88D36}">
      <dgm:prSet/>
      <dgm:spPr/>
      <dgm:t>
        <a:bodyPr/>
        <a:lstStyle/>
        <a:p>
          <a:endParaRPr lang="es-MX"/>
        </a:p>
      </dgm:t>
    </dgm:pt>
    <dgm:pt modelId="{E6EA09A3-BDAF-40D9-AB43-F02C992C74FF}">
      <dgm:prSet phldrT="[Texto]"/>
      <dgm:spPr/>
      <dgm:t>
        <a:bodyPr/>
        <a:lstStyle/>
        <a:p>
          <a:r>
            <a:rPr lang="es-MX" dirty="0"/>
            <a:t>Ciclo infinito</a:t>
          </a:r>
        </a:p>
      </dgm:t>
    </dgm:pt>
    <dgm:pt modelId="{01A6AC6F-70CA-493B-AA88-BA48DB3D8323}" type="parTrans" cxnId="{067173B2-ADFA-4FFD-BBF8-FB08EC6C1C81}">
      <dgm:prSet/>
      <dgm:spPr/>
      <dgm:t>
        <a:bodyPr/>
        <a:lstStyle/>
        <a:p>
          <a:endParaRPr lang="es-MX"/>
        </a:p>
      </dgm:t>
    </dgm:pt>
    <dgm:pt modelId="{4CDE08FF-AD25-45BE-B4B4-97638C0AEE84}" type="sibTrans" cxnId="{067173B2-ADFA-4FFD-BBF8-FB08EC6C1C81}">
      <dgm:prSet/>
      <dgm:spPr/>
      <dgm:t>
        <a:bodyPr/>
        <a:lstStyle/>
        <a:p>
          <a:endParaRPr lang="es-MX"/>
        </a:p>
      </dgm:t>
    </dgm:pt>
    <dgm:pt modelId="{8FBB529D-C2ED-4B1E-A4D3-072FB2D1A1E5}">
      <dgm:prSet phldrT="[Texto]"/>
      <dgm:spPr/>
      <dgm:t>
        <a:bodyPr/>
        <a:lstStyle/>
        <a:p>
          <a:r>
            <a:rPr lang="es-MX" dirty="0"/>
            <a:t>Espera una conexión</a:t>
          </a:r>
        </a:p>
      </dgm:t>
    </dgm:pt>
    <dgm:pt modelId="{0AFBB78D-B0C5-4AA7-84F6-83AA5353BCDC}" type="parTrans" cxnId="{52F2F262-E6E6-44DF-A410-4AB9E5242299}">
      <dgm:prSet/>
      <dgm:spPr/>
      <dgm:t>
        <a:bodyPr/>
        <a:lstStyle/>
        <a:p>
          <a:endParaRPr lang="es-MX"/>
        </a:p>
      </dgm:t>
    </dgm:pt>
    <dgm:pt modelId="{65039756-43BF-43E9-B7FF-7D2F12F000EC}" type="sibTrans" cxnId="{52F2F262-E6E6-44DF-A410-4AB9E5242299}">
      <dgm:prSet/>
      <dgm:spPr/>
      <dgm:t>
        <a:bodyPr/>
        <a:lstStyle/>
        <a:p>
          <a:endParaRPr lang="es-MX"/>
        </a:p>
      </dgm:t>
    </dgm:pt>
    <dgm:pt modelId="{B8F897E2-4DAC-4578-8637-B4B925F160E2}">
      <dgm:prSet phldrT="[Texto]"/>
      <dgm:spPr/>
      <dgm:t>
        <a:bodyPr/>
        <a:lstStyle/>
        <a:p>
          <a:r>
            <a:rPr lang="es-MX" dirty="0"/>
            <a:t>Establece una conexión</a:t>
          </a:r>
        </a:p>
      </dgm:t>
    </dgm:pt>
    <dgm:pt modelId="{4AB73657-28D8-4C5C-8494-1B71D88B4BB4}" type="parTrans" cxnId="{F10936A0-2599-4D05-829F-48B371D9BF30}">
      <dgm:prSet/>
      <dgm:spPr/>
      <dgm:t>
        <a:bodyPr/>
        <a:lstStyle/>
        <a:p>
          <a:endParaRPr lang="es-MX"/>
        </a:p>
      </dgm:t>
    </dgm:pt>
    <dgm:pt modelId="{623F16F2-D336-41CB-9EDB-F1E9E4F8AB75}" type="sibTrans" cxnId="{F10936A0-2599-4D05-829F-48B371D9BF30}">
      <dgm:prSet/>
      <dgm:spPr/>
      <dgm:t>
        <a:bodyPr/>
        <a:lstStyle/>
        <a:p>
          <a:endParaRPr lang="es-MX"/>
        </a:p>
      </dgm:t>
    </dgm:pt>
    <dgm:pt modelId="{622231D4-BFCD-4104-B50F-4B7A994FABB2}">
      <dgm:prSet phldrT="[Texto]"/>
      <dgm:spPr/>
      <dgm:t>
        <a:bodyPr/>
        <a:lstStyle/>
        <a:p>
          <a:r>
            <a:rPr lang="es-MX" dirty="0"/>
            <a:t>Envía un mensaje</a:t>
          </a:r>
        </a:p>
      </dgm:t>
    </dgm:pt>
    <dgm:pt modelId="{F4830B37-498B-47C6-BD6B-83205586E665}" type="parTrans" cxnId="{01FE172A-C166-437E-AE06-A3DC9F9C6C14}">
      <dgm:prSet/>
      <dgm:spPr/>
      <dgm:t>
        <a:bodyPr/>
        <a:lstStyle/>
        <a:p>
          <a:endParaRPr lang="es-MX"/>
        </a:p>
      </dgm:t>
    </dgm:pt>
    <dgm:pt modelId="{AD844123-0081-45AB-AF9F-A82F141F9CD3}" type="sibTrans" cxnId="{01FE172A-C166-437E-AE06-A3DC9F9C6C14}">
      <dgm:prSet/>
      <dgm:spPr/>
      <dgm:t>
        <a:bodyPr/>
        <a:lstStyle/>
        <a:p>
          <a:endParaRPr lang="es-MX"/>
        </a:p>
      </dgm:t>
    </dgm:pt>
    <dgm:pt modelId="{B5CE43EB-A146-47FB-A6FB-413FF431662C}">
      <dgm:prSet phldrT="[Texto]"/>
      <dgm:spPr/>
      <dgm:t>
        <a:bodyPr/>
        <a:lstStyle/>
        <a:p>
          <a:r>
            <a:rPr lang="es-MX" dirty="0"/>
            <a:t>Cierra la comunicación con el cliente</a:t>
          </a:r>
        </a:p>
      </dgm:t>
    </dgm:pt>
    <dgm:pt modelId="{3862CA81-06AE-408D-8403-87EC0650DEF6}" type="parTrans" cxnId="{AD015597-20FB-4D35-9782-CD30165BA0C5}">
      <dgm:prSet/>
      <dgm:spPr/>
      <dgm:t>
        <a:bodyPr/>
        <a:lstStyle/>
        <a:p>
          <a:endParaRPr lang="es-MX"/>
        </a:p>
      </dgm:t>
    </dgm:pt>
    <dgm:pt modelId="{9B07CA09-1137-463D-BD37-FACDEABC6A92}" type="sibTrans" cxnId="{AD015597-20FB-4D35-9782-CD30165BA0C5}">
      <dgm:prSet/>
      <dgm:spPr/>
      <dgm:t>
        <a:bodyPr/>
        <a:lstStyle/>
        <a:p>
          <a:endParaRPr lang="es-MX"/>
        </a:p>
      </dgm:t>
    </dgm:pt>
    <dgm:pt modelId="{3FF5AB47-0CBB-4F49-9C64-D53C45BD4C84}" type="pres">
      <dgm:prSet presAssocID="{56646C6C-CA47-493B-A28D-F27C5BCD1861}" presName="linearFlow" presStyleCnt="0">
        <dgm:presLayoutVars>
          <dgm:dir/>
          <dgm:animLvl val="lvl"/>
          <dgm:resizeHandles val="exact"/>
        </dgm:presLayoutVars>
      </dgm:prSet>
      <dgm:spPr/>
    </dgm:pt>
    <dgm:pt modelId="{A37744F0-173C-442B-AE58-B063D2CEAF0F}" type="pres">
      <dgm:prSet presAssocID="{35DAA59B-AD01-403D-AD63-5FD265D1099F}" presName="composite" presStyleCnt="0"/>
      <dgm:spPr/>
    </dgm:pt>
    <dgm:pt modelId="{8DE537E8-ED58-41ED-8283-C2F7026688E7}" type="pres">
      <dgm:prSet presAssocID="{35DAA59B-AD01-403D-AD63-5FD265D1099F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5CFE1916-6E09-4836-8E75-9782376BB64F}" type="pres">
      <dgm:prSet presAssocID="{35DAA59B-AD01-403D-AD63-5FD265D1099F}" presName="descendantText" presStyleLbl="alignAcc1" presStyleIdx="0" presStyleCnt="2">
        <dgm:presLayoutVars>
          <dgm:bulletEnabled val="1"/>
        </dgm:presLayoutVars>
      </dgm:prSet>
      <dgm:spPr/>
    </dgm:pt>
    <dgm:pt modelId="{C787B777-0CD4-4D94-89CB-3FD37A1F056C}" type="pres">
      <dgm:prSet presAssocID="{1DFAB9D9-0E9F-4699-9467-DFEBE195EA38}" presName="sp" presStyleCnt="0"/>
      <dgm:spPr/>
    </dgm:pt>
    <dgm:pt modelId="{DA0A3E71-01D3-44F0-8FC4-C3380B089805}" type="pres">
      <dgm:prSet presAssocID="{E6EA09A3-BDAF-40D9-AB43-F02C992C74FF}" presName="composite" presStyleCnt="0"/>
      <dgm:spPr/>
    </dgm:pt>
    <dgm:pt modelId="{263CD290-FA50-4EBB-BB08-93E0F7CF4D5B}" type="pres">
      <dgm:prSet presAssocID="{E6EA09A3-BDAF-40D9-AB43-F02C992C74FF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43B6BEDD-2AB3-43C0-AD25-95624BAAD839}" type="pres">
      <dgm:prSet presAssocID="{E6EA09A3-BDAF-40D9-AB43-F02C992C74FF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960CBB1E-1596-4098-AAFB-144DFABC8E80}" srcId="{56646C6C-CA47-493B-A28D-F27C5BCD1861}" destId="{35DAA59B-AD01-403D-AD63-5FD265D1099F}" srcOrd="0" destOrd="0" parTransId="{35478205-783F-464C-B9B4-3EA30E622403}" sibTransId="{1DFAB9D9-0E9F-4699-9467-DFEBE195EA38}"/>
    <dgm:cxn modelId="{01FE172A-C166-437E-AE06-A3DC9F9C6C14}" srcId="{E6EA09A3-BDAF-40D9-AB43-F02C992C74FF}" destId="{622231D4-BFCD-4104-B50F-4B7A994FABB2}" srcOrd="2" destOrd="0" parTransId="{F4830B37-498B-47C6-BD6B-83205586E665}" sibTransId="{AD844123-0081-45AB-AF9F-A82F141F9CD3}"/>
    <dgm:cxn modelId="{DB439D41-F2B0-46BE-A4F2-5B00CD28ED1E}" type="presOf" srcId="{B5CE43EB-A146-47FB-A6FB-413FF431662C}" destId="{43B6BEDD-2AB3-43C0-AD25-95624BAAD839}" srcOrd="0" destOrd="3" presId="urn:microsoft.com/office/officeart/2005/8/layout/chevron2"/>
    <dgm:cxn modelId="{52F2F262-E6E6-44DF-A410-4AB9E5242299}" srcId="{E6EA09A3-BDAF-40D9-AB43-F02C992C74FF}" destId="{8FBB529D-C2ED-4B1E-A4D3-072FB2D1A1E5}" srcOrd="0" destOrd="0" parTransId="{0AFBB78D-B0C5-4AA7-84F6-83AA5353BCDC}" sibTransId="{65039756-43BF-43E9-B7FF-7D2F12F000EC}"/>
    <dgm:cxn modelId="{2EA1A444-C2EF-4292-9255-43BD77659C54}" type="presOf" srcId="{35DAA59B-AD01-403D-AD63-5FD265D1099F}" destId="{8DE537E8-ED58-41ED-8283-C2F7026688E7}" srcOrd="0" destOrd="0" presId="urn:microsoft.com/office/officeart/2005/8/layout/chevron2"/>
    <dgm:cxn modelId="{C5A71D75-4A82-4D02-ACC8-4C8011963687}" type="presOf" srcId="{AA7B3D03-0E29-4BD9-B111-692260699710}" destId="{5CFE1916-6E09-4836-8E75-9782376BB64F}" srcOrd="0" destOrd="0" presId="urn:microsoft.com/office/officeart/2005/8/layout/chevron2"/>
    <dgm:cxn modelId="{D25FEB55-B598-488C-8AB1-0361EAD0D5BA}" type="presOf" srcId="{8FBB529D-C2ED-4B1E-A4D3-072FB2D1A1E5}" destId="{43B6BEDD-2AB3-43C0-AD25-95624BAAD839}" srcOrd="0" destOrd="0" presId="urn:microsoft.com/office/officeart/2005/8/layout/chevron2"/>
    <dgm:cxn modelId="{0A994D7C-BCA8-4AAB-B441-54071A60421F}" type="presOf" srcId="{B14F5820-30AA-47BE-BBC8-F5275C096A7F}" destId="{5CFE1916-6E09-4836-8E75-9782376BB64F}" srcOrd="0" destOrd="1" presId="urn:microsoft.com/office/officeart/2005/8/layout/chevron2"/>
    <dgm:cxn modelId="{73F7737D-D5B4-4C79-B037-89787AE27B93}" type="presOf" srcId="{B8F897E2-4DAC-4578-8637-B4B925F160E2}" destId="{43B6BEDD-2AB3-43C0-AD25-95624BAAD839}" srcOrd="0" destOrd="1" presId="urn:microsoft.com/office/officeart/2005/8/layout/chevron2"/>
    <dgm:cxn modelId="{5387AB8D-F88A-44EC-8F96-CCA19AB88D36}" srcId="{35DAA59B-AD01-403D-AD63-5FD265D1099F}" destId="{B14F5820-30AA-47BE-BBC8-F5275C096A7F}" srcOrd="1" destOrd="0" parTransId="{2109522B-F0ED-4CDE-9708-07D578129757}" sibTransId="{79C95D08-BF63-4899-8ECE-E12C093DF4FC}"/>
    <dgm:cxn modelId="{AD015597-20FB-4D35-9782-CD30165BA0C5}" srcId="{E6EA09A3-BDAF-40D9-AB43-F02C992C74FF}" destId="{B5CE43EB-A146-47FB-A6FB-413FF431662C}" srcOrd="3" destOrd="0" parTransId="{3862CA81-06AE-408D-8403-87EC0650DEF6}" sibTransId="{9B07CA09-1137-463D-BD37-FACDEABC6A92}"/>
    <dgm:cxn modelId="{D8904B9D-DE3D-411C-ACC7-FAD6DDA7FC13}" type="presOf" srcId="{E6EA09A3-BDAF-40D9-AB43-F02C992C74FF}" destId="{263CD290-FA50-4EBB-BB08-93E0F7CF4D5B}" srcOrd="0" destOrd="0" presId="urn:microsoft.com/office/officeart/2005/8/layout/chevron2"/>
    <dgm:cxn modelId="{F10936A0-2599-4D05-829F-48B371D9BF30}" srcId="{E6EA09A3-BDAF-40D9-AB43-F02C992C74FF}" destId="{B8F897E2-4DAC-4578-8637-B4B925F160E2}" srcOrd="1" destOrd="0" parTransId="{4AB73657-28D8-4C5C-8494-1B71D88B4BB4}" sibTransId="{623F16F2-D336-41CB-9EDB-F1E9E4F8AB75}"/>
    <dgm:cxn modelId="{24743DA5-42DF-4AEA-9E30-A1E851B45BFA}" srcId="{35DAA59B-AD01-403D-AD63-5FD265D1099F}" destId="{AA7B3D03-0E29-4BD9-B111-692260699710}" srcOrd="0" destOrd="0" parTransId="{415CA8CD-E251-4A58-A4E1-66F2E509671D}" sibTransId="{15078C01-C6DD-4819-BA5E-00BE50107D2A}"/>
    <dgm:cxn modelId="{067173B2-ADFA-4FFD-BBF8-FB08EC6C1C81}" srcId="{56646C6C-CA47-493B-A28D-F27C5BCD1861}" destId="{E6EA09A3-BDAF-40D9-AB43-F02C992C74FF}" srcOrd="1" destOrd="0" parTransId="{01A6AC6F-70CA-493B-AA88-BA48DB3D8323}" sibTransId="{4CDE08FF-AD25-45BE-B4B4-97638C0AEE84}"/>
    <dgm:cxn modelId="{EEAEEFB6-180C-47EE-BDA2-F1EC0D4A2A71}" type="presOf" srcId="{56646C6C-CA47-493B-A28D-F27C5BCD1861}" destId="{3FF5AB47-0CBB-4F49-9C64-D53C45BD4C84}" srcOrd="0" destOrd="0" presId="urn:microsoft.com/office/officeart/2005/8/layout/chevron2"/>
    <dgm:cxn modelId="{F35D7ADC-5E8A-4DBC-AFB2-09CB524530B3}" type="presOf" srcId="{622231D4-BFCD-4104-B50F-4B7A994FABB2}" destId="{43B6BEDD-2AB3-43C0-AD25-95624BAAD839}" srcOrd="0" destOrd="2" presId="urn:microsoft.com/office/officeart/2005/8/layout/chevron2"/>
    <dgm:cxn modelId="{4E7D741F-251C-478B-875E-202EE5374B61}" type="presParOf" srcId="{3FF5AB47-0CBB-4F49-9C64-D53C45BD4C84}" destId="{A37744F0-173C-442B-AE58-B063D2CEAF0F}" srcOrd="0" destOrd="0" presId="urn:microsoft.com/office/officeart/2005/8/layout/chevron2"/>
    <dgm:cxn modelId="{BDD50D11-B3A3-48C1-8C33-51287D8B910D}" type="presParOf" srcId="{A37744F0-173C-442B-AE58-B063D2CEAF0F}" destId="{8DE537E8-ED58-41ED-8283-C2F7026688E7}" srcOrd="0" destOrd="0" presId="urn:microsoft.com/office/officeart/2005/8/layout/chevron2"/>
    <dgm:cxn modelId="{E366EAC2-3D58-4847-9FC8-1F7E5EC287D2}" type="presParOf" srcId="{A37744F0-173C-442B-AE58-B063D2CEAF0F}" destId="{5CFE1916-6E09-4836-8E75-9782376BB64F}" srcOrd="1" destOrd="0" presId="urn:microsoft.com/office/officeart/2005/8/layout/chevron2"/>
    <dgm:cxn modelId="{5D240154-F239-49CD-8278-DA84F26E1418}" type="presParOf" srcId="{3FF5AB47-0CBB-4F49-9C64-D53C45BD4C84}" destId="{C787B777-0CD4-4D94-89CB-3FD37A1F056C}" srcOrd="1" destOrd="0" presId="urn:microsoft.com/office/officeart/2005/8/layout/chevron2"/>
    <dgm:cxn modelId="{2ECA13EC-F32F-46FA-A42E-2FFE4363A37D}" type="presParOf" srcId="{3FF5AB47-0CBB-4F49-9C64-D53C45BD4C84}" destId="{DA0A3E71-01D3-44F0-8FC4-C3380B089805}" srcOrd="2" destOrd="0" presId="urn:microsoft.com/office/officeart/2005/8/layout/chevron2"/>
    <dgm:cxn modelId="{D086A2AE-A9C1-4A72-8D6E-CD4AB2567AB3}" type="presParOf" srcId="{DA0A3E71-01D3-44F0-8FC4-C3380B089805}" destId="{263CD290-FA50-4EBB-BB08-93E0F7CF4D5B}" srcOrd="0" destOrd="0" presId="urn:microsoft.com/office/officeart/2005/8/layout/chevron2"/>
    <dgm:cxn modelId="{AF5492A1-77CC-48AC-8DB0-D5B349EA4516}" type="presParOf" srcId="{DA0A3E71-01D3-44F0-8FC4-C3380B089805}" destId="{43B6BEDD-2AB3-43C0-AD25-95624BAAD83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0E527B-1BD1-478D-8619-98C9A78793B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77837F1E-A421-490B-9DB7-4831C231EA95}">
      <dgm:prSet phldrT="[Texto]"/>
      <dgm:spPr/>
      <dgm:t>
        <a:bodyPr/>
        <a:lstStyle/>
        <a:p>
          <a:r>
            <a:rPr lang="es-MX" dirty="0"/>
            <a:t>Solicitud de datos</a:t>
          </a:r>
        </a:p>
      </dgm:t>
    </dgm:pt>
    <dgm:pt modelId="{C18C4A4E-2DA2-426A-8CEA-4F29D2A51650}" type="parTrans" cxnId="{2A22A708-948E-4C45-A79B-9AA88E5C487A}">
      <dgm:prSet/>
      <dgm:spPr/>
      <dgm:t>
        <a:bodyPr/>
        <a:lstStyle/>
        <a:p>
          <a:endParaRPr lang="es-MX"/>
        </a:p>
      </dgm:t>
    </dgm:pt>
    <dgm:pt modelId="{9880E1F4-AE7F-4590-945F-17F0B813C1F5}" type="sibTrans" cxnId="{2A22A708-948E-4C45-A79B-9AA88E5C487A}">
      <dgm:prSet/>
      <dgm:spPr/>
      <dgm:t>
        <a:bodyPr/>
        <a:lstStyle/>
        <a:p>
          <a:endParaRPr lang="es-MX"/>
        </a:p>
      </dgm:t>
    </dgm:pt>
    <dgm:pt modelId="{7EA4E9F2-78D1-40DC-B415-4329C5B4A597}">
      <dgm:prSet phldrT="[Texto]"/>
      <dgm:spPr/>
      <dgm:t>
        <a:bodyPr/>
        <a:lstStyle/>
        <a:p>
          <a:r>
            <a:rPr lang="es-MX" dirty="0"/>
            <a:t>Crea el flujo de entrada</a:t>
          </a:r>
        </a:p>
      </dgm:t>
    </dgm:pt>
    <dgm:pt modelId="{F63AEE90-E766-4BC2-A9DA-E65D0C9A1C03}" type="parTrans" cxnId="{390B3D89-FBB3-458D-8D50-C1219D993C97}">
      <dgm:prSet/>
      <dgm:spPr/>
      <dgm:t>
        <a:bodyPr/>
        <a:lstStyle/>
        <a:p>
          <a:endParaRPr lang="es-MX"/>
        </a:p>
      </dgm:t>
    </dgm:pt>
    <dgm:pt modelId="{2ABBFDD1-9203-45F2-B768-EE03C9BE2A22}" type="sibTrans" cxnId="{390B3D89-FBB3-458D-8D50-C1219D993C97}">
      <dgm:prSet/>
      <dgm:spPr/>
      <dgm:t>
        <a:bodyPr/>
        <a:lstStyle/>
        <a:p>
          <a:endParaRPr lang="es-MX"/>
        </a:p>
      </dgm:t>
    </dgm:pt>
    <dgm:pt modelId="{A61A485C-4EDD-40BF-B787-8F39160D6459}">
      <dgm:prSet phldrT="[Texto]"/>
      <dgm:spPr/>
      <dgm:t>
        <a:bodyPr/>
        <a:lstStyle/>
        <a:p>
          <a:r>
            <a:rPr lang="es-MX" dirty="0"/>
            <a:t>Pide información sobre el servidor</a:t>
          </a:r>
        </a:p>
      </dgm:t>
    </dgm:pt>
    <dgm:pt modelId="{4E60E2BB-3B34-4A51-9FDC-2D54B31ACC86}" type="parTrans" cxnId="{39B7A21C-F37C-48D7-9CFC-2AD7312F6747}">
      <dgm:prSet/>
      <dgm:spPr/>
      <dgm:t>
        <a:bodyPr/>
        <a:lstStyle/>
        <a:p>
          <a:endParaRPr lang="es-MX"/>
        </a:p>
      </dgm:t>
    </dgm:pt>
    <dgm:pt modelId="{12403C6B-EFC1-4742-BC4C-6F6CE2C5C2E6}" type="sibTrans" cxnId="{39B7A21C-F37C-48D7-9CFC-2AD7312F6747}">
      <dgm:prSet/>
      <dgm:spPr/>
      <dgm:t>
        <a:bodyPr/>
        <a:lstStyle/>
        <a:p>
          <a:endParaRPr lang="es-MX"/>
        </a:p>
      </dgm:t>
    </dgm:pt>
    <dgm:pt modelId="{E33AF370-0E29-4DC2-ABD4-DE70EAD5B573}">
      <dgm:prSet phldrT="[Texto]"/>
      <dgm:spPr/>
      <dgm:t>
        <a:bodyPr/>
        <a:lstStyle/>
        <a:p>
          <a:r>
            <a:rPr lang="es-MX" dirty="0"/>
            <a:t>Crea el Socket</a:t>
          </a:r>
        </a:p>
      </dgm:t>
    </dgm:pt>
    <dgm:pt modelId="{2DD9D595-2BD3-42D0-8469-0DFAC0CB71C0}" type="parTrans" cxnId="{F3686311-433F-4844-8BF6-C116E4A9663E}">
      <dgm:prSet/>
      <dgm:spPr/>
      <dgm:t>
        <a:bodyPr/>
        <a:lstStyle/>
        <a:p>
          <a:endParaRPr lang="es-MX"/>
        </a:p>
      </dgm:t>
    </dgm:pt>
    <dgm:pt modelId="{C3A5E730-C3A6-4026-8307-80841367B8A2}" type="sibTrans" cxnId="{F3686311-433F-4844-8BF6-C116E4A9663E}">
      <dgm:prSet/>
      <dgm:spPr/>
      <dgm:t>
        <a:bodyPr/>
        <a:lstStyle/>
        <a:p>
          <a:endParaRPr lang="es-MX"/>
        </a:p>
      </dgm:t>
    </dgm:pt>
    <dgm:pt modelId="{C28BD5FB-989C-4FA1-B379-DA22FF4FBD33}">
      <dgm:prSet phldrT="[Texto]"/>
      <dgm:spPr/>
      <dgm:t>
        <a:bodyPr/>
        <a:lstStyle/>
        <a:p>
          <a:r>
            <a:rPr lang="es-MX" dirty="0"/>
            <a:t>Crea el socket y se conecta con el servidor</a:t>
          </a:r>
        </a:p>
      </dgm:t>
    </dgm:pt>
    <dgm:pt modelId="{87AC2BDA-0EDA-4A34-BD77-CBC3B5CF63BC}" type="parTrans" cxnId="{7BBE16C3-7782-4940-BC14-EC9E9C4000F5}">
      <dgm:prSet/>
      <dgm:spPr/>
      <dgm:t>
        <a:bodyPr/>
        <a:lstStyle/>
        <a:p>
          <a:endParaRPr lang="es-MX"/>
        </a:p>
      </dgm:t>
    </dgm:pt>
    <dgm:pt modelId="{19BA0BD7-6AFE-4924-AFF1-78E329A70FC8}" type="sibTrans" cxnId="{7BBE16C3-7782-4940-BC14-EC9E9C4000F5}">
      <dgm:prSet/>
      <dgm:spPr/>
      <dgm:t>
        <a:bodyPr/>
        <a:lstStyle/>
        <a:p>
          <a:endParaRPr lang="es-MX"/>
        </a:p>
      </dgm:t>
    </dgm:pt>
    <dgm:pt modelId="{07574C3B-1B13-4AA5-B89E-2F18CDE78E00}">
      <dgm:prSet phldrT="[Texto]"/>
      <dgm:spPr/>
      <dgm:t>
        <a:bodyPr/>
        <a:lstStyle/>
        <a:p>
          <a:r>
            <a:rPr lang="es-MX" dirty="0"/>
            <a:t>Crea flujos para leer el archivo y para enviarlo por el socket</a:t>
          </a:r>
        </a:p>
      </dgm:t>
    </dgm:pt>
    <dgm:pt modelId="{4D778A20-4480-4C08-BE84-87567C5E6458}" type="parTrans" cxnId="{FA6752F0-6624-417F-934F-301E50BC9905}">
      <dgm:prSet/>
      <dgm:spPr/>
      <dgm:t>
        <a:bodyPr/>
        <a:lstStyle/>
        <a:p>
          <a:endParaRPr lang="es-MX"/>
        </a:p>
      </dgm:t>
    </dgm:pt>
    <dgm:pt modelId="{AD619137-3D66-4881-88E8-43958FBFE776}" type="sibTrans" cxnId="{FA6752F0-6624-417F-934F-301E50BC9905}">
      <dgm:prSet/>
      <dgm:spPr/>
      <dgm:t>
        <a:bodyPr/>
        <a:lstStyle/>
        <a:p>
          <a:endParaRPr lang="es-MX"/>
        </a:p>
      </dgm:t>
    </dgm:pt>
    <dgm:pt modelId="{0055EBB0-578C-40E8-85B5-72BFD52D0CD5}">
      <dgm:prSet phldrT="[Texto]"/>
      <dgm:spPr/>
      <dgm:t>
        <a:bodyPr/>
        <a:lstStyle/>
        <a:p>
          <a:r>
            <a:rPr lang="es-MX" dirty="0"/>
            <a:t>Cierre del cliente</a:t>
          </a:r>
        </a:p>
      </dgm:t>
    </dgm:pt>
    <dgm:pt modelId="{E0335202-79C5-4DB4-BFD0-A63D96DABB39}" type="parTrans" cxnId="{B093AEB7-546C-4637-8B39-31745FF875CB}">
      <dgm:prSet/>
      <dgm:spPr/>
      <dgm:t>
        <a:bodyPr/>
        <a:lstStyle/>
        <a:p>
          <a:endParaRPr lang="es-MX"/>
        </a:p>
      </dgm:t>
    </dgm:pt>
    <dgm:pt modelId="{5AE36635-004B-4286-8657-875B9B40FDCD}" type="sibTrans" cxnId="{B093AEB7-546C-4637-8B39-31745FF875CB}">
      <dgm:prSet/>
      <dgm:spPr/>
      <dgm:t>
        <a:bodyPr/>
        <a:lstStyle/>
        <a:p>
          <a:endParaRPr lang="es-MX"/>
        </a:p>
      </dgm:t>
    </dgm:pt>
    <dgm:pt modelId="{DD447E43-1C63-475A-8D0A-C15A4A85BCD0}">
      <dgm:prSet phldrT="[Texto]"/>
      <dgm:spPr/>
      <dgm:t>
        <a:bodyPr/>
        <a:lstStyle/>
        <a:p>
          <a:r>
            <a:rPr lang="es-MX" dirty="0"/>
            <a:t>Cierra los flujos</a:t>
          </a:r>
        </a:p>
      </dgm:t>
    </dgm:pt>
    <dgm:pt modelId="{E866E820-EF09-4168-9F3E-2673E9C9760E}" type="parTrans" cxnId="{3CC1494E-74F7-4FBD-9985-0F149972FF79}">
      <dgm:prSet/>
      <dgm:spPr/>
      <dgm:t>
        <a:bodyPr/>
        <a:lstStyle/>
        <a:p>
          <a:endParaRPr lang="es-MX"/>
        </a:p>
      </dgm:t>
    </dgm:pt>
    <dgm:pt modelId="{2470B621-DF8D-4BB4-AA5F-B2E80AF2F8C6}" type="sibTrans" cxnId="{3CC1494E-74F7-4FBD-9985-0F149972FF79}">
      <dgm:prSet/>
      <dgm:spPr/>
      <dgm:t>
        <a:bodyPr/>
        <a:lstStyle/>
        <a:p>
          <a:endParaRPr lang="es-MX"/>
        </a:p>
      </dgm:t>
    </dgm:pt>
    <dgm:pt modelId="{074B02F8-8F74-403F-A34F-384CB5F12FE5}">
      <dgm:prSet phldrT="[Texto]"/>
      <dgm:spPr/>
      <dgm:t>
        <a:bodyPr/>
        <a:lstStyle/>
        <a:p>
          <a:r>
            <a:rPr lang="es-MX" dirty="0"/>
            <a:t>Cierra el socket</a:t>
          </a:r>
        </a:p>
      </dgm:t>
    </dgm:pt>
    <dgm:pt modelId="{63600EF3-0E96-422D-8127-3B9BA572E60A}" type="parTrans" cxnId="{470F22BF-0B85-44F8-97A2-9968B16788DF}">
      <dgm:prSet/>
      <dgm:spPr/>
      <dgm:t>
        <a:bodyPr/>
        <a:lstStyle/>
        <a:p>
          <a:endParaRPr lang="es-MX"/>
        </a:p>
      </dgm:t>
    </dgm:pt>
    <dgm:pt modelId="{438E8C52-F4F0-49FB-A7AC-DA8CF8902B2C}" type="sibTrans" cxnId="{470F22BF-0B85-44F8-97A2-9968B16788DF}">
      <dgm:prSet/>
      <dgm:spPr/>
      <dgm:t>
        <a:bodyPr/>
        <a:lstStyle/>
        <a:p>
          <a:endParaRPr lang="es-MX"/>
        </a:p>
      </dgm:t>
    </dgm:pt>
    <dgm:pt modelId="{BFAC2839-D590-49A3-AF97-A85D561DBA95}">
      <dgm:prSet phldrT="[Texto]"/>
      <dgm:spPr/>
      <dgm:t>
        <a:bodyPr/>
        <a:lstStyle/>
        <a:p>
          <a:r>
            <a:rPr lang="es-MX" dirty="0"/>
            <a:t>Elige el archivo a enviar</a:t>
          </a:r>
        </a:p>
      </dgm:t>
    </dgm:pt>
    <dgm:pt modelId="{13E88C80-9D98-4E20-B582-A5D94666CE56}" type="parTrans" cxnId="{507581F8-3061-4583-B4B5-100076FFE2FE}">
      <dgm:prSet/>
      <dgm:spPr/>
      <dgm:t>
        <a:bodyPr/>
        <a:lstStyle/>
        <a:p>
          <a:endParaRPr lang="es-MX"/>
        </a:p>
      </dgm:t>
    </dgm:pt>
    <dgm:pt modelId="{28E50237-A00B-4ECD-9D8E-463BB7E02293}" type="sibTrans" cxnId="{507581F8-3061-4583-B4B5-100076FFE2FE}">
      <dgm:prSet/>
      <dgm:spPr/>
      <dgm:t>
        <a:bodyPr/>
        <a:lstStyle/>
        <a:p>
          <a:endParaRPr lang="es-MX"/>
        </a:p>
      </dgm:t>
    </dgm:pt>
    <dgm:pt modelId="{C30207D6-271D-4CA5-A964-41B723DA34A2}">
      <dgm:prSet phldrT="[Texto]"/>
      <dgm:spPr/>
      <dgm:t>
        <a:bodyPr/>
        <a:lstStyle/>
        <a:p>
          <a:r>
            <a:rPr lang="es-MX" dirty="0"/>
            <a:t>Ciclo de envío de paquetes</a:t>
          </a:r>
        </a:p>
      </dgm:t>
    </dgm:pt>
    <dgm:pt modelId="{46295900-8778-4204-9317-D66861097B0A}" type="parTrans" cxnId="{E720C5BC-4E56-4467-AFE8-8BA326A3F8EF}">
      <dgm:prSet/>
      <dgm:spPr/>
      <dgm:t>
        <a:bodyPr/>
        <a:lstStyle/>
        <a:p>
          <a:endParaRPr lang="es-MX"/>
        </a:p>
      </dgm:t>
    </dgm:pt>
    <dgm:pt modelId="{88FE4210-7E35-4872-9B7C-4698A4C56444}" type="sibTrans" cxnId="{E720C5BC-4E56-4467-AFE8-8BA326A3F8EF}">
      <dgm:prSet/>
      <dgm:spPr/>
      <dgm:t>
        <a:bodyPr/>
        <a:lstStyle/>
        <a:p>
          <a:endParaRPr lang="es-MX"/>
        </a:p>
      </dgm:t>
    </dgm:pt>
    <dgm:pt modelId="{E1DE4869-C08F-4418-BFFF-5619DB3CC962}">
      <dgm:prSet phldrT="[Texto]"/>
      <dgm:spPr/>
      <dgm:t>
        <a:bodyPr/>
        <a:lstStyle/>
        <a:p>
          <a:r>
            <a:rPr lang="es-MX" dirty="0"/>
            <a:t>Lee un bloque de datos del archivo</a:t>
          </a:r>
        </a:p>
      </dgm:t>
    </dgm:pt>
    <dgm:pt modelId="{D1F386F7-6C92-4356-93BB-C5D4CD27CCF7}" type="parTrans" cxnId="{42A43FC2-9BF3-451D-A652-A91A6D227B36}">
      <dgm:prSet/>
      <dgm:spPr/>
      <dgm:t>
        <a:bodyPr/>
        <a:lstStyle/>
        <a:p>
          <a:endParaRPr lang="es-MX"/>
        </a:p>
      </dgm:t>
    </dgm:pt>
    <dgm:pt modelId="{56C546FD-AD65-486B-A3ED-90A5E7E94017}" type="sibTrans" cxnId="{42A43FC2-9BF3-451D-A652-A91A6D227B36}">
      <dgm:prSet/>
      <dgm:spPr/>
      <dgm:t>
        <a:bodyPr/>
        <a:lstStyle/>
        <a:p>
          <a:endParaRPr lang="es-MX"/>
        </a:p>
      </dgm:t>
    </dgm:pt>
    <dgm:pt modelId="{A40D3364-3534-4F9D-AB41-5ADDB777F36C}">
      <dgm:prSet phldrT="[Texto]"/>
      <dgm:spPr/>
      <dgm:t>
        <a:bodyPr/>
        <a:lstStyle/>
        <a:p>
          <a:r>
            <a:rPr lang="es-MX" dirty="0"/>
            <a:t>Los envía por el socket</a:t>
          </a:r>
        </a:p>
      </dgm:t>
    </dgm:pt>
    <dgm:pt modelId="{83D57F94-ADFA-4059-A12E-EED40304A99A}" type="parTrans" cxnId="{3EFC24ED-4AB6-4426-B08E-FFECDD764B35}">
      <dgm:prSet/>
      <dgm:spPr/>
      <dgm:t>
        <a:bodyPr/>
        <a:lstStyle/>
        <a:p>
          <a:endParaRPr lang="es-MX"/>
        </a:p>
      </dgm:t>
    </dgm:pt>
    <dgm:pt modelId="{58282946-7893-42E1-97E7-F430BC5DC870}" type="sibTrans" cxnId="{3EFC24ED-4AB6-4426-B08E-FFECDD764B35}">
      <dgm:prSet/>
      <dgm:spPr/>
      <dgm:t>
        <a:bodyPr/>
        <a:lstStyle/>
        <a:p>
          <a:endParaRPr lang="es-MX"/>
        </a:p>
      </dgm:t>
    </dgm:pt>
    <dgm:pt modelId="{E85EBB96-A13E-4EA5-94C0-32C5D301AAAA}">
      <dgm:prSet phldrT="[Texto]"/>
      <dgm:spPr/>
      <dgm:t>
        <a:bodyPr/>
        <a:lstStyle/>
        <a:p>
          <a:r>
            <a:rPr lang="es-MX" dirty="0"/>
            <a:t>Calcula el porcentaje de progreso</a:t>
          </a:r>
        </a:p>
      </dgm:t>
    </dgm:pt>
    <dgm:pt modelId="{3925CD01-D529-49DC-A0EF-4B3B8C427D52}" type="parTrans" cxnId="{F206FDD0-7CE1-42A9-B523-F5911471876B}">
      <dgm:prSet/>
      <dgm:spPr/>
      <dgm:t>
        <a:bodyPr/>
        <a:lstStyle/>
        <a:p>
          <a:endParaRPr lang="es-MX"/>
        </a:p>
      </dgm:t>
    </dgm:pt>
    <dgm:pt modelId="{C9E5833A-54C2-40F6-894A-0A7DE99116AC}" type="sibTrans" cxnId="{F206FDD0-7CE1-42A9-B523-F5911471876B}">
      <dgm:prSet/>
      <dgm:spPr/>
      <dgm:t>
        <a:bodyPr/>
        <a:lstStyle/>
        <a:p>
          <a:endParaRPr lang="es-MX"/>
        </a:p>
      </dgm:t>
    </dgm:pt>
    <dgm:pt modelId="{21532F76-FC64-4171-97B4-DC64CAC967F7}">
      <dgm:prSet phldrT="[Texto]"/>
      <dgm:spPr/>
      <dgm:t>
        <a:bodyPr/>
        <a:lstStyle/>
        <a:p>
          <a:r>
            <a:rPr lang="es-MX" dirty="0"/>
            <a:t>Cierra el archivo</a:t>
          </a:r>
        </a:p>
      </dgm:t>
    </dgm:pt>
    <dgm:pt modelId="{3FFB8605-F785-4FA8-A8AA-1A0CF9842ED2}" type="parTrans" cxnId="{7203CFF8-65B8-4EB3-9593-92D73A995E69}">
      <dgm:prSet/>
      <dgm:spPr/>
      <dgm:t>
        <a:bodyPr/>
        <a:lstStyle/>
        <a:p>
          <a:endParaRPr lang="es-MX"/>
        </a:p>
      </dgm:t>
    </dgm:pt>
    <dgm:pt modelId="{91F07928-E0CE-4F95-BAD2-15580163932E}" type="sibTrans" cxnId="{7203CFF8-65B8-4EB3-9593-92D73A995E69}">
      <dgm:prSet/>
      <dgm:spPr/>
      <dgm:t>
        <a:bodyPr/>
        <a:lstStyle/>
        <a:p>
          <a:endParaRPr lang="es-MX"/>
        </a:p>
      </dgm:t>
    </dgm:pt>
    <dgm:pt modelId="{0AB9BD4F-75A1-4FA7-BCD5-480BDB73849A}" type="pres">
      <dgm:prSet presAssocID="{670E527B-1BD1-478D-8619-98C9A78793BF}" presName="linearFlow" presStyleCnt="0">
        <dgm:presLayoutVars>
          <dgm:dir/>
          <dgm:animLvl val="lvl"/>
          <dgm:resizeHandles val="exact"/>
        </dgm:presLayoutVars>
      </dgm:prSet>
      <dgm:spPr/>
    </dgm:pt>
    <dgm:pt modelId="{9E1E5035-AC25-4618-B9A6-5D28CF802BC5}" type="pres">
      <dgm:prSet presAssocID="{77837F1E-A421-490B-9DB7-4831C231EA95}" presName="composite" presStyleCnt="0"/>
      <dgm:spPr/>
    </dgm:pt>
    <dgm:pt modelId="{300C2249-877C-47FF-86AB-448EB76E48FE}" type="pres">
      <dgm:prSet presAssocID="{77837F1E-A421-490B-9DB7-4831C231EA95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57F643AA-82ED-4BE3-8079-4A4C629FFA9F}" type="pres">
      <dgm:prSet presAssocID="{77837F1E-A421-490B-9DB7-4831C231EA95}" presName="descendantText" presStyleLbl="alignAcc1" presStyleIdx="0" presStyleCnt="4">
        <dgm:presLayoutVars>
          <dgm:bulletEnabled val="1"/>
        </dgm:presLayoutVars>
      </dgm:prSet>
      <dgm:spPr/>
    </dgm:pt>
    <dgm:pt modelId="{F1724F0C-A8F1-476D-9936-641109C312D0}" type="pres">
      <dgm:prSet presAssocID="{9880E1F4-AE7F-4590-945F-17F0B813C1F5}" presName="sp" presStyleCnt="0"/>
      <dgm:spPr/>
    </dgm:pt>
    <dgm:pt modelId="{5526C26E-CB9A-41B5-8906-A0D3B1C8A5A4}" type="pres">
      <dgm:prSet presAssocID="{E33AF370-0E29-4DC2-ABD4-DE70EAD5B573}" presName="composite" presStyleCnt="0"/>
      <dgm:spPr/>
    </dgm:pt>
    <dgm:pt modelId="{685D6328-FEA9-48AB-94AF-96A69DAEB0B2}" type="pres">
      <dgm:prSet presAssocID="{E33AF370-0E29-4DC2-ABD4-DE70EAD5B573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36A4D126-2D9E-4045-ADD6-2FF5645E4C35}" type="pres">
      <dgm:prSet presAssocID="{E33AF370-0E29-4DC2-ABD4-DE70EAD5B573}" presName="descendantText" presStyleLbl="alignAcc1" presStyleIdx="1" presStyleCnt="4">
        <dgm:presLayoutVars>
          <dgm:bulletEnabled val="1"/>
        </dgm:presLayoutVars>
      </dgm:prSet>
      <dgm:spPr/>
    </dgm:pt>
    <dgm:pt modelId="{E178C6FE-0F16-46CA-9705-50B477746EDC}" type="pres">
      <dgm:prSet presAssocID="{C3A5E730-C3A6-4026-8307-80841367B8A2}" presName="sp" presStyleCnt="0"/>
      <dgm:spPr/>
    </dgm:pt>
    <dgm:pt modelId="{46631BFC-E11D-43D0-800C-3746E6519CB9}" type="pres">
      <dgm:prSet presAssocID="{C30207D6-271D-4CA5-A964-41B723DA34A2}" presName="composite" presStyleCnt="0"/>
      <dgm:spPr/>
    </dgm:pt>
    <dgm:pt modelId="{79A920BF-D3CA-49CD-8F8D-EDD6403C0D30}" type="pres">
      <dgm:prSet presAssocID="{C30207D6-271D-4CA5-A964-41B723DA34A2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FE3056E4-5720-465D-A97A-C1DC567E9AD0}" type="pres">
      <dgm:prSet presAssocID="{C30207D6-271D-4CA5-A964-41B723DA34A2}" presName="descendantText" presStyleLbl="alignAcc1" presStyleIdx="2" presStyleCnt="4">
        <dgm:presLayoutVars>
          <dgm:bulletEnabled val="1"/>
        </dgm:presLayoutVars>
      </dgm:prSet>
      <dgm:spPr/>
    </dgm:pt>
    <dgm:pt modelId="{71779805-D531-4B45-86B0-F5FF8E67656B}" type="pres">
      <dgm:prSet presAssocID="{88FE4210-7E35-4872-9B7C-4698A4C56444}" presName="sp" presStyleCnt="0"/>
      <dgm:spPr/>
    </dgm:pt>
    <dgm:pt modelId="{C68EB01D-D688-4A3D-BE2B-0CBE6B2451F2}" type="pres">
      <dgm:prSet presAssocID="{0055EBB0-578C-40E8-85B5-72BFD52D0CD5}" presName="composite" presStyleCnt="0"/>
      <dgm:spPr/>
    </dgm:pt>
    <dgm:pt modelId="{6871C0D0-D84D-4BF5-91F0-468190C59C69}" type="pres">
      <dgm:prSet presAssocID="{0055EBB0-578C-40E8-85B5-72BFD52D0CD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6065EA4-5596-43F4-98F0-B9E5FC9F63DF}" type="pres">
      <dgm:prSet presAssocID="{0055EBB0-578C-40E8-85B5-72BFD52D0CD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2A22A708-948E-4C45-A79B-9AA88E5C487A}" srcId="{670E527B-1BD1-478D-8619-98C9A78793BF}" destId="{77837F1E-A421-490B-9DB7-4831C231EA95}" srcOrd="0" destOrd="0" parTransId="{C18C4A4E-2DA2-426A-8CEA-4F29D2A51650}" sibTransId="{9880E1F4-AE7F-4590-945F-17F0B813C1F5}"/>
    <dgm:cxn modelId="{F3686311-433F-4844-8BF6-C116E4A9663E}" srcId="{670E527B-1BD1-478D-8619-98C9A78793BF}" destId="{E33AF370-0E29-4DC2-ABD4-DE70EAD5B573}" srcOrd="1" destOrd="0" parTransId="{2DD9D595-2BD3-42D0-8469-0DFAC0CB71C0}" sibTransId="{C3A5E730-C3A6-4026-8307-80841367B8A2}"/>
    <dgm:cxn modelId="{39B7A21C-F37C-48D7-9CFC-2AD7312F6747}" srcId="{77837F1E-A421-490B-9DB7-4831C231EA95}" destId="{A61A485C-4EDD-40BF-B787-8F39160D6459}" srcOrd="1" destOrd="0" parTransId="{4E60E2BB-3B34-4A51-9FDC-2D54B31ACC86}" sibTransId="{12403C6B-EFC1-4742-BC4C-6F6CE2C5C2E6}"/>
    <dgm:cxn modelId="{4F1AF91F-D7A8-46BB-BD64-33C4FEE6D718}" type="presOf" srcId="{DD447E43-1C63-475A-8D0A-C15A4A85BCD0}" destId="{D6065EA4-5596-43F4-98F0-B9E5FC9F63DF}" srcOrd="0" destOrd="0" presId="urn:microsoft.com/office/officeart/2005/8/layout/chevron2"/>
    <dgm:cxn modelId="{F4E4A95F-9567-4AD8-A989-C94DC4A910DB}" type="presOf" srcId="{07574C3B-1B13-4AA5-B89E-2F18CDE78E00}" destId="{36A4D126-2D9E-4045-ADD6-2FF5645E4C35}" srcOrd="0" destOrd="2" presId="urn:microsoft.com/office/officeart/2005/8/layout/chevron2"/>
    <dgm:cxn modelId="{3CC1494E-74F7-4FBD-9985-0F149972FF79}" srcId="{0055EBB0-578C-40E8-85B5-72BFD52D0CD5}" destId="{DD447E43-1C63-475A-8D0A-C15A4A85BCD0}" srcOrd="0" destOrd="0" parTransId="{E866E820-EF09-4168-9F3E-2673E9C9760E}" sibTransId="{2470B621-DF8D-4BB4-AA5F-B2E80AF2F8C6}"/>
    <dgm:cxn modelId="{DC7D1275-7ED3-4D63-B6AC-9B7A59E693C5}" type="presOf" srcId="{A40D3364-3534-4F9D-AB41-5ADDB777F36C}" destId="{FE3056E4-5720-465D-A97A-C1DC567E9AD0}" srcOrd="0" destOrd="1" presId="urn:microsoft.com/office/officeart/2005/8/layout/chevron2"/>
    <dgm:cxn modelId="{1F7F9475-9BCE-4C43-A95C-C8DBD582D3AE}" type="presOf" srcId="{C28BD5FB-989C-4FA1-B379-DA22FF4FBD33}" destId="{36A4D126-2D9E-4045-ADD6-2FF5645E4C35}" srcOrd="0" destOrd="0" presId="urn:microsoft.com/office/officeart/2005/8/layout/chevron2"/>
    <dgm:cxn modelId="{6DD31D59-3B44-4C0F-9721-4223A8CE1B71}" type="presOf" srcId="{0055EBB0-578C-40E8-85B5-72BFD52D0CD5}" destId="{6871C0D0-D84D-4BF5-91F0-468190C59C69}" srcOrd="0" destOrd="0" presId="urn:microsoft.com/office/officeart/2005/8/layout/chevron2"/>
    <dgm:cxn modelId="{CF442A86-A22C-4DD2-B713-31580E42D98C}" type="presOf" srcId="{C30207D6-271D-4CA5-A964-41B723DA34A2}" destId="{79A920BF-D3CA-49CD-8F8D-EDD6403C0D30}" srcOrd="0" destOrd="0" presId="urn:microsoft.com/office/officeart/2005/8/layout/chevron2"/>
    <dgm:cxn modelId="{390B3D89-FBB3-458D-8D50-C1219D993C97}" srcId="{77837F1E-A421-490B-9DB7-4831C231EA95}" destId="{7EA4E9F2-78D1-40DC-B415-4329C5B4A597}" srcOrd="0" destOrd="0" parTransId="{F63AEE90-E766-4BC2-A9DA-E65D0C9A1C03}" sibTransId="{2ABBFDD1-9203-45F2-B768-EE03C9BE2A22}"/>
    <dgm:cxn modelId="{8B0E85A2-AD61-4A7A-9DF0-BF30EA937B21}" type="presOf" srcId="{670E527B-1BD1-478D-8619-98C9A78793BF}" destId="{0AB9BD4F-75A1-4FA7-BCD5-480BDB73849A}" srcOrd="0" destOrd="0" presId="urn:microsoft.com/office/officeart/2005/8/layout/chevron2"/>
    <dgm:cxn modelId="{5D6F34A6-D4B2-4FB0-8775-03C0DA5BDE7B}" type="presOf" srcId="{77837F1E-A421-490B-9DB7-4831C231EA95}" destId="{300C2249-877C-47FF-86AB-448EB76E48FE}" srcOrd="0" destOrd="0" presId="urn:microsoft.com/office/officeart/2005/8/layout/chevron2"/>
    <dgm:cxn modelId="{0C043DB5-F35E-402C-887F-CDC66B940FEA}" type="presOf" srcId="{A61A485C-4EDD-40BF-B787-8F39160D6459}" destId="{57F643AA-82ED-4BE3-8079-4A4C629FFA9F}" srcOrd="0" destOrd="1" presId="urn:microsoft.com/office/officeart/2005/8/layout/chevron2"/>
    <dgm:cxn modelId="{B093AEB7-546C-4637-8B39-31745FF875CB}" srcId="{670E527B-1BD1-478D-8619-98C9A78793BF}" destId="{0055EBB0-578C-40E8-85B5-72BFD52D0CD5}" srcOrd="3" destOrd="0" parTransId="{E0335202-79C5-4DB4-BFD0-A63D96DABB39}" sibTransId="{5AE36635-004B-4286-8657-875B9B40FDCD}"/>
    <dgm:cxn modelId="{B64DFCBA-CC48-4F1E-BFEB-14A78C54FD9B}" type="presOf" srcId="{074B02F8-8F74-403F-A34F-384CB5F12FE5}" destId="{D6065EA4-5596-43F4-98F0-B9E5FC9F63DF}" srcOrd="0" destOrd="2" presId="urn:microsoft.com/office/officeart/2005/8/layout/chevron2"/>
    <dgm:cxn modelId="{E720C5BC-4E56-4467-AFE8-8BA326A3F8EF}" srcId="{670E527B-1BD1-478D-8619-98C9A78793BF}" destId="{C30207D6-271D-4CA5-A964-41B723DA34A2}" srcOrd="2" destOrd="0" parTransId="{46295900-8778-4204-9317-D66861097B0A}" sibTransId="{88FE4210-7E35-4872-9B7C-4698A4C56444}"/>
    <dgm:cxn modelId="{470F22BF-0B85-44F8-97A2-9968B16788DF}" srcId="{0055EBB0-578C-40E8-85B5-72BFD52D0CD5}" destId="{074B02F8-8F74-403F-A34F-384CB5F12FE5}" srcOrd="2" destOrd="0" parTransId="{63600EF3-0E96-422D-8127-3B9BA572E60A}" sibTransId="{438E8C52-F4F0-49FB-A7AC-DA8CF8902B2C}"/>
    <dgm:cxn modelId="{42A43FC2-9BF3-451D-A652-A91A6D227B36}" srcId="{C30207D6-271D-4CA5-A964-41B723DA34A2}" destId="{E1DE4869-C08F-4418-BFFF-5619DB3CC962}" srcOrd="0" destOrd="0" parTransId="{D1F386F7-6C92-4356-93BB-C5D4CD27CCF7}" sibTransId="{56C546FD-AD65-486B-A3ED-90A5E7E94017}"/>
    <dgm:cxn modelId="{7BBE16C3-7782-4940-BC14-EC9E9C4000F5}" srcId="{E33AF370-0E29-4DC2-ABD4-DE70EAD5B573}" destId="{C28BD5FB-989C-4FA1-B379-DA22FF4FBD33}" srcOrd="0" destOrd="0" parTransId="{87AC2BDA-0EDA-4A34-BD77-CBC3B5CF63BC}" sibTransId="{19BA0BD7-6AFE-4924-AFF1-78E329A70FC8}"/>
    <dgm:cxn modelId="{7F19C2C9-AB73-4C8F-A057-B410B172D65A}" type="presOf" srcId="{21532F76-FC64-4171-97B4-DC64CAC967F7}" destId="{D6065EA4-5596-43F4-98F0-B9E5FC9F63DF}" srcOrd="0" destOrd="1" presId="urn:microsoft.com/office/officeart/2005/8/layout/chevron2"/>
    <dgm:cxn modelId="{F206FDD0-7CE1-42A9-B523-F5911471876B}" srcId="{C30207D6-271D-4CA5-A964-41B723DA34A2}" destId="{E85EBB96-A13E-4EA5-94C0-32C5D301AAAA}" srcOrd="2" destOrd="0" parTransId="{3925CD01-D529-49DC-A0EF-4B3B8C427D52}" sibTransId="{C9E5833A-54C2-40F6-894A-0A7DE99116AC}"/>
    <dgm:cxn modelId="{EAFBD0D6-6A9E-4AE6-A0AB-7331D4A7D3CC}" type="presOf" srcId="{BFAC2839-D590-49A3-AF97-A85D561DBA95}" destId="{36A4D126-2D9E-4045-ADD6-2FF5645E4C35}" srcOrd="0" destOrd="1" presId="urn:microsoft.com/office/officeart/2005/8/layout/chevron2"/>
    <dgm:cxn modelId="{9D15EADC-F697-4553-9D28-04F29611BA8E}" type="presOf" srcId="{7EA4E9F2-78D1-40DC-B415-4329C5B4A597}" destId="{57F643AA-82ED-4BE3-8079-4A4C629FFA9F}" srcOrd="0" destOrd="0" presId="urn:microsoft.com/office/officeart/2005/8/layout/chevron2"/>
    <dgm:cxn modelId="{4C8BD2E0-BBD4-449A-8A07-B47F3FB18D1E}" type="presOf" srcId="{E1DE4869-C08F-4418-BFFF-5619DB3CC962}" destId="{FE3056E4-5720-465D-A97A-C1DC567E9AD0}" srcOrd="0" destOrd="0" presId="urn:microsoft.com/office/officeart/2005/8/layout/chevron2"/>
    <dgm:cxn modelId="{793EE4E9-797D-499F-86CD-C416FF69B17D}" type="presOf" srcId="{E85EBB96-A13E-4EA5-94C0-32C5D301AAAA}" destId="{FE3056E4-5720-465D-A97A-C1DC567E9AD0}" srcOrd="0" destOrd="2" presId="urn:microsoft.com/office/officeart/2005/8/layout/chevron2"/>
    <dgm:cxn modelId="{3EFC24ED-4AB6-4426-B08E-FFECDD764B35}" srcId="{C30207D6-271D-4CA5-A964-41B723DA34A2}" destId="{A40D3364-3534-4F9D-AB41-5ADDB777F36C}" srcOrd="1" destOrd="0" parTransId="{83D57F94-ADFA-4059-A12E-EED40304A99A}" sibTransId="{58282946-7893-42E1-97E7-F430BC5DC870}"/>
    <dgm:cxn modelId="{FA6752F0-6624-417F-934F-301E50BC9905}" srcId="{E33AF370-0E29-4DC2-ABD4-DE70EAD5B573}" destId="{07574C3B-1B13-4AA5-B89E-2F18CDE78E00}" srcOrd="2" destOrd="0" parTransId="{4D778A20-4480-4C08-BE84-87567C5E6458}" sibTransId="{AD619137-3D66-4881-88E8-43958FBFE776}"/>
    <dgm:cxn modelId="{507581F8-3061-4583-B4B5-100076FFE2FE}" srcId="{E33AF370-0E29-4DC2-ABD4-DE70EAD5B573}" destId="{BFAC2839-D590-49A3-AF97-A85D561DBA95}" srcOrd="1" destOrd="0" parTransId="{13E88C80-9D98-4E20-B582-A5D94666CE56}" sibTransId="{28E50237-A00B-4ECD-9D8E-463BB7E02293}"/>
    <dgm:cxn modelId="{7203CFF8-65B8-4EB3-9593-92D73A995E69}" srcId="{0055EBB0-578C-40E8-85B5-72BFD52D0CD5}" destId="{21532F76-FC64-4171-97B4-DC64CAC967F7}" srcOrd="1" destOrd="0" parTransId="{3FFB8605-F785-4FA8-A8AA-1A0CF9842ED2}" sibTransId="{91F07928-E0CE-4F95-BAD2-15580163932E}"/>
    <dgm:cxn modelId="{B5FB14FC-18EC-48B9-92D7-D5275DE0C276}" type="presOf" srcId="{E33AF370-0E29-4DC2-ABD4-DE70EAD5B573}" destId="{685D6328-FEA9-48AB-94AF-96A69DAEB0B2}" srcOrd="0" destOrd="0" presId="urn:microsoft.com/office/officeart/2005/8/layout/chevron2"/>
    <dgm:cxn modelId="{1A517C96-2C64-4E90-B5FA-D9225B7D1427}" type="presParOf" srcId="{0AB9BD4F-75A1-4FA7-BCD5-480BDB73849A}" destId="{9E1E5035-AC25-4618-B9A6-5D28CF802BC5}" srcOrd="0" destOrd="0" presId="urn:microsoft.com/office/officeart/2005/8/layout/chevron2"/>
    <dgm:cxn modelId="{FB80E747-99CE-4C08-AACB-63F3B6E40641}" type="presParOf" srcId="{9E1E5035-AC25-4618-B9A6-5D28CF802BC5}" destId="{300C2249-877C-47FF-86AB-448EB76E48FE}" srcOrd="0" destOrd="0" presId="urn:microsoft.com/office/officeart/2005/8/layout/chevron2"/>
    <dgm:cxn modelId="{502788BE-2781-45C5-B38C-5CB03422C8D4}" type="presParOf" srcId="{9E1E5035-AC25-4618-B9A6-5D28CF802BC5}" destId="{57F643AA-82ED-4BE3-8079-4A4C629FFA9F}" srcOrd="1" destOrd="0" presId="urn:microsoft.com/office/officeart/2005/8/layout/chevron2"/>
    <dgm:cxn modelId="{89F88E86-7F5B-497A-AFA1-E0014C6BFB97}" type="presParOf" srcId="{0AB9BD4F-75A1-4FA7-BCD5-480BDB73849A}" destId="{F1724F0C-A8F1-476D-9936-641109C312D0}" srcOrd="1" destOrd="0" presId="urn:microsoft.com/office/officeart/2005/8/layout/chevron2"/>
    <dgm:cxn modelId="{27EDE624-9F27-47A7-AB9D-D27F689B188F}" type="presParOf" srcId="{0AB9BD4F-75A1-4FA7-BCD5-480BDB73849A}" destId="{5526C26E-CB9A-41B5-8906-A0D3B1C8A5A4}" srcOrd="2" destOrd="0" presId="urn:microsoft.com/office/officeart/2005/8/layout/chevron2"/>
    <dgm:cxn modelId="{989A86D2-8CFA-492A-9C1C-43976186D4D9}" type="presParOf" srcId="{5526C26E-CB9A-41B5-8906-A0D3B1C8A5A4}" destId="{685D6328-FEA9-48AB-94AF-96A69DAEB0B2}" srcOrd="0" destOrd="0" presId="urn:microsoft.com/office/officeart/2005/8/layout/chevron2"/>
    <dgm:cxn modelId="{2AFEAB09-1A7F-4CC3-B1DC-E229762A8E7D}" type="presParOf" srcId="{5526C26E-CB9A-41B5-8906-A0D3B1C8A5A4}" destId="{36A4D126-2D9E-4045-ADD6-2FF5645E4C35}" srcOrd="1" destOrd="0" presId="urn:microsoft.com/office/officeart/2005/8/layout/chevron2"/>
    <dgm:cxn modelId="{C8B09892-28A1-4C06-B6C8-B27DC1088CB9}" type="presParOf" srcId="{0AB9BD4F-75A1-4FA7-BCD5-480BDB73849A}" destId="{E178C6FE-0F16-46CA-9705-50B477746EDC}" srcOrd="3" destOrd="0" presId="urn:microsoft.com/office/officeart/2005/8/layout/chevron2"/>
    <dgm:cxn modelId="{36939234-BFE0-4C09-B533-40175A906672}" type="presParOf" srcId="{0AB9BD4F-75A1-4FA7-BCD5-480BDB73849A}" destId="{46631BFC-E11D-43D0-800C-3746E6519CB9}" srcOrd="4" destOrd="0" presId="urn:microsoft.com/office/officeart/2005/8/layout/chevron2"/>
    <dgm:cxn modelId="{FB591F69-F9B5-4966-9723-86E5E2BE607D}" type="presParOf" srcId="{46631BFC-E11D-43D0-800C-3746E6519CB9}" destId="{79A920BF-D3CA-49CD-8F8D-EDD6403C0D30}" srcOrd="0" destOrd="0" presId="urn:microsoft.com/office/officeart/2005/8/layout/chevron2"/>
    <dgm:cxn modelId="{2788D7BD-BF52-4315-A5F7-7BD6597528F0}" type="presParOf" srcId="{46631BFC-E11D-43D0-800C-3746E6519CB9}" destId="{FE3056E4-5720-465D-A97A-C1DC567E9AD0}" srcOrd="1" destOrd="0" presId="urn:microsoft.com/office/officeart/2005/8/layout/chevron2"/>
    <dgm:cxn modelId="{B19C387F-9E4A-4F5E-92D9-794EE7D835F1}" type="presParOf" srcId="{0AB9BD4F-75A1-4FA7-BCD5-480BDB73849A}" destId="{71779805-D531-4B45-86B0-F5FF8E67656B}" srcOrd="5" destOrd="0" presId="urn:microsoft.com/office/officeart/2005/8/layout/chevron2"/>
    <dgm:cxn modelId="{8792A4FD-22A9-48D0-8746-DEA5393AF9ED}" type="presParOf" srcId="{0AB9BD4F-75A1-4FA7-BCD5-480BDB73849A}" destId="{C68EB01D-D688-4A3D-BE2B-0CBE6B2451F2}" srcOrd="6" destOrd="0" presId="urn:microsoft.com/office/officeart/2005/8/layout/chevron2"/>
    <dgm:cxn modelId="{EEE0AC28-FE63-47B9-8A18-2595B45672A3}" type="presParOf" srcId="{C68EB01D-D688-4A3D-BE2B-0CBE6B2451F2}" destId="{6871C0D0-D84D-4BF5-91F0-468190C59C69}" srcOrd="0" destOrd="0" presId="urn:microsoft.com/office/officeart/2005/8/layout/chevron2"/>
    <dgm:cxn modelId="{D8CEDCCD-DD51-4CB6-BA10-E0BE55320E5D}" type="presParOf" srcId="{C68EB01D-D688-4A3D-BE2B-0CBE6B2451F2}" destId="{D6065EA4-5596-43F4-98F0-B9E5FC9F63D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6646C6C-CA47-493B-A28D-F27C5BCD186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35DAA59B-AD01-403D-AD63-5FD265D1099F}">
      <dgm:prSet phldrT="[Texto]"/>
      <dgm:spPr/>
      <dgm:t>
        <a:bodyPr/>
        <a:lstStyle/>
        <a:p>
          <a:r>
            <a:rPr lang="es-MX" dirty="0"/>
            <a:t>Creación del </a:t>
          </a:r>
          <a:r>
            <a:rPr lang="es-MX" dirty="0" err="1"/>
            <a:t>ServerSocket</a:t>
          </a:r>
          <a:endParaRPr lang="es-MX" dirty="0"/>
        </a:p>
      </dgm:t>
    </dgm:pt>
    <dgm:pt modelId="{35478205-783F-464C-B9B4-3EA30E622403}" type="parTrans" cxnId="{960CBB1E-1596-4098-AAFB-144DFABC8E80}">
      <dgm:prSet/>
      <dgm:spPr/>
      <dgm:t>
        <a:bodyPr/>
        <a:lstStyle/>
        <a:p>
          <a:endParaRPr lang="es-MX"/>
        </a:p>
      </dgm:t>
    </dgm:pt>
    <dgm:pt modelId="{1DFAB9D9-0E9F-4699-9467-DFEBE195EA38}" type="sibTrans" cxnId="{960CBB1E-1596-4098-AAFB-144DFABC8E80}">
      <dgm:prSet/>
      <dgm:spPr/>
      <dgm:t>
        <a:bodyPr/>
        <a:lstStyle/>
        <a:p>
          <a:endParaRPr lang="es-MX"/>
        </a:p>
      </dgm:t>
    </dgm:pt>
    <dgm:pt modelId="{AA7B3D03-0E29-4BD9-B111-692260699710}">
      <dgm:prSet phldrT="[Texto]"/>
      <dgm:spPr/>
      <dgm:t>
        <a:bodyPr/>
        <a:lstStyle/>
        <a:p>
          <a:r>
            <a:rPr lang="es-MX" dirty="0"/>
            <a:t>Crea el socket</a:t>
          </a:r>
        </a:p>
      </dgm:t>
    </dgm:pt>
    <dgm:pt modelId="{415CA8CD-E251-4A58-A4E1-66F2E509671D}" type="parTrans" cxnId="{24743DA5-42DF-4AEA-9E30-A1E851B45BFA}">
      <dgm:prSet/>
      <dgm:spPr/>
      <dgm:t>
        <a:bodyPr/>
        <a:lstStyle/>
        <a:p>
          <a:endParaRPr lang="es-MX"/>
        </a:p>
      </dgm:t>
    </dgm:pt>
    <dgm:pt modelId="{15078C01-C6DD-4819-BA5E-00BE50107D2A}" type="sibTrans" cxnId="{24743DA5-42DF-4AEA-9E30-A1E851B45BFA}">
      <dgm:prSet/>
      <dgm:spPr/>
      <dgm:t>
        <a:bodyPr/>
        <a:lstStyle/>
        <a:p>
          <a:endParaRPr lang="es-MX"/>
        </a:p>
      </dgm:t>
    </dgm:pt>
    <dgm:pt modelId="{B14F5820-30AA-47BE-BBC8-F5275C096A7F}">
      <dgm:prSet phldrT="[Texto]"/>
      <dgm:spPr/>
      <dgm:t>
        <a:bodyPr/>
        <a:lstStyle/>
        <a:p>
          <a:r>
            <a:rPr lang="es-MX" dirty="0"/>
            <a:t>Lo liga a un puerto</a:t>
          </a:r>
        </a:p>
      </dgm:t>
    </dgm:pt>
    <dgm:pt modelId="{2109522B-F0ED-4CDE-9708-07D578129757}" type="parTrans" cxnId="{5387AB8D-F88A-44EC-8F96-CCA19AB88D36}">
      <dgm:prSet/>
      <dgm:spPr/>
      <dgm:t>
        <a:bodyPr/>
        <a:lstStyle/>
        <a:p>
          <a:endParaRPr lang="es-MX"/>
        </a:p>
      </dgm:t>
    </dgm:pt>
    <dgm:pt modelId="{79C95D08-BF63-4899-8ECE-E12C093DF4FC}" type="sibTrans" cxnId="{5387AB8D-F88A-44EC-8F96-CCA19AB88D36}">
      <dgm:prSet/>
      <dgm:spPr/>
      <dgm:t>
        <a:bodyPr/>
        <a:lstStyle/>
        <a:p>
          <a:endParaRPr lang="es-MX"/>
        </a:p>
      </dgm:t>
    </dgm:pt>
    <dgm:pt modelId="{E6EA09A3-BDAF-40D9-AB43-F02C992C74FF}">
      <dgm:prSet phldrT="[Texto]"/>
      <dgm:spPr/>
      <dgm:t>
        <a:bodyPr/>
        <a:lstStyle/>
        <a:p>
          <a:r>
            <a:rPr lang="es-MX" dirty="0"/>
            <a:t>Ciclo infinito</a:t>
          </a:r>
        </a:p>
      </dgm:t>
    </dgm:pt>
    <dgm:pt modelId="{01A6AC6F-70CA-493B-AA88-BA48DB3D8323}" type="parTrans" cxnId="{067173B2-ADFA-4FFD-BBF8-FB08EC6C1C81}">
      <dgm:prSet/>
      <dgm:spPr/>
      <dgm:t>
        <a:bodyPr/>
        <a:lstStyle/>
        <a:p>
          <a:endParaRPr lang="es-MX"/>
        </a:p>
      </dgm:t>
    </dgm:pt>
    <dgm:pt modelId="{4CDE08FF-AD25-45BE-B4B4-97638C0AEE84}" type="sibTrans" cxnId="{067173B2-ADFA-4FFD-BBF8-FB08EC6C1C81}">
      <dgm:prSet/>
      <dgm:spPr/>
      <dgm:t>
        <a:bodyPr/>
        <a:lstStyle/>
        <a:p>
          <a:endParaRPr lang="es-MX"/>
        </a:p>
      </dgm:t>
    </dgm:pt>
    <dgm:pt modelId="{8FBB529D-C2ED-4B1E-A4D3-072FB2D1A1E5}">
      <dgm:prSet phldrT="[Texto]"/>
      <dgm:spPr/>
      <dgm:t>
        <a:bodyPr/>
        <a:lstStyle/>
        <a:p>
          <a:r>
            <a:rPr lang="es-MX" dirty="0"/>
            <a:t>Espera una conexión</a:t>
          </a:r>
        </a:p>
      </dgm:t>
    </dgm:pt>
    <dgm:pt modelId="{0AFBB78D-B0C5-4AA7-84F6-83AA5353BCDC}" type="parTrans" cxnId="{52F2F262-E6E6-44DF-A410-4AB9E5242299}">
      <dgm:prSet/>
      <dgm:spPr/>
      <dgm:t>
        <a:bodyPr/>
        <a:lstStyle/>
        <a:p>
          <a:endParaRPr lang="es-MX"/>
        </a:p>
      </dgm:t>
    </dgm:pt>
    <dgm:pt modelId="{65039756-43BF-43E9-B7FF-7D2F12F000EC}" type="sibTrans" cxnId="{52F2F262-E6E6-44DF-A410-4AB9E5242299}">
      <dgm:prSet/>
      <dgm:spPr/>
      <dgm:t>
        <a:bodyPr/>
        <a:lstStyle/>
        <a:p>
          <a:endParaRPr lang="es-MX"/>
        </a:p>
      </dgm:t>
    </dgm:pt>
    <dgm:pt modelId="{B8F897E2-4DAC-4578-8637-B4B925F160E2}">
      <dgm:prSet phldrT="[Texto]"/>
      <dgm:spPr/>
      <dgm:t>
        <a:bodyPr/>
        <a:lstStyle/>
        <a:p>
          <a:r>
            <a:rPr lang="es-MX" dirty="0"/>
            <a:t>Establece una conexión</a:t>
          </a:r>
        </a:p>
      </dgm:t>
    </dgm:pt>
    <dgm:pt modelId="{4AB73657-28D8-4C5C-8494-1B71D88B4BB4}" type="parTrans" cxnId="{F10936A0-2599-4D05-829F-48B371D9BF30}">
      <dgm:prSet/>
      <dgm:spPr/>
      <dgm:t>
        <a:bodyPr/>
        <a:lstStyle/>
        <a:p>
          <a:endParaRPr lang="es-MX"/>
        </a:p>
      </dgm:t>
    </dgm:pt>
    <dgm:pt modelId="{623F16F2-D336-41CB-9EDB-F1E9E4F8AB75}" type="sibTrans" cxnId="{F10936A0-2599-4D05-829F-48B371D9BF30}">
      <dgm:prSet/>
      <dgm:spPr/>
      <dgm:t>
        <a:bodyPr/>
        <a:lstStyle/>
        <a:p>
          <a:endParaRPr lang="es-MX"/>
        </a:p>
      </dgm:t>
    </dgm:pt>
    <dgm:pt modelId="{77E10F92-2AE3-436C-BDF2-EC1D761121FF}">
      <dgm:prSet phldrT="[Texto]"/>
      <dgm:spPr/>
      <dgm:t>
        <a:bodyPr/>
        <a:lstStyle/>
        <a:p>
          <a:r>
            <a:rPr lang="es-MX" dirty="0"/>
            <a:t>Ciclo de recepción de paquetes</a:t>
          </a:r>
        </a:p>
      </dgm:t>
    </dgm:pt>
    <dgm:pt modelId="{FEF19188-EB3D-4012-996E-E612D802E3C7}" type="parTrans" cxnId="{B44CB658-2965-41CA-806C-85562106DF9E}">
      <dgm:prSet/>
      <dgm:spPr/>
      <dgm:t>
        <a:bodyPr/>
        <a:lstStyle/>
        <a:p>
          <a:endParaRPr lang="es-MX"/>
        </a:p>
      </dgm:t>
    </dgm:pt>
    <dgm:pt modelId="{09524253-371A-47F9-A368-782EBE7DC859}" type="sibTrans" cxnId="{B44CB658-2965-41CA-806C-85562106DF9E}">
      <dgm:prSet/>
      <dgm:spPr/>
      <dgm:t>
        <a:bodyPr/>
        <a:lstStyle/>
        <a:p>
          <a:endParaRPr lang="es-MX"/>
        </a:p>
      </dgm:t>
    </dgm:pt>
    <dgm:pt modelId="{856D676F-DB7B-4F58-8013-F1B8D5F661E8}">
      <dgm:prSet phldrT="[Texto]"/>
      <dgm:spPr/>
      <dgm:t>
        <a:bodyPr/>
        <a:lstStyle/>
        <a:p>
          <a:r>
            <a:rPr lang="es-MX" dirty="0"/>
            <a:t>Recibe los datos principales del archivo a recibir</a:t>
          </a:r>
        </a:p>
      </dgm:t>
    </dgm:pt>
    <dgm:pt modelId="{FA2AC0D6-1822-4524-BFDA-4923FAC55FBF}" type="parTrans" cxnId="{7A7D7889-505A-4CE1-91D2-7C055BC5A491}">
      <dgm:prSet/>
      <dgm:spPr/>
      <dgm:t>
        <a:bodyPr/>
        <a:lstStyle/>
        <a:p>
          <a:endParaRPr lang="es-MX"/>
        </a:p>
      </dgm:t>
    </dgm:pt>
    <dgm:pt modelId="{922DB334-EBEA-42F0-8B7E-3C80E6638924}" type="sibTrans" cxnId="{7A7D7889-505A-4CE1-91D2-7C055BC5A491}">
      <dgm:prSet/>
      <dgm:spPr/>
      <dgm:t>
        <a:bodyPr/>
        <a:lstStyle/>
        <a:p>
          <a:endParaRPr lang="es-MX"/>
        </a:p>
      </dgm:t>
    </dgm:pt>
    <dgm:pt modelId="{4993EC6D-199F-4E35-B35C-FE6FDB5ADC7F}">
      <dgm:prSet phldrT="[Texto]"/>
      <dgm:spPr/>
      <dgm:t>
        <a:bodyPr/>
        <a:lstStyle/>
        <a:p>
          <a:r>
            <a:rPr lang="es-MX" dirty="0"/>
            <a:t>Recibe los paquetes </a:t>
          </a:r>
        </a:p>
      </dgm:t>
    </dgm:pt>
    <dgm:pt modelId="{6D7D99F2-8985-4FE6-95D9-467AE9C6D60D}" type="parTrans" cxnId="{140F65A2-A7F6-4566-B0FD-C199D1F5E28E}">
      <dgm:prSet/>
      <dgm:spPr/>
      <dgm:t>
        <a:bodyPr/>
        <a:lstStyle/>
        <a:p>
          <a:endParaRPr lang="es-MX"/>
        </a:p>
      </dgm:t>
    </dgm:pt>
    <dgm:pt modelId="{BD45A301-2B53-4AE7-8478-14FB31E5EB1B}" type="sibTrans" cxnId="{140F65A2-A7F6-4566-B0FD-C199D1F5E28E}">
      <dgm:prSet/>
      <dgm:spPr/>
      <dgm:t>
        <a:bodyPr/>
        <a:lstStyle/>
        <a:p>
          <a:endParaRPr lang="es-MX"/>
        </a:p>
      </dgm:t>
    </dgm:pt>
    <dgm:pt modelId="{82B77C55-51EC-4C95-B86A-4B25D45F9ED3}">
      <dgm:prSet phldrT="[Texto]"/>
      <dgm:spPr/>
      <dgm:t>
        <a:bodyPr/>
        <a:lstStyle/>
        <a:p>
          <a:r>
            <a:rPr lang="es-MX" dirty="0"/>
            <a:t>Define un flujo para leer del socket</a:t>
          </a:r>
        </a:p>
      </dgm:t>
    </dgm:pt>
    <dgm:pt modelId="{E866ECBA-94D9-452B-86F1-34C94E8895C1}" type="parTrans" cxnId="{2B091EEC-63DC-445B-ABF4-65A21085313D}">
      <dgm:prSet/>
      <dgm:spPr/>
      <dgm:t>
        <a:bodyPr/>
        <a:lstStyle/>
        <a:p>
          <a:endParaRPr lang="es-MX"/>
        </a:p>
      </dgm:t>
    </dgm:pt>
    <dgm:pt modelId="{59099D7C-39ED-4340-9DA0-0AE5EEAB2FFE}" type="sibTrans" cxnId="{2B091EEC-63DC-445B-ABF4-65A21085313D}">
      <dgm:prSet/>
      <dgm:spPr/>
      <dgm:t>
        <a:bodyPr/>
        <a:lstStyle/>
        <a:p>
          <a:endParaRPr lang="es-MX"/>
        </a:p>
      </dgm:t>
    </dgm:pt>
    <dgm:pt modelId="{82712882-2B2E-4536-A37B-297378A20E36}">
      <dgm:prSet phldrT="[Texto]"/>
      <dgm:spPr/>
      <dgm:t>
        <a:bodyPr/>
        <a:lstStyle/>
        <a:p>
          <a:r>
            <a:rPr lang="es-MX" dirty="0"/>
            <a:t>Define un flujo para escribir el archivo</a:t>
          </a:r>
        </a:p>
      </dgm:t>
    </dgm:pt>
    <dgm:pt modelId="{08082149-4C91-4A55-8F0C-6E52B84CF57B}" type="parTrans" cxnId="{2C88720F-62F3-4F8D-B9B3-A4115DE60513}">
      <dgm:prSet/>
      <dgm:spPr/>
      <dgm:t>
        <a:bodyPr/>
        <a:lstStyle/>
        <a:p>
          <a:endParaRPr lang="es-MX"/>
        </a:p>
      </dgm:t>
    </dgm:pt>
    <dgm:pt modelId="{482A558A-0C4A-46E7-A419-0C350A35377E}" type="sibTrans" cxnId="{2C88720F-62F3-4F8D-B9B3-A4115DE60513}">
      <dgm:prSet/>
      <dgm:spPr/>
      <dgm:t>
        <a:bodyPr/>
        <a:lstStyle/>
        <a:p>
          <a:endParaRPr lang="es-MX"/>
        </a:p>
      </dgm:t>
    </dgm:pt>
    <dgm:pt modelId="{83A96D9D-DA80-449E-AD0E-BD618F611BDC}">
      <dgm:prSet phldrT="[Texto]"/>
      <dgm:spPr/>
      <dgm:t>
        <a:bodyPr/>
        <a:lstStyle/>
        <a:p>
          <a:r>
            <a:rPr lang="es-MX" dirty="0"/>
            <a:t>Cierre del servidor</a:t>
          </a:r>
        </a:p>
      </dgm:t>
    </dgm:pt>
    <dgm:pt modelId="{FF51F556-3BC2-462B-AA19-6751C38E765F}" type="parTrans" cxnId="{B013EDBC-4635-4688-8314-5517FF81F22C}">
      <dgm:prSet/>
      <dgm:spPr/>
      <dgm:t>
        <a:bodyPr/>
        <a:lstStyle/>
        <a:p>
          <a:endParaRPr lang="es-MX"/>
        </a:p>
      </dgm:t>
    </dgm:pt>
    <dgm:pt modelId="{E32CC5BD-B6CB-4AB0-8162-9F8522C3A18E}" type="sibTrans" cxnId="{B013EDBC-4635-4688-8314-5517FF81F22C}">
      <dgm:prSet/>
      <dgm:spPr/>
      <dgm:t>
        <a:bodyPr/>
        <a:lstStyle/>
        <a:p>
          <a:endParaRPr lang="es-MX"/>
        </a:p>
      </dgm:t>
    </dgm:pt>
    <dgm:pt modelId="{05684399-EF8E-4F26-8F31-0B76C8E94ADB}">
      <dgm:prSet phldrT="[Texto]"/>
      <dgm:spPr/>
      <dgm:t>
        <a:bodyPr/>
        <a:lstStyle/>
        <a:p>
          <a:r>
            <a:rPr lang="es-MX"/>
            <a:t>Los reescribe en el archivo</a:t>
          </a:r>
          <a:endParaRPr lang="es-MX" dirty="0"/>
        </a:p>
      </dgm:t>
    </dgm:pt>
    <dgm:pt modelId="{790EB6EA-67F1-47B7-9850-F8EAE9B93046}" type="parTrans" cxnId="{DED17D3B-22CC-4E67-98E2-4D71D3CE7443}">
      <dgm:prSet/>
      <dgm:spPr/>
      <dgm:t>
        <a:bodyPr/>
        <a:lstStyle/>
        <a:p>
          <a:endParaRPr lang="es-MX"/>
        </a:p>
      </dgm:t>
    </dgm:pt>
    <dgm:pt modelId="{1E9CA760-E7EE-4F4F-A983-A5D3EDE269B4}" type="sibTrans" cxnId="{DED17D3B-22CC-4E67-98E2-4D71D3CE7443}">
      <dgm:prSet/>
      <dgm:spPr/>
      <dgm:t>
        <a:bodyPr/>
        <a:lstStyle/>
        <a:p>
          <a:endParaRPr lang="es-MX"/>
        </a:p>
      </dgm:t>
    </dgm:pt>
    <dgm:pt modelId="{C813E980-21BF-439A-A53F-858DF0256B6A}">
      <dgm:prSet phldrT="[Texto]"/>
      <dgm:spPr/>
      <dgm:t>
        <a:bodyPr/>
        <a:lstStyle/>
        <a:p>
          <a:r>
            <a:rPr lang="es-MX" dirty="0"/>
            <a:t>Cierra el archivo</a:t>
          </a:r>
        </a:p>
      </dgm:t>
    </dgm:pt>
    <dgm:pt modelId="{D42502AB-FF29-4D7D-91D2-A5A01B72347E}" type="parTrans" cxnId="{95EA71CC-E4F3-44BC-9798-07B06AD7F7FC}">
      <dgm:prSet/>
      <dgm:spPr/>
      <dgm:t>
        <a:bodyPr/>
        <a:lstStyle/>
        <a:p>
          <a:endParaRPr lang="es-MX"/>
        </a:p>
      </dgm:t>
    </dgm:pt>
    <dgm:pt modelId="{BA93FCB2-7223-43C0-8FD8-0D6B4BC65669}" type="sibTrans" cxnId="{95EA71CC-E4F3-44BC-9798-07B06AD7F7FC}">
      <dgm:prSet/>
      <dgm:spPr/>
      <dgm:t>
        <a:bodyPr/>
        <a:lstStyle/>
        <a:p>
          <a:endParaRPr lang="es-MX"/>
        </a:p>
      </dgm:t>
    </dgm:pt>
    <dgm:pt modelId="{7507D5A2-2AEB-4CCF-A6DF-6CD11E89586C}">
      <dgm:prSet phldrT="[Texto]"/>
      <dgm:spPr/>
      <dgm:t>
        <a:bodyPr/>
        <a:lstStyle/>
        <a:p>
          <a:r>
            <a:rPr lang="es-MX" dirty="0"/>
            <a:t>Cierra los flujos</a:t>
          </a:r>
        </a:p>
      </dgm:t>
    </dgm:pt>
    <dgm:pt modelId="{28B9BB8C-C450-48F8-BAD3-B4A62160E7D6}" type="parTrans" cxnId="{4C7162CD-FBCF-4139-BF2A-B1CEC029CE17}">
      <dgm:prSet/>
      <dgm:spPr/>
      <dgm:t>
        <a:bodyPr/>
        <a:lstStyle/>
        <a:p>
          <a:endParaRPr lang="es-MX"/>
        </a:p>
      </dgm:t>
    </dgm:pt>
    <dgm:pt modelId="{62E938AA-89F1-4182-BA71-9AB4FFC60BE1}" type="sibTrans" cxnId="{4C7162CD-FBCF-4139-BF2A-B1CEC029CE17}">
      <dgm:prSet/>
      <dgm:spPr/>
      <dgm:t>
        <a:bodyPr/>
        <a:lstStyle/>
        <a:p>
          <a:endParaRPr lang="es-MX"/>
        </a:p>
      </dgm:t>
    </dgm:pt>
    <dgm:pt modelId="{85CC7411-D9AB-46A9-B474-31D576D4DA3A}">
      <dgm:prSet phldrT="[Texto]"/>
      <dgm:spPr/>
      <dgm:t>
        <a:bodyPr/>
        <a:lstStyle/>
        <a:p>
          <a:r>
            <a:rPr lang="es-MX" dirty="0"/>
            <a:t>Cierra el socket</a:t>
          </a:r>
        </a:p>
      </dgm:t>
    </dgm:pt>
    <dgm:pt modelId="{4DA243C4-6524-4205-8B77-F3AE698CBA0F}" type="parTrans" cxnId="{2006655D-CFE1-4C32-972E-4659002986C4}">
      <dgm:prSet/>
      <dgm:spPr/>
      <dgm:t>
        <a:bodyPr/>
        <a:lstStyle/>
        <a:p>
          <a:endParaRPr lang="es-MX"/>
        </a:p>
      </dgm:t>
    </dgm:pt>
    <dgm:pt modelId="{0C31EC91-198F-4525-9C4B-34E51EF6A8BF}" type="sibTrans" cxnId="{2006655D-CFE1-4C32-972E-4659002986C4}">
      <dgm:prSet/>
      <dgm:spPr/>
      <dgm:t>
        <a:bodyPr/>
        <a:lstStyle/>
        <a:p>
          <a:endParaRPr lang="es-MX"/>
        </a:p>
      </dgm:t>
    </dgm:pt>
    <dgm:pt modelId="{3FF5AB47-0CBB-4F49-9C64-D53C45BD4C84}" type="pres">
      <dgm:prSet presAssocID="{56646C6C-CA47-493B-A28D-F27C5BCD1861}" presName="linearFlow" presStyleCnt="0">
        <dgm:presLayoutVars>
          <dgm:dir/>
          <dgm:animLvl val="lvl"/>
          <dgm:resizeHandles val="exact"/>
        </dgm:presLayoutVars>
      </dgm:prSet>
      <dgm:spPr/>
    </dgm:pt>
    <dgm:pt modelId="{A37744F0-173C-442B-AE58-B063D2CEAF0F}" type="pres">
      <dgm:prSet presAssocID="{35DAA59B-AD01-403D-AD63-5FD265D1099F}" presName="composite" presStyleCnt="0"/>
      <dgm:spPr/>
    </dgm:pt>
    <dgm:pt modelId="{8DE537E8-ED58-41ED-8283-C2F7026688E7}" type="pres">
      <dgm:prSet presAssocID="{35DAA59B-AD01-403D-AD63-5FD265D1099F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5CFE1916-6E09-4836-8E75-9782376BB64F}" type="pres">
      <dgm:prSet presAssocID="{35DAA59B-AD01-403D-AD63-5FD265D1099F}" presName="descendantText" presStyleLbl="alignAcc1" presStyleIdx="0" presStyleCnt="4">
        <dgm:presLayoutVars>
          <dgm:bulletEnabled val="1"/>
        </dgm:presLayoutVars>
      </dgm:prSet>
      <dgm:spPr/>
    </dgm:pt>
    <dgm:pt modelId="{C787B777-0CD4-4D94-89CB-3FD37A1F056C}" type="pres">
      <dgm:prSet presAssocID="{1DFAB9D9-0E9F-4699-9467-DFEBE195EA38}" presName="sp" presStyleCnt="0"/>
      <dgm:spPr/>
    </dgm:pt>
    <dgm:pt modelId="{DA0A3E71-01D3-44F0-8FC4-C3380B089805}" type="pres">
      <dgm:prSet presAssocID="{E6EA09A3-BDAF-40D9-AB43-F02C992C74FF}" presName="composite" presStyleCnt="0"/>
      <dgm:spPr/>
    </dgm:pt>
    <dgm:pt modelId="{263CD290-FA50-4EBB-BB08-93E0F7CF4D5B}" type="pres">
      <dgm:prSet presAssocID="{E6EA09A3-BDAF-40D9-AB43-F02C992C74F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43B6BEDD-2AB3-43C0-AD25-95624BAAD839}" type="pres">
      <dgm:prSet presAssocID="{E6EA09A3-BDAF-40D9-AB43-F02C992C74FF}" presName="descendantText" presStyleLbl="alignAcc1" presStyleIdx="1" presStyleCnt="4">
        <dgm:presLayoutVars>
          <dgm:bulletEnabled val="1"/>
        </dgm:presLayoutVars>
      </dgm:prSet>
      <dgm:spPr/>
    </dgm:pt>
    <dgm:pt modelId="{AB36EA6E-3D8B-42B2-A598-241E78521399}" type="pres">
      <dgm:prSet presAssocID="{4CDE08FF-AD25-45BE-B4B4-97638C0AEE84}" presName="sp" presStyleCnt="0"/>
      <dgm:spPr/>
    </dgm:pt>
    <dgm:pt modelId="{DA41E8E7-092B-4D71-BE59-DE5548111F1F}" type="pres">
      <dgm:prSet presAssocID="{77E10F92-2AE3-436C-BDF2-EC1D761121FF}" presName="composite" presStyleCnt="0"/>
      <dgm:spPr/>
    </dgm:pt>
    <dgm:pt modelId="{3D6BC455-C2ED-4A2D-88B1-01E2C0FA2466}" type="pres">
      <dgm:prSet presAssocID="{77E10F92-2AE3-436C-BDF2-EC1D761121FF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DD4FF385-DC9D-41D9-9148-BD13F322C6C5}" type="pres">
      <dgm:prSet presAssocID="{77E10F92-2AE3-436C-BDF2-EC1D761121FF}" presName="descendantText" presStyleLbl="alignAcc1" presStyleIdx="2" presStyleCnt="4">
        <dgm:presLayoutVars>
          <dgm:bulletEnabled val="1"/>
        </dgm:presLayoutVars>
      </dgm:prSet>
      <dgm:spPr/>
    </dgm:pt>
    <dgm:pt modelId="{209AFBE8-AD76-4731-A74E-86A5AAC2EC24}" type="pres">
      <dgm:prSet presAssocID="{09524253-371A-47F9-A368-782EBE7DC859}" presName="sp" presStyleCnt="0"/>
      <dgm:spPr/>
    </dgm:pt>
    <dgm:pt modelId="{B9699793-6DCE-412B-A95D-FB4D435129D7}" type="pres">
      <dgm:prSet presAssocID="{83A96D9D-DA80-449E-AD0E-BD618F611BDC}" presName="composite" presStyleCnt="0"/>
      <dgm:spPr/>
    </dgm:pt>
    <dgm:pt modelId="{D0A63CF0-76A7-4ECB-9858-1D826144BF49}" type="pres">
      <dgm:prSet presAssocID="{83A96D9D-DA80-449E-AD0E-BD618F611BD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0E8313DC-9CCC-4B56-91FD-6B37C48C9FE4}" type="pres">
      <dgm:prSet presAssocID="{83A96D9D-DA80-449E-AD0E-BD618F611BD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EBE98100-E45A-47FE-87DE-A28D8CCCB938}" type="presOf" srcId="{B14F5820-30AA-47BE-BBC8-F5275C096A7F}" destId="{5CFE1916-6E09-4836-8E75-9782376BB64F}" srcOrd="0" destOrd="1" presId="urn:microsoft.com/office/officeart/2005/8/layout/chevron2"/>
    <dgm:cxn modelId="{2C88720F-62F3-4F8D-B9B3-A4115DE60513}" srcId="{77E10F92-2AE3-436C-BDF2-EC1D761121FF}" destId="{82712882-2B2E-4536-A37B-297378A20E36}" srcOrd="0" destOrd="0" parTransId="{08082149-4C91-4A55-8F0C-6E52B84CF57B}" sibTransId="{482A558A-0C4A-46E7-A419-0C350A35377E}"/>
    <dgm:cxn modelId="{960CBB1E-1596-4098-AAFB-144DFABC8E80}" srcId="{56646C6C-CA47-493B-A28D-F27C5BCD1861}" destId="{35DAA59B-AD01-403D-AD63-5FD265D1099F}" srcOrd="0" destOrd="0" parTransId="{35478205-783F-464C-B9B4-3EA30E622403}" sibTransId="{1DFAB9D9-0E9F-4699-9467-DFEBE195EA38}"/>
    <dgm:cxn modelId="{352AC025-FD68-4D6F-A74D-DD3329D86503}" type="presOf" srcId="{856D676F-DB7B-4F58-8013-F1B8D5F661E8}" destId="{43B6BEDD-2AB3-43C0-AD25-95624BAAD839}" srcOrd="0" destOrd="3" presId="urn:microsoft.com/office/officeart/2005/8/layout/chevron2"/>
    <dgm:cxn modelId="{DE0A362C-9EFB-4BCD-A413-1129E33CB96C}" type="presOf" srcId="{82B77C55-51EC-4C95-B86A-4B25D45F9ED3}" destId="{43B6BEDD-2AB3-43C0-AD25-95624BAAD839}" srcOrd="0" destOrd="2" presId="urn:microsoft.com/office/officeart/2005/8/layout/chevron2"/>
    <dgm:cxn modelId="{DED17D3B-22CC-4E67-98E2-4D71D3CE7443}" srcId="{77E10F92-2AE3-436C-BDF2-EC1D761121FF}" destId="{05684399-EF8E-4F26-8F31-0B76C8E94ADB}" srcOrd="2" destOrd="0" parTransId="{790EB6EA-67F1-47B7-9850-F8EAE9B93046}" sibTransId="{1E9CA760-E7EE-4F4F-A983-A5D3EDE269B4}"/>
    <dgm:cxn modelId="{2006655D-CFE1-4C32-972E-4659002986C4}" srcId="{83A96D9D-DA80-449E-AD0E-BD618F611BDC}" destId="{85CC7411-D9AB-46A9-B474-31D576D4DA3A}" srcOrd="2" destOrd="0" parTransId="{4DA243C4-6524-4205-8B77-F3AE698CBA0F}" sibTransId="{0C31EC91-198F-4525-9C4B-34E51EF6A8BF}"/>
    <dgm:cxn modelId="{52F2F262-E6E6-44DF-A410-4AB9E5242299}" srcId="{E6EA09A3-BDAF-40D9-AB43-F02C992C74FF}" destId="{8FBB529D-C2ED-4B1E-A4D3-072FB2D1A1E5}" srcOrd="0" destOrd="0" parTransId="{0AFBB78D-B0C5-4AA7-84F6-83AA5353BCDC}" sibTransId="{65039756-43BF-43E9-B7FF-7D2F12F000EC}"/>
    <dgm:cxn modelId="{FC727B44-D51C-4F65-A01A-1CD4E17EFF60}" type="presOf" srcId="{83A96D9D-DA80-449E-AD0E-BD618F611BDC}" destId="{D0A63CF0-76A7-4ECB-9858-1D826144BF49}" srcOrd="0" destOrd="0" presId="urn:microsoft.com/office/officeart/2005/8/layout/chevron2"/>
    <dgm:cxn modelId="{5CF39F4D-F94E-4504-8D76-BB287649C913}" type="presOf" srcId="{AA7B3D03-0E29-4BD9-B111-692260699710}" destId="{5CFE1916-6E09-4836-8E75-9782376BB64F}" srcOrd="0" destOrd="0" presId="urn:microsoft.com/office/officeart/2005/8/layout/chevron2"/>
    <dgm:cxn modelId="{B44CB658-2965-41CA-806C-85562106DF9E}" srcId="{56646C6C-CA47-493B-A28D-F27C5BCD1861}" destId="{77E10F92-2AE3-436C-BDF2-EC1D761121FF}" srcOrd="2" destOrd="0" parTransId="{FEF19188-EB3D-4012-996E-E612D802E3C7}" sibTransId="{09524253-371A-47F9-A368-782EBE7DC859}"/>
    <dgm:cxn modelId="{117F9F86-115E-458E-99DB-CFFCB5A83DEB}" type="presOf" srcId="{05684399-EF8E-4F26-8F31-0B76C8E94ADB}" destId="{DD4FF385-DC9D-41D9-9148-BD13F322C6C5}" srcOrd="0" destOrd="2" presId="urn:microsoft.com/office/officeart/2005/8/layout/chevron2"/>
    <dgm:cxn modelId="{7A7D7889-505A-4CE1-91D2-7C055BC5A491}" srcId="{E6EA09A3-BDAF-40D9-AB43-F02C992C74FF}" destId="{856D676F-DB7B-4F58-8013-F1B8D5F661E8}" srcOrd="3" destOrd="0" parTransId="{FA2AC0D6-1822-4524-BFDA-4923FAC55FBF}" sibTransId="{922DB334-EBEA-42F0-8B7E-3C80E6638924}"/>
    <dgm:cxn modelId="{82F8538B-A051-464B-9903-AAE61F2393B4}" type="presOf" srcId="{4993EC6D-199F-4E35-B35C-FE6FDB5ADC7F}" destId="{DD4FF385-DC9D-41D9-9148-BD13F322C6C5}" srcOrd="0" destOrd="1" presId="urn:microsoft.com/office/officeart/2005/8/layout/chevron2"/>
    <dgm:cxn modelId="{5387AB8D-F88A-44EC-8F96-CCA19AB88D36}" srcId="{35DAA59B-AD01-403D-AD63-5FD265D1099F}" destId="{B14F5820-30AA-47BE-BBC8-F5275C096A7F}" srcOrd="1" destOrd="0" parTransId="{2109522B-F0ED-4CDE-9708-07D578129757}" sibTransId="{79C95D08-BF63-4899-8ECE-E12C093DF4FC}"/>
    <dgm:cxn modelId="{F10936A0-2599-4D05-829F-48B371D9BF30}" srcId="{E6EA09A3-BDAF-40D9-AB43-F02C992C74FF}" destId="{B8F897E2-4DAC-4578-8637-B4B925F160E2}" srcOrd="1" destOrd="0" parTransId="{4AB73657-28D8-4C5C-8494-1B71D88B4BB4}" sibTransId="{623F16F2-D336-41CB-9EDB-F1E9E4F8AB75}"/>
    <dgm:cxn modelId="{3CC4C5A1-FBF8-4ABA-8F70-AAF03F229976}" type="presOf" srcId="{77E10F92-2AE3-436C-BDF2-EC1D761121FF}" destId="{3D6BC455-C2ED-4A2D-88B1-01E2C0FA2466}" srcOrd="0" destOrd="0" presId="urn:microsoft.com/office/officeart/2005/8/layout/chevron2"/>
    <dgm:cxn modelId="{140F65A2-A7F6-4566-B0FD-C199D1F5E28E}" srcId="{77E10F92-2AE3-436C-BDF2-EC1D761121FF}" destId="{4993EC6D-199F-4E35-B35C-FE6FDB5ADC7F}" srcOrd="1" destOrd="0" parTransId="{6D7D99F2-8985-4FE6-95D9-467AE9C6D60D}" sibTransId="{BD45A301-2B53-4AE7-8478-14FB31E5EB1B}"/>
    <dgm:cxn modelId="{EE56EBA4-5723-4E7B-A406-53D1BC0FED5F}" type="presOf" srcId="{35DAA59B-AD01-403D-AD63-5FD265D1099F}" destId="{8DE537E8-ED58-41ED-8283-C2F7026688E7}" srcOrd="0" destOrd="0" presId="urn:microsoft.com/office/officeart/2005/8/layout/chevron2"/>
    <dgm:cxn modelId="{24743DA5-42DF-4AEA-9E30-A1E851B45BFA}" srcId="{35DAA59B-AD01-403D-AD63-5FD265D1099F}" destId="{AA7B3D03-0E29-4BD9-B111-692260699710}" srcOrd="0" destOrd="0" parTransId="{415CA8CD-E251-4A58-A4E1-66F2E509671D}" sibTransId="{15078C01-C6DD-4819-BA5E-00BE50107D2A}"/>
    <dgm:cxn modelId="{BC8C7CAD-7F0E-43D1-9555-D2C5B8C35A67}" type="presOf" srcId="{56646C6C-CA47-493B-A28D-F27C5BCD1861}" destId="{3FF5AB47-0CBB-4F49-9C64-D53C45BD4C84}" srcOrd="0" destOrd="0" presId="urn:microsoft.com/office/officeart/2005/8/layout/chevron2"/>
    <dgm:cxn modelId="{067173B2-ADFA-4FFD-BBF8-FB08EC6C1C81}" srcId="{56646C6C-CA47-493B-A28D-F27C5BCD1861}" destId="{E6EA09A3-BDAF-40D9-AB43-F02C992C74FF}" srcOrd="1" destOrd="0" parTransId="{01A6AC6F-70CA-493B-AA88-BA48DB3D8323}" sibTransId="{4CDE08FF-AD25-45BE-B4B4-97638C0AEE84}"/>
    <dgm:cxn modelId="{CBF29CB5-1B97-4468-8851-F1EC64BC6D4F}" type="presOf" srcId="{C813E980-21BF-439A-A53F-858DF0256B6A}" destId="{0E8313DC-9CCC-4B56-91FD-6B37C48C9FE4}" srcOrd="0" destOrd="0" presId="urn:microsoft.com/office/officeart/2005/8/layout/chevron2"/>
    <dgm:cxn modelId="{B013EDBC-4635-4688-8314-5517FF81F22C}" srcId="{56646C6C-CA47-493B-A28D-F27C5BCD1861}" destId="{83A96D9D-DA80-449E-AD0E-BD618F611BDC}" srcOrd="3" destOrd="0" parTransId="{FF51F556-3BC2-462B-AA19-6751C38E765F}" sibTransId="{E32CC5BD-B6CB-4AB0-8162-9F8522C3A18E}"/>
    <dgm:cxn modelId="{677DBDC0-0D18-4529-BC6D-F89AFC213493}" type="presOf" srcId="{7507D5A2-2AEB-4CCF-A6DF-6CD11E89586C}" destId="{0E8313DC-9CCC-4B56-91FD-6B37C48C9FE4}" srcOrd="0" destOrd="1" presId="urn:microsoft.com/office/officeart/2005/8/layout/chevron2"/>
    <dgm:cxn modelId="{95EA71CC-E4F3-44BC-9798-07B06AD7F7FC}" srcId="{83A96D9D-DA80-449E-AD0E-BD618F611BDC}" destId="{C813E980-21BF-439A-A53F-858DF0256B6A}" srcOrd="0" destOrd="0" parTransId="{D42502AB-FF29-4D7D-91D2-A5A01B72347E}" sibTransId="{BA93FCB2-7223-43C0-8FD8-0D6B4BC65669}"/>
    <dgm:cxn modelId="{4C7162CD-FBCF-4139-BF2A-B1CEC029CE17}" srcId="{83A96D9D-DA80-449E-AD0E-BD618F611BDC}" destId="{7507D5A2-2AEB-4CCF-A6DF-6CD11E89586C}" srcOrd="1" destOrd="0" parTransId="{28B9BB8C-C450-48F8-BAD3-B4A62160E7D6}" sibTransId="{62E938AA-89F1-4182-BA71-9AB4FFC60BE1}"/>
    <dgm:cxn modelId="{490D75D2-AD01-4717-9F72-84F168F9489B}" type="presOf" srcId="{B8F897E2-4DAC-4578-8637-B4B925F160E2}" destId="{43B6BEDD-2AB3-43C0-AD25-95624BAAD839}" srcOrd="0" destOrd="1" presId="urn:microsoft.com/office/officeart/2005/8/layout/chevron2"/>
    <dgm:cxn modelId="{F27E00E6-3E4C-4CBB-B62E-25390892C101}" type="presOf" srcId="{85CC7411-D9AB-46A9-B474-31D576D4DA3A}" destId="{0E8313DC-9CCC-4B56-91FD-6B37C48C9FE4}" srcOrd="0" destOrd="2" presId="urn:microsoft.com/office/officeart/2005/8/layout/chevron2"/>
    <dgm:cxn modelId="{2D5133E8-027D-497B-8BC8-8488D3756386}" type="presOf" srcId="{E6EA09A3-BDAF-40D9-AB43-F02C992C74FF}" destId="{263CD290-FA50-4EBB-BB08-93E0F7CF4D5B}" srcOrd="0" destOrd="0" presId="urn:microsoft.com/office/officeart/2005/8/layout/chevron2"/>
    <dgm:cxn modelId="{2B091EEC-63DC-445B-ABF4-65A21085313D}" srcId="{E6EA09A3-BDAF-40D9-AB43-F02C992C74FF}" destId="{82B77C55-51EC-4C95-B86A-4B25D45F9ED3}" srcOrd="2" destOrd="0" parTransId="{E866ECBA-94D9-452B-86F1-34C94E8895C1}" sibTransId="{59099D7C-39ED-4340-9DA0-0AE5EEAB2FFE}"/>
    <dgm:cxn modelId="{ABFCC7EC-F9C1-4F19-8D64-F3988FF6DBA8}" type="presOf" srcId="{82712882-2B2E-4536-A37B-297378A20E36}" destId="{DD4FF385-DC9D-41D9-9148-BD13F322C6C5}" srcOrd="0" destOrd="0" presId="urn:microsoft.com/office/officeart/2005/8/layout/chevron2"/>
    <dgm:cxn modelId="{9A8862F6-C9A6-4C17-B018-F0C27AB3C519}" type="presOf" srcId="{8FBB529D-C2ED-4B1E-A4D3-072FB2D1A1E5}" destId="{43B6BEDD-2AB3-43C0-AD25-95624BAAD839}" srcOrd="0" destOrd="0" presId="urn:microsoft.com/office/officeart/2005/8/layout/chevron2"/>
    <dgm:cxn modelId="{066D47EE-BA8F-4B18-9977-B8B43545AAE9}" type="presParOf" srcId="{3FF5AB47-0CBB-4F49-9C64-D53C45BD4C84}" destId="{A37744F0-173C-442B-AE58-B063D2CEAF0F}" srcOrd="0" destOrd="0" presId="urn:microsoft.com/office/officeart/2005/8/layout/chevron2"/>
    <dgm:cxn modelId="{8728E04D-AE94-4993-8AAE-E8656B8CC376}" type="presParOf" srcId="{A37744F0-173C-442B-AE58-B063D2CEAF0F}" destId="{8DE537E8-ED58-41ED-8283-C2F7026688E7}" srcOrd="0" destOrd="0" presId="urn:microsoft.com/office/officeart/2005/8/layout/chevron2"/>
    <dgm:cxn modelId="{804554D3-F8E5-40F1-87CF-BA86E2114643}" type="presParOf" srcId="{A37744F0-173C-442B-AE58-B063D2CEAF0F}" destId="{5CFE1916-6E09-4836-8E75-9782376BB64F}" srcOrd="1" destOrd="0" presId="urn:microsoft.com/office/officeart/2005/8/layout/chevron2"/>
    <dgm:cxn modelId="{E04AF4A6-9732-49FF-A81B-93B26F73A346}" type="presParOf" srcId="{3FF5AB47-0CBB-4F49-9C64-D53C45BD4C84}" destId="{C787B777-0CD4-4D94-89CB-3FD37A1F056C}" srcOrd="1" destOrd="0" presId="urn:microsoft.com/office/officeart/2005/8/layout/chevron2"/>
    <dgm:cxn modelId="{FABE9ACE-9AFF-4E81-9340-334D727FC0F9}" type="presParOf" srcId="{3FF5AB47-0CBB-4F49-9C64-D53C45BD4C84}" destId="{DA0A3E71-01D3-44F0-8FC4-C3380B089805}" srcOrd="2" destOrd="0" presId="urn:microsoft.com/office/officeart/2005/8/layout/chevron2"/>
    <dgm:cxn modelId="{67C2E019-1A6E-4354-9A1F-7D2E41DC042E}" type="presParOf" srcId="{DA0A3E71-01D3-44F0-8FC4-C3380B089805}" destId="{263CD290-FA50-4EBB-BB08-93E0F7CF4D5B}" srcOrd="0" destOrd="0" presId="urn:microsoft.com/office/officeart/2005/8/layout/chevron2"/>
    <dgm:cxn modelId="{D7FBE053-0CF2-41C7-AAB2-154A80EC744E}" type="presParOf" srcId="{DA0A3E71-01D3-44F0-8FC4-C3380B089805}" destId="{43B6BEDD-2AB3-43C0-AD25-95624BAAD839}" srcOrd="1" destOrd="0" presId="urn:microsoft.com/office/officeart/2005/8/layout/chevron2"/>
    <dgm:cxn modelId="{A07C6845-A893-4552-ADCC-952494369210}" type="presParOf" srcId="{3FF5AB47-0CBB-4F49-9C64-D53C45BD4C84}" destId="{AB36EA6E-3D8B-42B2-A598-241E78521399}" srcOrd="3" destOrd="0" presId="urn:microsoft.com/office/officeart/2005/8/layout/chevron2"/>
    <dgm:cxn modelId="{B8D39ED5-3AB2-4AA4-B474-774CEE73AB31}" type="presParOf" srcId="{3FF5AB47-0CBB-4F49-9C64-D53C45BD4C84}" destId="{DA41E8E7-092B-4D71-BE59-DE5548111F1F}" srcOrd="4" destOrd="0" presId="urn:microsoft.com/office/officeart/2005/8/layout/chevron2"/>
    <dgm:cxn modelId="{32B21F3B-7E1A-4C19-BE3D-BA47E381074F}" type="presParOf" srcId="{DA41E8E7-092B-4D71-BE59-DE5548111F1F}" destId="{3D6BC455-C2ED-4A2D-88B1-01E2C0FA2466}" srcOrd="0" destOrd="0" presId="urn:microsoft.com/office/officeart/2005/8/layout/chevron2"/>
    <dgm:cxn modelId="{D6D22EBD-CFFA-4211-8DE0-0D3B5999CE4F}" type="presParOf" srcId="{DA41E8E7-092B-4D71-BE59-DE5548111F1F}" destId="{DD4FF385-DC9D-41D9-9148-BD13F322C6C5}" srcOrd="1" destOrd="0" presId="urn:microsoft.com/office/officeart/2005/8/layout/chevron2"/>
    <dgm:cxn modelId="{1BD3B89F-FA96-4805-A862-25BA6496B9DC}" type="presParOf" srcId="{3FF5AB47-0CBB-4F49-9C64-D53C45BD4C84}" destId="{209AFBE8-AD76-4731-A74E-86A5AAC2EC24}" srcOrd="5" destOrd="0" presId="urn:microsoft.com/office/officeart/2005/8/layout/chevron2"/>
    <dgm:cxn modelId="{820401A0-1166-41E9-93F8-977E4E06F9D4}" type="presParOf" srcId="{3FF5AB47-0CBB-4F49-9C64-D53C45BD4C84}" destId="{B9699793-6DCE-412B-A95D-FB4D435129D7}" srcOrd="6" destOrd="0" presId="urn:microsoft.com/office/officeart/2005/8/layout/chevron2"/>
    <dgm:cxn modelId="{0DDD7EBA-93AB-4438-AAAD-18ADA0DC6FEB}" type="presParOf" srcId="{B9699793-6DCE-412B-A95D-FB4D435129D7}" destId="{D0A63CF0-76A7-4ECB-9858-1D826144BF49}" srcOrd="0" destOrd="0" presId="urn:microsoft.com/office/officeart/2005/8/layout/chevron2"/>
    <dgm:cxn modelId="{C21BF29D-A280-4C7F-A9AD-8B57B8510504}" type="presParOf" srcId="{B9699793-6DCE-412B-A95D-FB4D435129D7}" destId="{0E8313DC-9CCC-4B56-91FD-6B37C48C9F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91801-3FA7-433E-B2CB-F70B04A9A98E}">
      <dsp:nvSpPr>
        <dsp:cNvPr id="0" name=""/>
        <dsp:cNvSpPr/>
      </dsp:nvSpPr>
      <dsp:spPr>
        <a:xfrm>
          <a:off x="4212468" y="1058720"/>
          <a:ext cx="3767438" cy="186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07"/>
              </a:lnTo>
              <a:lnTo>
                <a:pt x="3767438" y="93407"/>
              </a:lnTo>
              <a:lnTo>
                <a:pt x="3767438" y="1868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20D9A-2499-4FCE-8729-F551CB5F81D0}">
      <dsp:nvSpPr>
        <dsp:cNvPr id="0" name=""/>
        <dsp:cNvSpPr/>
      </dsp:nvSpPr>
      <dsp:spPr>
        <a:xfrm>
          <a:off x="4212468" y="1058720"/>
          <a:ext cx="2691027" cy="186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07"/>
              </a:lnTo>
              <a:lnTo>
                <a:pt x="2691027" y="93407"/>
              </a:lnTo>
              <a:lnTo>
                <a:pt x="2691027" y="1868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F47EB-FF69-4068-8C79-C50DDB20DCF4}">
      <dsp:nvSpPr>
        <dsp:cNvPr id="0" name=""/>
        <dsp:cNvSpPr/>
      </dsp:nvSpPr>
      <dsp:spPr>
        <a:xfrm>
          <a:off x="4212468" y="1058720"/>
          <a:ext cx="1614616" cy="186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07"/>
              </a:lnTo>
              <a:lnTo>
                <a:pt x="1614616" y="93407"/>
              </a:lnTo>
              <a:lnTo>
                <a:pt x="1614616" y="1868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4E11A-C835-42BB-A217-CC357CB0E6D4}">
      <dsp:nvSpPr>
        <dsp:cNvPr id="0" name=""/>
        <dsp:cNvSpPr/>
      </dsp:nvSpPr>
      <dsp:spPr>
        <a:xfrm>
          <a:off x="4212468" y="1058720"/>
          <a:ext cx="538205" cy="186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07"/>
              </a:lnTo>
              <a:lnTo>
                <a:pt x="538205" y="93407"/>
              </a:lnTo>
              <a:lnTo>
                <a:pt x="538205" y="1868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001DF-6F27-4447-B5B2-53500211F74A}">
      <dsp:nvSpPr>
        <dsp:cNvPr id="0" name=""/>
        <dsp:cNvSpPr/>
      </dsp:nvSpPr>
      <dsp:spPr>
        <a:xfrm>
          <a:off x="3674262" y="1058720"/>
          <a:ext cx="538205" cy="186815"/>
        </a:xfrm>
        <a:custGeom>
          <a:avLst/>
          <a:gdLst/>
          <a:ahLst/>
          <a:cxnLst/>
          <a:rect l="0" t="0" r="0" b="0"/>
          <a:pathLst>
            <a:path>
              <a:moveTo>
                <a:pt x="538205" y="0"/>
              </a:moveTo>
              <a:lnTo>
                <a:pt x="538205" y="93407"/>
              </a:lnTo>
              <a:lnTo>
                <a:pt x="0" y="93407"/>
              </a:lnTo>
              <a:lnTo>
                <a:pt x="0" y="1868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41009-AB78-4E7C-823D-80B5EDC80477}">
      <dsp:nvSpPr>
        <dsp:cNvPr id="0" name=""/>
        <dsp:cNvSpPr/>
      </dsp:nvSpPr>
      <dsp:spPr>
        <a:xfrm>
          <a:off x="2597851" y="1058720"/>
          <a:ext cx="1614616" cy="186815"/>
        </a:xfrm>
        <a:custGeom>
          <a:avLst/>
          <a:gdLst/>
          <a:ahLst/>
          <a:cxnLst/>
          <a:rect l="0" t="0" r="0" b="0"/>
          <a:pathLst>
            <a:path>
              <a:moveTo>
                <a:pt x="1614616" y="0"/>
              </a:moveTo>
              <a:lnTo>
                <a:pt x="1614616" y="93407"/>
              </a:lnTo>
              <a:lnTo>
                <a:pt x="0" y="93407"/>
              </a:lnTo>
              <a:lnTo>
                <a:pt x="0" y="1868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CB35F-0C71-453D-A874-52C56E650872}">
      <dsp:nvSpPr>
        <dsp:cNvPr id="0" name=""/>
        <dsp:cNvSpPr/>
      </dsp:nvSpPr>
      <dsp:spPr>
        <a:xfrm>
          <a:off x="1521440" y="1058720"/>
          <a:ext cx="2691027" cy="186815"/>
        </a:xfrm>
        <a:custGeom>
          <a:avLst/>
          <a:gdLst/>
          <a:ahLst/>
          <a:cxnLst/>
          <a:rect l="0" t="0" r="0" b="0"/>
          <a:pathLst>
            <a:path>
              <a:moveTo>
                <a:pt x="2691027" y="0"/>
              </a:moveTo>
              <a:lnTo>
                <a:pt x="2691027" y="93407"/>
              </a:lnTo>
              <a:lnTo>
                <a:pt x="0" y="93407"/>
              </a:lnTo>
              <a:lnTo>
                <a:pt x="0" y="1868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427BE-519B-4A2B-9FE7-27422416143B}">
      <dsp:nvSpPr>
        <dsp:cNvPr id="0" name=""/>
        <dsp:cNvSpPr/>
      </dsp:nvSpPr>
      <dsp:spPr>
        <a:xfrm>
          <a:off x="445029" y="1058720"/>
          <a:ext cx="3767438" cy="186815"/>
        </a:xfrm>
        <a:custGeom>
          <a:avLst/>
          <a:gdLst/>
          <a:ahLst/>
          <a:cxnLst/>
          <a:rect l="0" t="0" r="0" b="0"/>
          <a:pathLst>
            <a:path>
              <a:moveTo>
                <a:pt x="3767438" y="0"/>
              </a:moveTo>
              <a:lnTo>
                <a:pt x="3767438" y="93407"/>
              </a:lnTo>
              <a:lnTo>
                <a:pt x="0" y="93407"/>
              </a:lnTo>
              <a:lnTo>
                <a:pt x="0" y="1868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CEF48-499B-47BE-A830-35B68DD03C99}">
      <dsp:nvSpPr>
        <dsp:cNvPr id="0" name=""/>
        <dsp:cNvSpPr/>
      </dsp:nvSpPr>
      <dsp:spPr>
        <a:xfrm>
          <a:off x="3767670" y="613922"/>
          <a:ext cx="889595" cy="4447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InputStream</a:t>
          </a:r>
          <a:endParaRPr lang="es-MX" sz="1300" kern="1200" dirty="0"/>
        </a:p>
      </dsp:txBody>
      <dsp:txXfrm>
        <a:off x="3767670" y="613922"/>
        <a:ext cx="889595" cy="444797"/>
      </dsp:txXfrm>
    </dsp:sp>
    <dsp:sp modelId="{D2A90102-7C70-478F-ACBD-1F9724D4C493}">
      <dsp:nvSpPr>
        <dsp:cNvPr id="0" name=""/>
        <dsp:cNvSpPr/>
      </dsp:nvSpPr>
      <dsp:spPr>
        <a:xfrm>
          <a:off x="231" y="1245535"/>
          <a:ext cx="889595" cy="4447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Audio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InputStream</a:t>
          </a:r>
          <a:endParaRPr lang="es-MX" sz="1300" kern="1200" dirty="0"/>
        </a:p>
      </dsp:txBody>
      <dsp:txXfrm>
        <a:off x="231" y="1245535"/>
        <a:ext cx="889595" cy="444797"/>
      </dsp:txXfrm>
    </dsp:sp>
    <dsp:sp modelId="{9CAFFEC3-3CC3-4100-8775-E3A9D89965A2}">
      <dsp:nvSpPr>
        <dsp:cNvPr id="0" name=""/>
        <dsp:cNvSpPr/>
      </dsp:nvSpPr>
      <dsp:spPr>
        <a:xfrm>
          <a:off x="1076642" y="1245535"/>
          <a:ext cx="889595" cy="4447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ByteArray</a:t>
          </a:r>
          <a:endParaRPr lang="es-MX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InputStream</a:t>
          </a:r>
          <a:endParaRPr lang="es-MX" sz="1300" kern="1200" dirty="0"/>
        </a:p>
      </dsp:txBody>
      <dsp:txXfrm>
        <a:off x="1076642" y="1245535"/>
        <a:ext cx="889595" cy="444797"/>
      </dsp:txXfrm>
    </dsp:sp>
    <dsp:sp modelId="{1048E5C1-5C63-4918-B303-B51D91FA0622}">
      <dsp:nvSpPr>
        <dsp:cNvPr id="0" name=""/>
        <dsp:cNvSpPr/>
      </dsp:nvSpPr>
      <dsp:spPr>
        <a:xfrm>
          <a:off x="2153053" y="1245535"/>
          <a:ext cx="889595" cy="4447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File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InputStream</a:t>
          </a:r>
          <a:endParaRPr lang="es-MX" sz="1300" kern="1200" dirty="0"/>
        </a:p>
      </dsp:txBody>
      <dsp:txXfrm>
        <a:off x="2153053" y="1245535"/>
        <a:ext cx="889595" cy="444797"/>
      </dsp:txXfrm>
    </dsp:sp>
    <dsp:sp modelId="{6D7301CA-31C5-4FBA-B8FE-60343DFEB4AC}">
      <dsp:nvSpPr>
        <dsp:cNvPr id="0" name=""/>
        <dsp:cNvSpPr/>
      </dsp:nvSpPr>
      <dsp:spPr>
        <a:xfrm>
          <a:off x="3229464" y="1245535"/>
          <a:ext cx="889595" cy="4447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Piped</a:t>
          </a:r>
          <a:r>
            <a:rPr lang="es-MX" sz="1300" kern="1200" dirty="0"/>
            <a:t> </a:t>
          </a:r>
          <a:r>
            <a:rPr lang="es-MX" sz="1300" kern="1200" dirty="0" err="1"/>
            <a:t>InputStream</a:t>
          </a:r>
          <a:endParaRPr lang="es-MX" sz="1300" kern="1200" dirty="0"/>
        </a:p>
      </dsp:txBody>
      <dsp:txXfrm>
        <a:off x="3229464" y="1245535"/>
        <a:ext cx="889595" cy="444797"/>
      </dsp:txXfrm>
    </dsp:sp>
    <dsp:sp modelId="{72E01583-452E-4475-BE71-6FDBBE775A82}">
      <dsp:nvSpPr>
        <dsp:cNvPr id="0" name=""/>
        <dsp:cNvSpPr/>
      </dsp:nvSpPr>
      <dsp:spPr>
        <a:xfrm>
          <a:off x="4305875" y="1245535"/>
          <a:ext cx="889595" cy="4447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Filter</a:t>
          </a:r>
          <a:r>
            <a:rPr lang="es-MX" sz="1300" kern="1200" dirty="0"/>
            <a:t> </a:t>
          </a:r>
          <a:r>
            <a:rPr lang="es-MX" sz="1300" kern="1200" dirty="0" err="1"/>
            <a:t>InputStream</a:t>
          </a:r>
          <a:endParaRPr lang="es-MX" sz="1300" kern="1200" dirty="0"/>
        </a:p>
      </dsp:txBody>
      <dsp:txXfrm>
        <a:off x="4305875" y="1245535"/>
        <a:ext cx="889595" cy="444797"/>
      </dsp:txXfrm>
    </dsp:sp>
    <dsp:sp modelId="{7F38AA9C-F531-43F3-BFDA-3D2C9CB5C92E}">
      <dsp:nvSpPr>
        <dsp:cNvPr id="0" name=""/>
        <dsp:cNvSpPr/>
      </dsp:nvSpPr>
      <dsp:spPr>
        <a:xfrm>
          <a:off x="5382286" y="1245535"/>
          <a:ext cx="889595" cy="4447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Secuence</a:t>
          </a:r>
          <a:r>
            <a:rPr lang="es-MX" sz="1300" kern="1200" dirty="0"/>
            <a:t> </a:t>
          </a:r>
          <a:r>
            <a:rPr lang="es-MX" sz="1300" kern="1200" dirty="0" err="1"/>
            <a:t>InputStream</a:t>
          </a:r>
          <a:endParaRPr lang="es-MX" sz="1300" kern="1200" dirty="0"/>
        </a:p>
      </dsp:txBody>
      <dsp:txXfrm>
        <a:off x="5382286" y="1245535"/>
        <a:ext cx="889595" cy="444797"/>
      </dsp:txXfrm>
    </dsp:sp>
    <dsp:sp modelId="{380513DA-B9E7-40BA-89AD-7CDFED349971}">
      <dsp:nvSpPr>
        <dsp:cNvPr id="0" name=""/>
        <dsp:cNvSpPr/>
      </dsp:nvSpPr>
      <dsp:spPr>
        <a:xfrm>
          <a:off x="6458697" y="1245535"/>
          <a:ext cx="889595" cy="4447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StringBuffer</a:t>
          </a:r>
          <a:r>
            <a:rPr lang="es-MX" sz="1300" kern="1200" dirty="0"/>
            <a:t> </a:t>
          </a:r>
          <a:r>
            <a:rPr lang="es-MX" sz="1300" kern="1200" dirty="0" err="1"/>
            <a:t>InputStream</a:t>
          </a:r>
          <a:endParaRPr lang="es-MX" sz="1300" kern="1200" dirty="0"/>
        </a:p>
      </dsp:txBody>
      <dsp:txXfrm>
        <a:off x="6458697" y="1245535"/>
        <a:ext cx="889595" cy="444797"/>
      </dsp:txXfrm>
    </dsp:sp>
    <dsp:sp modelId="{3D422D51-4F94-4D08-8332-483E3B98517B}">
      <dsp:nvSpPr>
        <dsp:cNvPr id="0" name=""/>
        <dsp:cNvSpPr/>
      </dsp:nvSpPr>
      <dsp:spPr>
        <a:xfrm>
          <a:off x="7535108" y="1245535"/>
          <a:ext cx="889595" cy="4447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Object</a:t>
          </a:r>
          <a:r>
            <a:rPr lang="es-MX" sz="1300" kern="1200" dirty="0"/>
            <a:t> </a:t>
          </a:r>
          <a:r>
            <a:rPr lang="es-MX" sz="1300" kern="1200" dirty="0" err="1"/>
            <a:t>InputStream</a:t>
          </a:r>
          <a:endParaRPr lang="es-MX" sz="1300" kern="1200" dirty="0"/>
        </a:p>
      </dsp:txBody>
      <dsp:txXfrm>
        <a:off x="7535108" y="1245535"/>
        <a:ext cx="889595" cy="4447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91801-3FA7-433E-B2CB-F70B04A9A98E}">
      <dsp:nvSpPr>
        <dsp:cNvPr id="0" name=""/>
        <dsp:cNvSpPr/>
      </dsp:nvSpPr>
      <dsp:spPr>
        <a:xfrm>
          <a:off x="3888432" y="565457"/>
          <a:ext cx="2733863" cy="237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18"/>
              </a:lnTo>
              <a:lnTo>
                <a:pt x="2733863" y="118618"/>
              </a:lnTo>
              <a:lnTo>
                <a:pt x="2733863" y="23723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F47EB-FF69-4068-8C79-C50DDB20DCF4}">
      <dsp:nvSpPr>
        <dsp:cNvPr id="0" name=""/>
        <dsp:cNvSpPr/>
      </dsp:nvSpPr>
      <dsp:spPr>
        <a:xfrm>
          <a:off x="3888432" y="565457"/>
          <a:ext cx="1366931" cy="237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18"/>
              </a:lnTo>
              <a:lnTo>
                <a:pt x="1366931" y="118618"/>
              </a:lnTo>
              <a:lnTo>
                <a:pt x="1366931" y="23723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9E790-EB48-4919-B599-7B582E36474B}">
      <dsp:nvSpPr>
        <dsp:cNvPr id="0" name=""/>
        <dsp:cNvSpPr/>
      </dsp:nvSpPr>
      <dsp:spPr>
        <a:xfrm>
          <a:off x="3842712" y="565457"/>
          <a:ext cx="91440" cy="2372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23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41009-AB78-4E7C-823D-80B5EDC80477}">
      <dsp:nvSpPr>
        <dsp:cNvPr id="0" name=""/>
        <dsp:cNvSpPr/>
      </dsp:nvSpPr>
      <dsp:spPr>
        <a:xfrm>
          <a:off x="2521500" y="565457"/>
          <a:ext cx="1366931" cy="237236"/>
        </a:xfrm>
        <a:custGeom>
          <a:avLst/>
          <a:gdLst/>
          <a:ahLst/>
          <a:cxnLst/>
          <a:rect l="0" t="0" r="0" b="0"/>
          <a:pathLst>
            <a:path>
              <a:moveTo>
                <a:pt x="1366931" y="0"/>
              </a:moveTo>
              <a:lnTo>
                <a:pt x="1366931" y="118618"/>
              </a:lnTo>
              <a:lnTo>
                <a:pt x="0" y="118618"/>
              </a:lnTo>
              <a:lnTo>
                <a:pt x="0" y="23723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CB35F-0C71-453D-A874-52C56E650872}">
      <dsp:nvSpPr>
        <dsp:cNvPr id="0" name=""/>
        <dsp:cNvSpPr/>
      </dsp:nvSpPr>
      <dsp:spPr>
        <a:xfrm>
          <a:off x="1154568" y="565457"/>
          <a:ext cx="2733863" cy="237236"/>
        </a:xfrm>
        <a:custGeom>
          <a:avLst/>
          <a:gdLst/>
          <a:ahLst/>
          <a:cxnLst/>
          <a:rect l="0" t="0" r="0" b="0"/>
          <a:pathLst>
            <a:path>
              <a:moveTo>
                <a:pt x="2733863" y="0"/>
              </a:moveTo>
              <a:lnTo>
                <a:pt x="2733863" y="118618"/>
              </a:lnTo>
              <a:lnTo>
                <a:pt x="0" y="118618"/>
              </a:lnTo>
              <a:lnTo>
                <a:pt x="0" y="23723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CEF48-499B-47BE-A830-35B68DD03C99}">
      <dsp:nvSpPr>
        <dsp:cNvPr id="0" name=""/>
        <dsp:cNvSpPr/>
      </dsp:nvSpPr>
      <dsp:spPr>
        <a:xfrm>
          <a:off x="3323584" y="610"/>
          <a:ext cx="1129695" cy="564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 err="1"/>
            <a:t>OutputStream</a:t>
          </a:r>
          <a:endParaRPr lang="es-MX" sz="1400" kern="1200" dirty="0"/>
        </a:p>
      </dsp:txBody>
      <dsp:txXfrm>
        <a:off x="3323584" y="610"/>
        <a:ext cx="1129695" cy="564847"/>
      </dsp:txXfrm>
    </dsp:sp>
    <dsp:sp modelId="{9CAFFEC3-3CC3-4100-8775-E3A9D89965A2}">
      <dsp:nvSpPr>
        <dsp:cNvPr id="0" name=""/>
        <dsp:cNvSpPr/>
      </dsp:nvSpPr>
      <dsp:spPr>
        <a:xfrm>
          <a:off x="589720" y="802694"/>
          <a:ext cx="1129695" cy="564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 err="1"/>
            <a:t>ByteArray</a:t>
          </a:r>
          <a:endParaRPr lang="es-MX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 err="1"/>
            <a:t>OutputStream</a:t>
          </a:r>
          <a:endParaRPr lang="es-MX" sz="1400" kern="1200" dirty="0"/>
        </a:p>
      </dsp:txBody>
      <dsp:txXfrm>
        <a:off x="589720" y="802694"/>
        <a:ext cx="1129695" cy="564847"/>
      </dsp:txXfrm>
    </dsp:sp>
    <dsp:sp modelId="{1048E5C1-5C63-4918-B303-B51D91FA0622}">
      <dsp:nvSpPr>
        <dsp:cNvPr id="0" name=""/>
        <dsp:cNvSpPr/>
      </dsp:nvSpPr>
      <dsp:spPr>
        <a:xfrm>
          <a:off x="1956652" y="802694"/>
          <a:ext cx="1129695" cy="564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File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 err="1"/>
            <a:t>OutputStream</a:t>
          </a:r>
          <a:endParaRPr lang="es-MX" sz="1400" kern="1200" dirty="0"/>
        </a:p>
      </dsp:txBody>
      <dsp:txXfrm>
        <a:off x="1956652" y="802694"/>
        <a:ext cx="1129695" cy="564847"/>
      </dsp:txXfrm>
    </dsp:sp>
    <dsp:sp modelId="{A3B1E652-7D03-4743-9AA8-D652E493C187}">
      <dsp:nvSpPr>
        <dsp:cNvPr id="0" name=""/>
        <dsp:cNvSpPr/>
      </dsp:nvSpPr>
      <dsp:spPr>
        <a:xfrm>
          <a:off x="3323584" y="802694"/>
          <a:ext cx="1129695" cy="564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 err="1"/>
            <a:t>Filter</a:t>
          </a:r>
          <a:r>
            <a:rPr lang="es-MX" sz="1400" kern="1200" dirty="0"/>
            <a:t> </a:t>
          </a:r>
          <a:r>
            <a:rPr lang="es-MX" sz="1400" kern="1200" dirty="0" err="1"/>
            <a:t>OutputStream</a:t>
          </a:r>
          <a:endParaRPr lang="es-MX" sz="1400" kern="1200" dirty="0"/>
        </a:p>
      </dsp:txBody>
      <dsp:txXfrm>
        <a:off x="3323584" y="802694"/>
        <a:ext cx="1129695" cy="564847"/>
      </dsp:txXfrm>
    </dsp:sp>
    <dsp:sp modelId="{7F38AA9C-F531-43F3-BFDA-3D2C9CB5C92E}">
      <dsp:nvSpPr>
        <dsp:cNvPr id="0" name=""/>
        <dsp:cNvSpPr/>
      </dsp:nvSpPr>
      <dsp:spPr>
        <a:xfrm>
          <a:off x="4690516" y="802694"/>
          <a:ext cx="1129695" cy="564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 err="1"/>
            <a:t>Piped</a:t>
          </a:r>
          <a:r>
            <a:rPr lang="es-MX" sz="1400" kern="1200" dirty="0"/>
            <a:t> </a:t>
          </a:r>
          <a:r>
            <a:rPr lang="es-MX" sz="1400" kern="1200" dirty="0" err="1"/>
            <a:t>OutputStream</a:t>
          </a:r>
          <a:endParaRPr lang="es-MX" sz="1400" kern="1200" dirty="0"/>
        </a:p>
      </dsp:txBody>
      <dsp:txXfrm>
        <a:off x="4690516" y="802694"/>
        <a:ext cx="1129695" cy="564847"/>
      </dsp:txXfrm>
    </dsp:sp>
    <dsp:sp modelId="{3D422D51-4F94-4D08-8332-483E3B98517B}">
      <dsp:nvSpPr>
        <dsp:cNvPr id="0" name=""/>
        <dsp:cNvSpPr/>
      </dsp:nvSpPr>
      <dsp:spPr>
        <a:xfrm>
          <a:off x="6057447" y="802694"/>
          <a:ext cx="1129695" cy="564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 err="1"/>
            <a:t>Object</a:t>
          </a:r>
          <a:r>
            <a:rPr lang="es-MX" sz="1400" kern="1200" dirty="0"/>
            <a:t> </a:t>
          </a:r>
          <a:r>
            <a:rPr lang="es-MX" sz="1400" kern="1200" dirty="0" err="1"/>
            <a:t>OutputStream</a:t>
          </a:r>
          <a:endParaRPr lang="es-MX" sz="1400" kern="1200" dirty="0"/>
        </a:p>
      </dsp:txBody>
      <dsp:txXfrm>
        <a:off x="6057447" y="802694"/>
        <a:ext cx="1129695" cy="5648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68471-4E8B-4EA9-9505-0B02825643E7}">
      <dsp:nvSpPr>
        <dsp:cNvPr id="0" name=""/>
        <dsp:cNvSpPr/>
      </dsp:nvSpPr>
      <dsp:spPr>
        <a:xfrm>
          <a:off x="4176464" y="739769"/>
          <a:ext cx="3581788" cy="248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326"/>
              </a:lnTo>
              <a:lnTo>
                <a:pt x="3581788" y="124326"/>
              </a:lnTo>
              <a:lnTo>
                <a:pt x="3581788" y="2486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91801-3FA7-433E-B2CB-F70B04A9A98E}">
      <dsp:nvSpPr>
        <dsp:cNvPr id="0" name=""/>
        <dsp:cNvSpPr/>
      </dsp:nvSpPr>
      <dsp:spPr>
        <a:xfrm>
          <a:off x="4176464" y="739769"/>
          <a:ext cx="2149072" cy="248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326"/>
              </a:lnTo>
              <a:lnTo>
                <a:pt x="2149072" y="124326"/>
              </a:lnTo>
              <a:lnTo>
                <a:pt x="2149072" y="2486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F47EB-FF69-4068-8C79-C50DDB20DCF4}">
      <dsp:nvSpPr>
        <dsp:cNvPr id="0" name=""/>
        <dsp:cNvSpPr/>
      </dsp:nvSpPr>
      <dsp:spPr>
        <a:xfrm>
          <a:off x="4176464" y="739769"/>
          <a:ext cx="716357" cy="248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326"/>
              </a:lnTo>
              <a:lnTo>
                <a:pt x="716357" y="124326"/>
              </a:lnTo>
              <a:lnTo>
                <a:pt x="716357" y="2486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9E790-EB48-4919-B599-7B582E36474B}">
      <dsp:nvSpPr>
        <dsp:cNvPr id="0" name=""/>
        <dsp:cNvSpPr/>
      </dsp:nvSpPr>
      <dsp:spPr>
        <a:xfrm>
          <a:off x="3460106" y="739769"/>
          <a:ext cx="716357" cy="248653"/>
        </a:xfrm>
        <a:custGeom>
          <a:avLst/>
          <a:gdLst/>
          <a:ahLst/>
          <a:cxnLst/>
          <a:rect l="0" t="0" r="0" b="0"/>
          <a:pathLst>
            <a:path>
              <a:moveTo>
                <a:pt x="716357" y="0"/>
              </a:moveTo>
              <a:lnTo>
                <a:pt x="716357" y="124326"/>
              </a:lnTo>
              <a:lnTo>
                <a:pt x="0" y="124326"/>
              </a:lnTo>
              <a:lnTo>
                <a:pt x="0" y="2486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41009-AB78-4E7C-823D-80B5EDC80477}">
      <dsp:nvSpPr>
        <dsp:cNvPr id="0" name=""/>
        <dsp:cNvSpPr/>
      </dsp:nvSpPr>
      <dsp:spPr>
        <a:xfrm>
          <a:off x="2027391" y="739769"/>
          <a:ext cx="2149072" cy="248653"/>
        </a:xfrm>
        <a:custGeom>
          <a:avLst/>
          <a:gdLst/>
          <a:ahLst/>
          <a:cxnLst/>
          <a:rect l="0" t="0" r="0" b="0"/>
          <a:pathLst>
            <a:path>
              <a:moveTo>
                <a:pt x="2149072" y="0"/>
              </a:moveTo>
              <a:lnTo>
                <a:pt x="2149072" y="124326"/>
              </a:lnTo>
              <a:lnTo>
                <a:pt x="0" y="124326"/>
              </a:lnTo>
              <a:lnTo>
                <a:pt x="0" y="2486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CB35F-0C71-453D-A874-52C56E650872}">
      <dsp:nvSpPr>
        <dsp:cNvPr id="0" name=""/>
        <dsp:cNvSpPr/>
      </dsp:nvSpPr>
      <dsp:spPr>
        <a:xfrm>
          <a:off x="594675" y="739769"/>
          <a:ext cx="3581788" cy="248653"/>
        </a:xfrm>
        <a:custGeom>
          <a:avLst/>
          <a:gdLst/>
          <a:ahLst/>
          <a:cxnLst/>
          <a:rect l="0" t="0" r="0" b="0"/>
          <a:pathLst>
            <a:path>
              <a:moveTo>
                <a:pt x="3581788" y="0"/>
              </a:moveTo>
              <a:lnTo>
                <a:pt x="3581788" y="124326"/>
              </a:lnTo>
              <a:lnTo>
                <a:pt x="0" y="124326"/>
              </a:lnTo>
              <a:lnTo>
                <a:pt x="0" y="2486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CEF48-499B-47BE-A830-35B68DD03C99}">
      <dsp:nvSpPr>
        <dsp:cNvPr id="0" name=""/>
        <dsp:cNvSpPr/>
      </dsp:nvSpPr>
      <dsp:spPr>
        <a:xfrm>
          <a:off x="3584432" y="147738"/>
          <a:ext cx="1184062" cy="592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Reader</a:t>
          </a:r>
        </a:p>
      </dsp:txBody>
      <dsp:txXfrm>
        <a:off x="3584432" y="147738"/>
        <a:ext cx="1184062" cy="592031"/>
      </dsp:txXfrm>
    </dsp:sp>
    <dsp:sp modelId="{9CAFFEC3-3CC3-4100-8775-E3A9D89965A2}">
      <dsp:nvSpPr>
        <dsp:cNvPr id="0" name=""/>
        <dsp:cNvSpPr/>
      </dsp:nvSpPr>
      <dsp:spPr>
        <a:xfrm>
          <a:off x="2644" y="988422"/>
          <a:ext cx="1184062" cy="592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 err="1"/>
            <a:t>Buffered</a:t>
          </a:r>
          <a:r>
            <a:rPr lang="es-MX" sz="1800" kern="1200" dirty="0"/>
            <a:t> Reader</a:t>
          </a:r>
        </a:p>
      </dsp:txBody>
      <dsp:txXfrm>
        <a:off x="2644" y="988422"/>
        <a:ext cx="1184062" cy="592031"/>
      </dsp:txXfrm>
    </dsp:sp>
    <dsp:sp modelId="{1048E5C1-5C63-4918-B303-B51D91FA0622}">
      <dsp:nvSpPr>
        <dsp:cNvPr id="0" name=""/>
        <dsp:cNvSpPr/>
      </dsp:nvSpPr>
      <dsp:spPr>
        <a:xfrm>
          <a:off x="1435359" y="988422"/>
          <a:ext cx="1184062" cy="592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 err="1"/>
            <a:t>CharArray</a:t>
          </a:r>
          <a:r>
            <a:rPr lang="es-MX" sz="1800" kern="1200" dirty="0"/>
            <a:t> </a:t>
          </a:r>
          <a:r>
            <a:rPr lang="es-MX" sz="1800" kern="1200" dirty="0" err="1"/>
            <a:t>reader</a:t>
          </a:r>
          <a:endParaRPr lang="es-MX" sz="1800" kern="1200" dirty="0"/>
        </a:p>
      </dsp:txBody>
      <dsp:txXfrm>
        <a:off x="1435359" y="988422"/>
        <a:ext cx="1184062" cy="592031"/>
      </dsp:txXfrm>
    </dsp:sp>
    <dsp:sp modelId="{A3B1E652-7D03-4743-9AA8-D652E493C187}">
      <dsp:nvSpPr>
        <dsp:cNvPr id="0" name=""/>
        <dsp:cNvSpPr/>
      </dsp:nvSpPr>
      <dsp:spPr>
        <a:xfrm>
          <a:off x="2868075" y="988422"/>
          <a:ext cx="1184062" cy="592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 err="1"/>
            <a:t>InputStream</a:t>
          </a:r>
          <a:r>
            <a:rPr lang="es-MX" sz="1800" kern="1200" dirty="0"/>
            <a:t> Reader</a:t>
          </a:r>
        </a:p>
      </dsp:txBody>
      <dsp:txXfrm>
        <a:off x="2868075" y="988422"/>
        <a:ext cx="1184062" cy="592031"/>
      </dsp:txXfrm>
    </dsp:sp>
    <dsp:sp modelId="{7F38AA9C-F531-43F3-BFDA-3D2C9CB5C92E}">
      <dsp:nvSpPr>
        <dsp:cNvPr id="0" name=""/>
        <dsp:cNvSpPr/>
      </dsp:nvSpPr>
      <dsp:spPr>
        <a:xfrm>
          <a:off x="4300790" y="988422"/>
          <a:ext cx="1184062" cy="592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 err="1"/>
            <a:t>Filter</a:t>
          </a:r>
          <a:r>
            <a:rPr lang="es-MX" sz="1800" kern="1200" dirty="0"/>
            <a:t> Reader</a:t>
          </a:r>
        </a:p>
      </dsp:txBody>
      <dsp:txXfrm>
        <a:off x="4300790" y="988422"/>
        <a:ext cx="1184062" cy="592031"/>
      </dsp:txXfrm>
    </dsp:sp>
    <dsp:sp modelId="{3D422D51-4F94-4D08-8332-483E3B98517B}">
      <dsp:nvSpPr>
        <dsp:cNvPr id="0" name=""/>
        <dsp:cNvSpPr/>
      </dsp:nvSpPr>
      <dsp:spPr>
        <a:xfrm>
          <a:off x="5733505" y="988422"/>
          <a:ext cx="1184062" cy="592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 err="1"/>
            <a:t>Piped</a:t>
          </a:r>
          <a:r>
            <a:rPr lang="es-MX" sz="1800" kern="1200" dirty="0"/>
            <a:t> Reader</a:t>
          </a:r>
        </a:p>
      </dsp:txBody>
      <dsp:txXfrm>
        <a:off x="5733505" y="988422"/>
        <a:ext cx="1184062" cy="592031"/>
      </dsp:txXfrm>
    </dsp:sp>
    <dsp:sp modelId="{4626499D-BAD2-4AC3-B65A-669317A9797A}">
      <dsp:nvSpPr>
        <dsp:cNvPr id="0" name=""/>
        <dsp:cNvSpPr/>
      </dsp:nvSpPr>
      <dsp:spPr>
        <a:xfrm>
          <a:off x="7166221" y="988422"/>
          <a:ext cx="1184062" cy="592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 err="1"/>
            <a:t>String</a:t>
          </a:r>
          <a:r>
            <a:rPr lang="es-MX" sz="1800" kern="1200" dirty="0"/>
            <a:t> Reader</a:t>
          </a:r>
        </a:p>
      </dsp:txBody>
      <dsp:txXfrm>
        <a:off x="7166221" y="988422"/>
        <a:ext cx="1184062" cy="5920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13C4A-5112-4F46-BD8E-99C07747F484}">
      <dsp:nvSpPr>
        <dsp:cNvPr id="0" name=""/>
        <dsp:cNvSpPr/>
      </dsp:nvSpPr>
      <dsp:spPr>
        <a:xfrm>
          <a:off x="4176464" y="793974"/>
          <a:ext cx="3668923" cy="212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125"/>
              </a:lnTo>
              <a:lnTo>
                <a:pt x="3668923" y="106125"/>
              </a:lnTo>
              <a:lnTo>
                <a:pt x="3668923" y="21225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68471-4E8B-4EA9-9505-0B02825643E7}">
      <dsp:nvSpPr>
        <dsp:cNvPr id="0" name=""/>
        <dsp:cNvSpPr/>
      </dsp:nvSpPr>
      <dsp:spPr>
        <a:xfrm>
          <a:off x="4176464" y="793974"/>
          <a:ext cx="2445948" cy="212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125"/>
              </a:lnTo>
              <a:lnTo>
                <a:pt x="2445948" y="106125"/>
              </a:lnTo>
              <a:lnTo>
                <a:pt x="2445948" y="21225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91801-3FA7-433E-B2CB-F70B04A9A98E}">
      <dsp:nvSpPr>
        <dsp:cNvPr id="0" name=""/>
        <dsp:cNvSpPr/>
      </dsp:nvSpPr>
      <dsp:spPr>
        <a:xfrm>
          <a:off x="4176464" y="793974"/>
          <a:ext cx="1222974" cy="212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125"/>
              </a:lnTo>
              <a:lnTo>
                <a:pt x="1222974" y="106125"/>
              </a:lnTo>
              <a:lnTo>
                <a:pt x="1222974" y="21225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F47EB-FF69-4068-8C79-C50DDB20DCF4}">
      <dsp:nvSpPr>
        <dsp:cNvPr id="0" name=""/>
        <dsp:cNvSpPr/>
      </dsp:nvSpPr>
      <dsp:spPr>
        <a:xfrm>
          <a:off x="4130744" y="793974"/>
          <a:ext cx="91440" cy="2122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25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9E790-EB48-4919-B599-7B582E36474B}">
      <dsp:nvSpPr>
        <dsp:cNvPr id="0" name=""/>
        <dsp:cNvSpPr/>
      </dsp:nvSpPr>
      <dsp:spPr>
        <a:xfrm>
          <a:off x="2953489" y="793974"/>
          <a:ext cx="1222974" cy="212251"/>
        </a:xfrm>
        <a:custGeom>
          <a:avLst/>
          <a:gdLst/>
          <a:ahLst/>
          <a:cxnLst/>
          <a:rect l="0" t="0" r="0" b="0"/>
          <a:pathLst>
            <a:path>
              <a:moveTo>
                <a:pt x="1222974" y="0"/>
              </a:moveTo>
              <a:lnTo>
                <a:pt x="1222974" y="106125"/>
              </a:lnTo>
              <a:lnTo>
                <a:pt x="0" y="106125"/>
              </a:lnTo>
              <a:lnTo>
                <a:pt x="0" y="21225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41009-AB78-4E7C-823D-80B5EDC80477}">
      <dsp:nvSpPr>
        <dsp:cNvPr id="0" name=""/>
        <dsp:cNvSpPr/>
      </dsp:nvSpPr>
      <dsp:spPr>
        <a:xfrm>
          <a:off x="1730515" y="793974"/>
          <a:ext cx="2445948" cy="212251"/>
        </a:xfrm>
        <a:custGeom>
          <a:avLst/>
          <a:gdLst/>
          <a:ahLst/>
          <a:cxnLst/>
          <a:rect l="0" t="0" r="0" b="0"/>
          <a:pathLst>
            <a:path>
              <a:moveTo>
                <a:pt x="2445948" y="0"/>
              </a:moveTo>
              <a:lnTo>
                <a:pt x="2445948" y="106125"/>
              </a:lnTo>
              <a:lnTo>
                <a:pt x="0" y="106125"/>
              </a:lnTo>
              <a:lnTo>
                <a:pt x="0" y="21225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CB35F-0C71-453D-A874-52C56E650872}">
      <dsp:nvSpPr>
        <dsp:cNvPr id="0" name=""/>
        <dsp:cNvSpPr/>
      </dsp:nvSpPr>
      <dsp:spPr>
        <a:xfrm>
          <a:off x="507540" y="793974"/>
          <a:ext cx="3668923" cy="212251"/>
        </a:xfrm>
        <a:custGeom>
          <a:avLst/>
          <a:gdLst/>
          <a:ahLst/>
          <a:cxnLst/>
          <a:rect l="0" t="0" r="0" b="0"/>
          <a:pathLst>
            <a:path>
              <a:moveTo>
                <a:pt x="3668923" y="0"/>
              </a:moveTo>
              <a:lnTo>
                <a:pt x="3668923" y="106125"/>
              </a:lnTo>
              <a:lnTo>
                <a:pt x="0" y="106125"/>
              </a:lnTo>
              <a:lnTo>
                <a:pt x="0" y="21225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CEF48-499B-47BE-A830-35B68DD03C99}">
      <dsp:nvSpPr>
        <dsp:cNvPr id="0" name=""/>
        <dsp:cNvSpPr/>
      </dsp:nvSpPr>
      <dsp:spPr>
        <a:xfrm>
          <a:off x="3671102" y="288612"/>
          <a:ext cx="1010722" cy="5053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Writer</a:t>
          </a:r>
          <a:endParaRPr lang="es-MX" sz="1300" kern="1200" dirty="0"/>
        </a:p>
      </dsp:txBody>
      <dsp:txXfrm>
        <a:off x="3671102" y="288612"/>
        <a:ext cx="1010722" cy="505361"/>
      </dsp:txXfrm>
    </dsp:sp>
    <dsp:sp modelId="{9CAFFEC3-3CC3-4100-8775-E3A9D89965A2}">
      <dsp:nvSpPr>
        <dsp:cNvPr id="0" name=""/>
        <dsp:cNvSpPr/>
      </dsp:nvSpPr>
      <dsp:spPr>
        <a:xfrm>
          <a:off x="2179" y="1006225"/>
          <a:ext cx="1010722" cy="5053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Buffered</a:t>
          </a:r>
          <a:r>
            <a:rPr lang="es-MX" sz="1300" kern="1200" dirty="0"/>
            <a:t> </a:t>
          </a:r>
          <a:r>
            <a:rPr lang="es-MX" sz="1300" kern="1200" dirty="0" err="1"/>
            <a:t>Writer</a:t>
          </a:r>
          <a:endParaRPr lang="es-MX" sz="1300" kern="1200" dirty="0"/>
        </a:p>
      </dsp:txBody>
      <dsp:txXfrm>
        <a:off x="2179" y="1006225"/>
        <a:ext cx="1010722" cy="505361"/>
      </dsp:txXfrm>
    </dsp:sp>
    <dsp:sp modelId="{1048E5C1-5C63-4918-B303-B51D91FA0622}">
      <dsp:nvSpPr>
        <dsp:cNvPr id="0" name=""/>
        <dsp:cNvSpPr/>
      </dsp:nvSpPr>
      <dsp:spPr>
        <a:xfrm>
          <a:off x="1225153" y="1006225"/>
          <a:ext cx="1010722" cy="5053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CharArray</a:t>
          </a:r>
          <a:r>
            <a:rPr lang="es-MX" sz="1300" kern="1200" dirty="0"/>
            <a:t> </a:t>
          </a:r>
          <a:r>
            <a:rPr lang="es-MX" sz="1300" kern="1200" dirty="0" err="1"/>
            <a:t>Writer</a:t>
          </a:r>
          <a:endParaRPr lang="es-MX" sz="1300" kern="1200" dirty="0"/>
        </a:p>
      </dsp:txBody>
      <dsp:txXfrm>
        <a:off x="1225153" y="1006225"/>
        <a:ext cx="1010722" cy="505361"/>
      </dsp:txXfrm>
    </dsp:sp>
    <dsp:sp modelId="{A3B1E652-7D03-4743-9AA8-D652E493C187}">
      <dsp:nvSpPr>
        <dsp:cNvPr id="0" name=""/>
        <dsp:cNvSpPr/>
      </dsp:nvSpPr>
      <dsp:spPr>
        <a:xfrm>
          <a:off x="2448128" y="1006225"/>
          <a:ext cx="1010722" cy="5053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OutputStream</a:t>
          </a:r>
          <a:r>
            <a:rPr lang="es-MX" sz="1300" kern="1200" dirty="0"/>
            <a:t> </a:t>
          </a:r>
          <a:r>
            <a:rPr lang="es-MX" sz="1300" kern="1200" dirty="0" err="1"/>
            <a:t>Writer</a:t>
          </a:r>
          <a:endParaRPr lang="es-MX" sz="1300" kern="1200" dirty="0"/>
        </a:p>
      </dsp:txBody>
      <dsp:txXfrm>
        <a:off x="2448128" y="1006225"/>
        <a:ext cx="1010722" cy="505361"/>
      </dsp:txXfrm>
    </dsp:sp>
    <dsp:sp modelId="{7F38AA9C-F531-43F3-BFDA-3D2C9CB5C92E}">
      <dsp:nvSpPr>
        <dsp:cNvPr id="0" name=""/>
        <dsp:cNvSpPr/>
      </dsp:nvSpPr>
      <dsp:spPr>
        <a:xfrm>
          <a:off x="3671102" y="1006225"/>
          <a:ext cx="1010722" cy="5053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Filter</a:t>
          </a:r>
          <a:r>
            <a:rPr lang="es-MX" sz="1300" kern="1200" dirty="0"/>
            <a:t> </a:t>
          </a:r>
          <a:r>
            <a:rPr lang="es-MX" sz="1300" kern="1200" dirty="0" err="1"/>
            <a:t>Writer</a:t>
          </a:r>
          <a:endParaRPr lang="es-MX" sz="1300" kern="1200" dirty="0"/>
        </a:p>
      </dsp:txBody>
      <dsp:txXfrm>
        <a:off x="3671102" y="1006225"/>
        <a:ext cx="1010722" cy="505361"/>
      </dsp:txXfrm>
    </dsp:sp>
    <dsp:sp modelId="{3D422D51-4F94-4D08-8332-483E3B98517B}">
      <dsp:nvSpPr>
        <dsp:cNvPr id="0" name=""/>
        <dsp:cNvSpPr/>
      </dsp:nvSpPr>
      <dsp:spPr>
        <a:xfrm>
          <a:off x="4894077" y="1006225"/>
          <a:ext cx="1010722" cy="5053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Piped</a:t>
          </a:r>
          <a:r>
            <a:rPr lang="es-MX" sz="1300" kern="1200" dirty="0"/>
            <a:t> </a:t>
          </a:r>
          <a:r>
            <a:rPr lang="es-MX" sz="1300" kern="1200" dirty="0" err="1"/>
            <a:t>Writer</a:t>
          </a:r>
          <a:endParaRPr lang="es-MX" sz="1300" kern="1200" dirty="0"/>
        </a:p>
      </dsp:txBody>
      <dsp:txXfrm>
        <a:off x="4894077" y="1006225"/>
        <a:ext cx="1010722" cy="505361"/>
      </dsp:txXfrm>
    </dsp:sp>
    <dsp:sp modelId="{4626499D-BAD2-4AC3-B65A-669317A9797A}">
      <dsp:nvSpPr>
        <dsp:cNvPr id="0" name=""/>
        <dsp:cNvSpPr/>
      </dsp:nvSpPr>
      <dsp:spPr>
        <a:xfrm>
          <a:off x="6117051" y="1006225"/>
          <a:ext cx="1010722" cy="5053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String</a:t>
          </a:r>
          <a:r>
            <a:rPr lang="es-MX" sz="1300" kern="1200" dirty="0"/>
            <a:t> </a:t>
          </a:r>
          <a:r>
            <a:rPr lang="es-MX" sz="1300" kern="1200" dirty="0" err="1"/>
            <a:t>Writer</a:t>
          </a:r>
          <a:endParaRPr lang="es-MX" sz="1300" kern="1200" dirty="0"/>
        </a:p>
      </dsp:txBody>
      <dsp:txXfrm>
        <a:off x="6117051" y="1006225"/>
        <a:ext cx="1010722" cy="505361"/>
      </dsp:txXfrm>
    </dsp:sp>
    <dsp:sp modelId="{C3476F31-5E57-4069-B946-F96FBBEFF297}">
      <dsp:nvSpPr>
        <dsp:cNvPr id="0" name=""/>
        <dsp:cNvSpPr/>
      </dsp:nvSpPr>
      <dsp:spPr>
        <a:xfrm>
          <a:off x="7340025" y="1006225"/>
          <a:ext cx="1010722" cy="5053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Print</a:t>
          </a:r>
          <a:r>
            <a:rPr lang="es-MX" sz="1300" kern="1200" dirty="0"/>
            <a:t> </a:t>
          </a:r>
          <a:r>
            <a:rPr lang="es-MX" sz="1300" kern="1200" dirty="0" err="1"/>
            <a:t>Writer</a:t>
          </a:r>
          <a:endParaRPr lang="es-MX" sz="1300" kern="1200" dirty="0"/>
        </a:p>
      </dsp:txBody>
      <dsp:txXfrm>
        <a:off x="7340025" y="1006225"/>
        <a:ext cx="1010722" cy="5053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C2249-877C-47FF-86AB-448EB76E48FE}">
      <dsp:nvSpPr>
        <dsp:cNvPr id="0" name=""/>
        <dsp:cNvSpPr/>
      </dsp:nvSpPr>
      <dsp:spPr>
        <a:xfrm rot="5400000">
          <a:off x="-145862" y="147534"/>
          <a:ext cx="972419" cy="6806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Solicitud de datos</a:t>
          </a:r>
        </a:p>
      </dsp:txBody>
      <dsp:txXfrm rot="-5400000">
        <a:off x="2" y="342018"/>
        <a:ext cx="680693" cy="291726"/>
      </dsp:txXfrm>
    </dsp:sp>
    <dsp:sp modelId="{57F643AA-82ED-4BE3-8079-4A4C629FFA9F}">
      <dsp:nvSpPr>
        <dsp:cNvPr id="0" name=""/>
        <dsp:cNvSpPr/>
      </dsp:nvSpPr>
      <dsp:spPr>
        <a:xfrm rot="5400000">
          <a:off x="1587203" y="-904839"/>
          <a:ext cx="632072" cy="24450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/>
            <a:t>Crea el flujo de entrada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/>
            <a:t>Pide información sobre el servidor</a:t>
          </a:r>
        </a:p>
      </dsp:txBody>
      <dsp:txXfrm rot="-5400000">
        <a:off x="680693" y="32526"/>
        <a:ext cx="2414238" cy="570362"/>
      </dsp:txXfrm>
    </dsp:sp>
    <dsp:sp modelId="{685D6328-FEA9-48AB-94AF-96A69DAEB0B2}">
      <dsp:nvSpPr>
        <dsp:cNvPr id="0" name=""/>
        <dsp:cNvSpPr/>
      </dsp:nvSpPr>
      <dsp:spPr>
        <a:xfrm rot="5400000">
          <a:off x="-145862" y="982040"/>
          <a:ext cx="972419" cy="6806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Crea el Socket</a:t>
          </a:r>
        </a:p>
      </dsp:txBody>
      <dsp:txXfrm rot="-5400000">
        <a:off x="2" y="1176524"/>
        <a:ext cx="680693" cy="291726"/>
      </dsp:txXfrm>
    </dsp:sp>
    <dsp:sp modelId="{36A4D126-2D9E-4045-ADD6-2FF5645E4C35}">
      <dsp:nvSpPr>
        <dsp:cNvPr id="0" name=""/>
        <dsp:cNvSpPr/>
      </dsp:nvSpPr>
      <dsp:spPr>
        <a:xfrm rot="5400000">
          <a:off x="1587203" y="-70332"/>
          <a:ext cx="632072" cy="24450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/>
            <a:t>Crea el socket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/>
            <a:t>Se conecta con el servidor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/>
            <a:t>Crea el flujo de lectura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/>
            <a:t>Lee el mensaje recibido y lo imprime</a:t>
          </a:r>
        </a:p>
      </dsp:txBody>
      <dsp:txXfrm rot="-5400000">
        <a:off x="680693" y="867033"/>
        <a:ext cx="2414238" cy="570362"/>
      </dsp:txXfrm>
    </dsp:sp>
    <dsp:sp modelId="{6871C0D0-D84D-4BF5-91F0-468190C59C69}">
      <dsp:nvSpPr>
        <dsp:cNvPr id="0" name=""/>
        <dsp:cNvSpPr/>
      </dsp:nvSpPr>
      <dsp:spPr>
        <a:xfrm rot="5400000">
          <a:off x="-145862" y="1816547"/>
          <a:ext cx="972419" cy="6806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Cierre del cliente</a:t>
          </a:r>
        </a:p>
      </dsp:txBody>
      <dsp:txXfrm rot="-5400000">
        <a:off x="2" y="2011031"/>
        <a:ext cx="680693" cy="291726"/>
      </dsp:txXfrm>
    </dsp:sp>
    <dsp:sp modelId="{D6065EA4-5596-43F4-98F0-B9E5FC9F63DF}">
      <dsp:nvSpPr>
        <dsp:cNvPr id="0" name=""/>
        <dsp:cNvSpPr/>
      </dsp:nvSpPr>
      <dsp:spPr>
        <a:xfrm rot="5400000">
          <a:off x="1587203" y="764174"/>
          <a:ext cx="632072" cy="24450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/>
            <a:t>Cierra los flujos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900" kern="1200" dirty="0"/>
            <a:t>Cierra el socket</a:t>
          </a:r>
        </a:p>
      </dsp:txBody>
      <dsp:txXfrm rot="-5400000">
        <a:off x="680693" y="1701540"/>
        <a:ext cx="2414238" cy="5703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537E8-ED58-41ED-8283-C2F7026688E7}">
      <dsp:nvSpPr>
        <dsp:cNvPr id="0" name=""/>
        <dsp:cNvSpPr/>
      </dsp:nvSpPr>
      <dsp:spPr>
        <a:xfrm rot="5400000">
          <a:off x="-212954" y="213384"/>
          <a:ext cx="1419699" cy="9937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Creación del </a:t>
          </a:r>
          <a:r>
            <a:rPr lang="es-MX" sz="1400" kern="1200" dirty="0" err="1"/>
            <a:t>ServerSocket</a:t>
          </a:r>
          <a:endParaRPr lang="es-MX" sz="1400" kern="1200" dirty="0"/>
        </a:p>
      </dsp:txBody>
      <dsp:txXfrm rot="-5400000">
        <a:off x="2" y="497324"/>
        <a:ext cx="993789" cy="425910"/>
      </dsp:txXfrm>
    </dsp:sp>
    <dsp:sp modelId="{5CFE1916-6E09-4836-8E75-9782376BB64F}">
      <dsp:nvSpPr>
        <dsp:cNvPr id="0" name=""/>
        <dsp:cNvSpPr/>
      </dsp:nvSpPr>
      <dsp:spPr>
        <a:xfrm rot="5400000">
          <a:off x="1598386" y="-604167"/>
          <a:ext cx="922804" cy="21319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Crea el socket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Lo liga a un puerto</a:t>
          </a:r>
        </a:p>
      </dsp:txBody>
      <dsp:txXfrm rot="-5400000">
        <a:off x="993789" y="45478"/>
        <a:ext cx="2086950" cy="832708"/>
      </dsp:txXfrm>
    </dsp:sp>
    <dsp:sp modelId="{263CD290-FA50-4EBB-BB08-93E0F7CF4D5B}">
      <dsp:nvSpPr>
        <dsp:cNvPr id="0" name=""/>
        <dsp:cNvSpPr/>
      </dsp:nvSpPr>
      <dsp:spPr>
        <a:xfrm rot="5400000">
          <a:off x="-212954" y="1431250"/>
          <a:ext cx="1419699" cy="9937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Ciclo infinito</a:t>
          </a:r>
        </a:p>
      </dsp:txBody>
      <dsp:txXfrm rot="-5400000">
        <a:off x="2" y="1715190"/>
        <a:ext cx="993789" cy="425910"/>
      </dsp:txXfrm>
    </dsp:sp>
    <dsp:sp modelId="{43B6BEDD-2AB3-43C0-AD25-95624BAAD839}">
      <dsp:nvSpPr>
        <dsp:cNvPr id="0" name=""/>
        <dsp:cNvSpPr/>
      </dsp:nvSpPr>
      <dsp:spPr>
        <a:xfrm rot="5400000">
          <a:off x="1598386" y="613699"/>
          <a:ext cx="922804" cy="21319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Espera una conexión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Establece una conexión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Envía un mensaje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Cierra la comunicación con el cliente</a:t>
          </a:r>
        </a:p>
      </dsp:txBody>
      <dsp:txXfrm rot="-5400000">
        <a:off x="993789" y="1263344"/>
        <a:ext cx="2086950" cy="8327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C2249-877C-47FF-86AB-448EB76E48FE}">
      <dsp:nvSpPr>
        <dsp:cNvPr id="0" name=""/>
        <dsp:cNvSpPr/>
      </dsp:nvSpPr>
      <dsp:spPr>
        <a:xfrm rot="5400000">
          <a:off x="-173145" y="174956"/>
          <a:ext cx="1154306" cy="8080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Solicitud de datos</a:t>
          </a:r>
        </a:p>
      </dsp:txBody>
      <dsp:txXfrm rot="-5400000">
        <a:off x="1" y="405817"/>
        <a:ext cx="808014" cy="346292"/>
      </dsp:txXfrm>
    </dsp:sp>
    <dsp:sp modelId="{57F643AA-82ED-4BE3-8079-4A4C629FFA9F}">
      <dsp:nvSpPr>
        <dsp:cNvPr id="0" name=""/>
        <dsp:cNvSpPr/>
      </dsp:nvSpPr>
      <dsp:spPr>
        <a:xfrm rot="5400000">
          <a:off x="1901314" y="-1091489"/>
          <a:ext cx="750299" cy="29368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Crea el flujo de entrada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Pide información sobre el servidor</a:t>
          </a:r>
        </a:p>
      </dsp:txBody>
      <dsp:txXfrm rot="-5400000">
        <a:off x="808015" y="38437"/>
        <a:ext cx="2900271" cy="677045"/>
      </dsp:txXfrm>
    </dsp:sp>
    <dsp:sp modelId="{685D6328-FEA9-48AB-94AF-96A69DAEB0B2}">
      <dsp:nvSpPr>
        <dsp:cNvPr id="0" name=""/>
        <dsp:cNvSpPr/>
      </dsp:nvSpPr>
      <dsp:spPr>
        <a:xfrm rot="5400000">
          <a:off x="-173145" y="1181218"/>
          <a:ext cx="1154306" cy="8080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Crea el Socket</a:t>
          </a:r>
        </a:p>
      </dsp:txBody>
      <dsp:txXfrm rot="-5400000">
        <a:off x="1" y="1412079"/>
        <a:ext cx="808014" cy="346292"/>
      </dsp:txXfrm>
    </dsp:sp>
    <dsp:sp modelId="{36A4D126-2D9E-4045-ADD6-2FF5645E4C35}">
      <dsp:nvSpPr>
        <dsp:cNvPr id="0" name=""/>
        <dsp:cNvSpPr/>
      </dsp:nvSpPr>
      <dsp:spPr>
        <a:xfrm rot="5400000">
          <a:off x="1901314" y="-85227"/>
          <a:ext cx="750299" cy="29368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Crea el socket y se conecta con el servidor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Elige el archivo a enviar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Crea flujos para leer el archivo y para enviarlo por el socket</a:t>
          </a:r>
        </a:p>
      </dsp:txBody>
      <dsp:txXfrm rot="-5400000">
        <a:off x="808015" y="1044699"/>
        <a:ext cx="2900271" cy="677045"/>
      </dsp:txXfrm>
    </dsp:sp>
    <dsp:sp modelId="{79A920BF-D3CA-49CD-8F8D-EDD6403C0D30}">
      <dsp:nvSpPr>
        <dsp:cNvPr id="0" name=""/>
        <dsp:cNvSpPr/>
      </dsp:nvSpPr>
      <dsp:spPr>
        <a:xfrm rot="5400000">
          <a:off x="-173145" y="2187480"/>
          <a:ext cx="1154306" cy="8080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Ciclo de envío de paquetes</a:t>
          </a:r>
        </a:p>
      </dsp:txBody>
      <dsp:txXfrm rot="-5400000">
        <a:off x="1" y="2418341"/>
        <a:ext cx="808014" cy="346292"/>
      </dsp:txXfrm>
    </dsp:sp>
    <dsp:sp modelId="{FE3056E4-5720-465D-A97A-C1DC567E9AD0}">
      <dsp:nvSpPr>
        <dsp:cNvPr id="0" name=""/>
        <dsp:cNvSpPr/>
      </dsp:nvSpPr>
      <dsp:spPr>
        <a:xfrm rot="5400000">
          <a:off x="1901314" y="921034"/>
          <a:ext cx="750299" cy="29368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Lee un bloque de datos del archivo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Los envía por el socket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Calcula el porcentaje de progreso</a:t>
          </a:r>
        </a:p>
      </dsp:txBody>
      <dsp:txXfrm rot="-5400000">
        <a:off x="808015" y="2050961"/>
        <a:ext cx="2900271" cy="677045"/>
      </dsp:txXfrm>
    </dsp:sp>
    <dsp:sp modelId="{6871C0D0-D84D-4BF5-91F0-468190C59C69}">
      <dsp:nvSpPr>
        <dsp:cNvPr id="0" name=""/>
        <dsp:cNvSpPr/>
      </dsp:nvSpPr>
      <dsp:spPr>
        <a:xfrm rot="5400000">
          <a:off x="-173145" y="3193742"/>
          <a:ext cx="1154306" cy="8080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Cierre del cliente</a:t>
          </a:r>
        </a:p>
      </dsp:txBody>
      <dsp:txXfrm rot="-5400000">
        <a:off x="1" y="3424603"/>
        <a:ext cx="808014" cy="346292"/>
      </dsp:txXfrm>
    </dsp:sp>
    <dsp:sp modelId="{D6065EA4-5596-43F4-98F0-B9E5FC9F63DF}">
      <dsp:nvSpPr>
        <dsp:cNvPr id="0" name=""/>
        <dsp:cNvSpPr/>
      </dsp:nvSpPr>
      <dsp:spPr>
        <a:xfrm rot="5400000">
          <a:off x="1901314" y="1927296"/>
          <a:ext cx="750299" cy="29368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Cierra los flujos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Cierra el archivo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Cierra el socket</a:t>
          </a:r>
        </a:p>
      </dsp:txBody>
      <dsp:txXfrm rot="-5400000">
        <a:off x="808015" y="3057223"/>
        <a:ext cx="2900271" cy="6770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537E8-ED58-41ED-8283-C2F7026688E7}">
      <dsp:nvSpPr>
        <dsp:cNvPr id="0" name=""/>
        <dsp:cNvSpPr/>
      </dsp:nvSpPr>
      <dsp:spPr>
        <a:xfrm rot="5400000">
          <a:off x="-173145" y="174956"/>
          <a:ext cx="1154306" cy="8080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 dirty="0"/>
            <a:t>Creación del </a:t>
          </a:r>
          <a:r>
            <a:rPr lang="es-MX" sz="800" kern="1200" dirty="0" err="1"/>
            <a:t>ServerSocket</a:t>
          </a:r>
          <a:endParaRPr lang="es-MX" sz="800" kern="1200" dirty="0"/>
        </a:p>
      </dsp:txBody>
      <dsp:txXfrm rot="-5400000">
        <a:off x="1" y="405817"/>
        <a:ext cx="808014" cy="346292"/>
      </dsp:txXfrm>
    </dsp:sp>
    <dsp:sp modelId="{5CFE1916-6E09-4836-8E75-9782376BB64F}">
      <dsp:nvSpPr>
        <dsp:cNvPr id="0" name=""/>
        <dsp:cNvSpPr/>
      </dsp:nvSpPr>
      <dsp:spPr>
        <a:xfrm rot="5400000">
          <a:off x="1937032" y="-1127207"/>
          <a:ext cx="750299" cy="30083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Crea el socket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Lo liga a un puerto</a:t>
          </a:r>
        </a:p>
      </dsp:txBody>
      <dsp:txXfrm rot="-5400000">
        <a:off x="808015" y="38437"/>
        <a:ext cx="2971708" cy="677045"/>
      </dsp:txXfrm>
    </dsp:sp>
    <dsp:sp modelId="{263CD290-FA50-4EBB-BB08-93E0F7CF4D5B}">
      <dsp:nvSpPr>
        <dsp:cNvPr id="0" name=""/>
        <dsp:cNvSpPr/>
      </dsp:nvSpPr>
      <dsp:spPr>
        <a:xfrm rot="5400000">
          <a:off x="-173145" y="1181218"/>
          <a:ext cx="1154306" cy="8080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 dirty="0"/>
            <a:t>Ciclo infinito</a:t>
          </a:r>
        </a:p>
      </dsp:txBody>
      <dsp:txXfrm rot="-5400000">
        <a:off x="1" y="1412079"/>
        <a:ext cx="808014" cy="346292"/>
      </dsp:txXfrm>
    </dsp:sp>
    <dsp:sp modelId="{43B6BEDD-2AB3-43C0-AD25-95624BAAD839}">
      <dsp:nvSpPr>
        <dsp:cNvPr id="0" name=""/>
        <dsp:cNvSpPr/>
      </dsp:nvSpPr>
      <dsp:spPr>
        <a:xfrm rot="5400000">
          <a:off x="1937032" y="-120945"/>
          <a:ext cx="750299" cy="30083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Espera una conexión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Establece una conexión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Define un flujo para leer del socket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Recibe los datos principales del archivo a recibir</a:t>
          </a:r>
        </a:p>
      </dsp:txBody>
      <dsp:txXfrm rot="-5400000">
        <a:off x="808015" y="1044699"/>
        <a:ext cx="2971708" cy="677045"/>
      </dsp:txXfrm>
    </dsp:sp>
    <dsp:sp modelId="{3D6BC455-C2ED-4A2D-88B1-01E2C0FA2466}">
      <dsp:nvSpPr>
        <dsp:cNvPr id="0" name=""/>
        <dsp:cNvSpPr/>
      </dsp:nvSpPr>
      <dsp:spPr>
        <a:xfrm rot="5400000">
          <a:off x="-173145" y="2187480"/>
          <a:ext cx="1154306" cy="8080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 dirty="0"/>
            <a:t>Ciclo de recepción de paquetes</a:t>
          </a:r>
        </a:p>
      </dsp:txBody>
      <dsp:txXfrm rot="-5400000">
        <a:off x="1" y="2418341"/>
        <a:ext cx="808014" cy="346292"/>
      </dsp:txXfrm>
    </dsp:sp>
    <dsp:sp modelId="{DD4FF385-DC9D-41D9-9148-BD13F322C6C5}">
      <dsp:nvSpPr>
        <dsp:cNvPr id="0" name=""/>
        <dsp:cNvSpPr/>
      </dsp:nvSpPr>
      <dsp:spPr>
        <a:xfrm rot="5400000">
          <a:off x="1937032" y="885316"/>
          <a:ext cx="750299" cy="30083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Define un flujo para escribir el archivo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Recibe los paquetes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/>
            <a:t>Los reescribe en el archivo</a:t>
          </a:r>
          <a:endParaRPr lang="es-MX" sz="1100" kern="1200" dirty="0"/>
        </a:p>
      </dsp:txBody>
      <dsp:txXfrm rot="-5400000">
        <a:off x="808015" y="2050961"/>
        <a:ext cx="2971708" cy="677045"/>
      </dsp:txXfrm>
    </dsp:sp>
    <dsp:sp modelId="{D0A63CF0-76A7-4ECB-9858-1D826144BF49}">
      <dsp:nvSpPr>
        <dsp:cNvPr id="0" name=""/>
        <dsp:cNvSpPr/>
      </dsp:nvSpPr>
      <dsp:spPr>
        <a:xfrm rot="5400000">
          <a:off x="-173145" y="3193742"/>
          <a:ext cx="1154306" cy="8080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 dirty="0"/>
            <a:t>Cierre del servidor</a:t>
          </a:r>
        </a:p>
      </dsp:txBody>
      <dsp:txXfrm rot="-5400000">
        <a:off x="1" y="3424603"/>
        <a:ext cx="808014" cy="346292"/>
      </dsp:txXfrm>
    </dsp:sp>
    <dsp:sp modelId="{0E8313DC-9CCC-4B56-91FD-6B37C48C9FE4}">
      <dsp:nvSpPr>
        <dsp:cNvPr id="0" name=""/>
        <dsp:cNvSpPr/>
      </dsp:nvSpPr>
      <dsp:spPr>
        <a:xfrm rot="5400000">
          <a:off x="1937032" y="1891578"/>
          <a:ext cx="750299" cy="30083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Cierra el archivo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Cierra los flujos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Cierra el socket</a:t>
          </a:r>
        </a:p>
      </dsp:txBody>
      <dsp:txXfrm rot="-5400000">
        <a:off x="808015" y="3057223"/>
        <a:ext cx="2971708" cy="677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86E4E-D325-49F3-92DC-E1CBE11EDD3F}" type="datetimeFigureOut">
              <a:rPr lang="es-MX" smtClean="0"/>
              <a:t>03/06/2019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F575A-D191-4F87-AFF1-A013C752B4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30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19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03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5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99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6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85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147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17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30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0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03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3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3C116-9E74-406F-885F-4CAACF20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0" y="1756130"/>
            <a:ext cx="5720798" cy="1887950"/>
          </a:xfrm>
        </p:spPr>
        <p:txBody>
          <a:bodyPr/>
          <a:lstStyle/>
          <a:p>
            <a:r>
              <a:rPr lang="es-MX" dirty="0"/>
              <a:t>1.3.1 Sockets orientados a conexión bloqueantes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236D72-DB72-4BA1-9664-E11ABA85CE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674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Constructores  principales de </a:t>
            </a:r>
            <a:r>
              <a:rPr lang="es-MX" dirty="0" err="1"/>
              <a:t>ServerSocket</a:t>
            </a:r>
            <a:r>
              <a:rPr lang="es-MX" dirty="0"/>
              <a:t>()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ServerSocket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(); </a:t>
            </a:r>
            <a:r>
              <a:rPr lang="es-MX" sz="3500" dirty="0"/>
              <a:t>crea un socket de servidor.</a:t>
            </a:r>
          </a:p>
          <a:p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ServerSocket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 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port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); </a:t>
            </a:r>
            <a:r>
              <a:rPr lang="es-MX" sz="3500" dirty="0"/>
              <a:t>crea un socket  de servidor ligado a un puerto.</a:t>
            </a:r>
          </a:p>
        </p:txBody>
      </p:sp>
    </p:spTree>
    <p:extLst>
      <p:ext uri="{BB962C8B-B14F-4D97-AF65-F5344CB8AC3E}">
        <p14:creationId xmlns:p14="http://schemas.microsoft.com/office/powerpoint/2010/main" val="416601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Constructores  principales de </a:t>
            </a:r>
            <a:r>
              <a:rPr lang="es-MX" dirty="0" err="1"/>
              <a:t>ServerSocket</a:t>
            </a:r>
            <a:r>
              <a:rPr lang="es-MX" dirty="0"/>
              <a:t>()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ServerSocket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 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port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, 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 backlog); </a:t>
            </a:r>
            <a:r>
              <a:rPr lang="es-MX" sz="3500" dirty="0"/>
              <a:t>crea un socket  de servidor ligado a un puerto con una cola de conexiones específica.</a:t>
            </a:r>
          </a:p>
          <a:p>
            <a:r>
              <a:rPr lang="es-MX" sz="4700" dirty="0" err="1">
                <a:latin typeface="MoolBoran" panose="020B0100010101010101" pitchFamily="34" charset="0"/>
                <a:cs typeface="MoolBoran" panose="020B0100010101010101" pitchFamily="34" charset="0"/>
              </a:rPr>
              <a:t>ServerSocket</a:t>
            </a:r>
            <a:r>
              <a:rPr lang="es-MX" sz="47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47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700" dirty="0">
                <a:latin typeface="MoolBoran" panose="020B0100010101010101" pitchFamily="34" charset="0"/>
                <a:cs typeface="MoolBoran" panose="020B0100010101010101" pitchFamily="34" charset="0"/>
              </a:rPr>
              <a:t> </a:t>
            </a:r>
            <a:r>
              <a:rPr lang="es-MX" sz="4700" dirty="0" err="1">
                <a:latin typeface="MoolBoran" panose="020B0100010101010101" pitchFamily="34" charset="0"/>
                <a:cs typeface="MoolBoran" panose="020B0100010101010101" pitchFamily="34" charset="0"/>
              </a:rPr>
              <a:t>port</a:t>
            </a:r>
            <a:r>
              <a:rPr lang="es-MX" sz="4700" dirty="0">
                <a:latin typeface="MoolBoran" panose="020B0100010101010101" pitchFamily="34" charset="0"/>
                <a:cs typeface="MoolBoran" panose="020B0100010101010101" pitchFamily="34" charset="0"/>
              </a:rPr>
              <a:t>, </a:t>
            </a:r>
            <a:r>
              <a:rPr lang="es-MX" sz="47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700" dirty="0">
                <a:latin typeface="MoolBoran" panose="020B0100010101010101" pitchFamily="34" charset="0"/>
                <a:cs typeface="MoolBoran" panose="020B0100010101010101" pitchFamily="34" charset="0"/>
              </a:rPr>
              <a:t> </a:t>
            </a:r>
            <a:r>
              <a:rPr lang="es-MX" sz="4700" dirty="0" err="1">
                <a:latin typeface="MoolBoran" panose="020B0100010101010101" pitchFamily="34" charset="0"/>
                <a:cs typeface="MoolBoran" panose="020B0100010101010101" pitchFamily="34" charset="0"/>
              </a:rPr>
              <a:t>backlog</a:t>
            </a:r>
            <a:r>
              <a:rPr lang="es-MX" sz="4700" dirty="0">
                <a:latin typeface="MoolBoran" panose="020B0100010101010101" pitchFamily="34" charset="0"/>
                <a:cs typeface="MoolBoran" panose="020B0100010101010101" pitchFamily="34" charset="0"/>
              </a:rPr>
              <a:t>, </a:t>
            </a:r>
            <a:r>
              <a:rPr lang="es-MX" sz="4700" dirty="0" err="1">
                <a:latin typeface="MoolBoran" panose="020B0100010101010101" pitchFamily="34" charset="0"/>
                <a:cs typeface="MoolBoran" panose="020B0100010101010101" pitchFamily="34" charset="0"/>
              </a:rPr>
              <a:t>InetAddress</a:t>
            </a:r>
            <a:r>
              <a:rPr lang="es-MX" sz="4700" dirty="0">
                <a:latin typeface="MoolBoran" panose="020B0100010101010101" pitchFamily="34" charset="0"/>
                <a:cs typeface="MoolBoran" panose="020B0100010101010101" pitchFamily="34" charset="0"/>
              </a:rPr>
              <a:t> </a:t>
            </a:r>
            <a:r>
              <a:rPr lang="es-MX" sz="4700" dirty="0" err="1">
                <a:latin typeface="MoolBoran" panose="020B0100010101010101" pitchFamily="34" charset="0"/>
                <a:cs typeface="MoolBoran" panose="020B0100010101010101" pitchFamily="34" charset="0"/>
              </a:rPr>
              <a:t>bindAddr</a:t>
            </a:r>
            <a:r>
              <a:rPr lang="es-MX" sz="4700" dirty="0">
                <a:latin typeface="MoolBoran" panose="020B0100010101010101" pitchFamily="34" charset="0"/>
                <a:cs typeface="MoolBoran" panose="020B0100010101010101" pitchFamily="34" charset="0"/>
              </a:rPr>
              <a:t>); </a:t>
            </a:r>
            <a:r>
              <a:rPr lang="es-MX" sz="3500" dirty="0"/>
              <a:t>crea un socket de servidor ligado a un puerto con una cola de conexiones específica y una dirección IP local.</a:t>
            </a:r>
          </a:p>
        </p:txBody>
      </p:sp>
    </p:spTree>
    <p:extLst>
      <p:ext uri="{BB962C8B-B14F-4D97-AF65-F5344CB8AC3E}">
        <p14:creationId xmlns:p14="http://schemas.microsoft.com/office/powerpoint/2010/main" val="1338376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Métodos principales de </a:t>
            </a:r>
            <a:r>
              <a:rPr lang="es-MX" dirty="0" err="1"/>
              <a:t>ServerSocket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accept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(); </a:t>
            </a:r>
            <a:r>
              <a:rPr lang="es-MX" dirty="0"/>
              <a:t>escucha esperando una conexión en la red.</a:t>
            </a:r>
          </a:p>
          <a:p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bind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SocketAddress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endpoint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); </a:t>
            </a:r>
            <a:r>
              <a:rPr lang="es-MX" dirty="0"/>
              <a:t>liga al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ServerSocket</a:t>
            </a:r>
            <a:r>
              <a:rPr lang="es-MX" dirty="0"/>
              <a:t> a una dirección IP y número de puerto específico.</a:t>
            </a:r>
          </a:p>
          <a:p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close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  <a:r>
              <a:rPr lang="es-MX" dirty="0"/>
              <a:t> Cierra el socket.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2418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ServerSocket</a:t>
            </a:r>
            <a:r>
              <a:rPr lang="es-MX" dirty="0"/>
              <a:t>() y </a:t>
            </a:r>
            <a:r>
              <a:rPr lang="es-MX" dirty="0" err="1"/>
              <a:t>Bind</a:t>
            </a:r>
            <a:r>
              <a:rPr lang="es-MX" dirty="0"/>
              <a:t>()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ServerSocket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s = new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ServerSocket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buNone/>
            </a:pP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InetSocketAddress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dir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= new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InetSocketAddres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(1234);</a:t>
            </a:r>
          </a:p>
          <a:p>
            <a:pPr marL="0" indent="0">
              <a:buNone/>
            </a:pP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s.bind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dir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);</a:t>
            </a:r>
            <a:endParaRPr lang="es-MX" sz="2800" dirty="0"/>
          </a:p>
          <a:p>
            <a:pPr marL="0" indent="0">
              <a:buNone/>
            </a:pPr>
            <a:r>
              <a:rPr lang="es-MX" sz="4000" dirty="0" err="1"/>
              <a:t>ó</a:t>
            </a:r>
            <a:endParaRPr lang="es-MX" sz="4000" dirty="0"/>
          </a:p>
          <a:p>
            <a:pPr marL="0" indent="0">
              <a:buNone/>
            </a:pP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ServerSocket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s = new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ServerSocket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(1234);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4556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3752"/>
            <a:ext cx="8229600" cy="1143000"/>
          </a:xfrm>
        </p:spPr>
        <p:txBody>
          <a:bodyPr/>
          <a:lstStyle/>
          <a:p>
            <a:r>
              <a:rPr lang="es-MX" dirty="0"/>
              <a:t>Flujos en java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Volcan</a:t>
            </a:r>
            <a:r>
              <a:rPr lang="es-MX" dirty="0"/>
              <a:t> </a:t>
            </a:r>
            <a:r>
              <a:rPr lang="es-MX" dirty="0" err="1"/>
              <a:t>Merapi</a:t>
            </a:r>
            <a:r>
              <a:rPr lang="es-MX" dirty="0"/>
              <a:t>, isla de Java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680" y="1202699"/>
            <a:ext cx="6228110" cy="414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29725ED-4217-4097-AD19-1AE462086922}"/>
              </a:ext>
            </a:extLst>
          </p:cNvPr>
          <p:cNvSpPr txBox="1"/>
          <p:nvPr/>
        </p:nvSpPr>
        <p:spPr>
          <a:xfrm>
            <a:off x="3707904" y="6398696"/>
            <a:ext cx="520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Licencia </a:t>
            </a:r>
            <a:r>
              <a:rPr lang="es-MX" dirty="0" err="1"/>
              <a:t>Creative</a:t>
            </a:r>
            <a:r>
              <a:rPr lang="es-MX" dirty="0"/>
              <a:t> </a:t>
            </a:r>
            <a:r>
              <a:rPr lang="es-MX" dirty="0" err="1"/>
              <a:t>Common</a:t>
            </a:r>
            <a:r>
              <a:rPr lang="es-MX" dirty="0"/>
              <a:t> CCO, skeeze@pixabay.com</a:t>
            </a:r>
          </a:p>
        </p:txBody>
      </p:sp>
    </p:spTree>
    <p:extLst>
      <p:ext uri="{BB962C8B-B14F-4D97-AF65-F5344CB8AC3E}">
        <p14:creationId xmlns:p14="http://schemas.microsoft.com/office/powerpoint/2010/main" val="901937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Flujos en java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Paquete 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java.io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Flujos binarios y de caracter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BD85975-C9BF-4DCA-B876-D30EFC1329B2}"/>
              </a:ext>
            </a:extLst>
          </p:cNvPr>
          <p:cNvSpPr/>
          <p:nvPr/>
        </p:nvSpPr>
        <p:spPr>
          <a:xfrm>
            <a:off x="779394" y="3284984"/>
            <a:ext cx="1656184" cy="8001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F72DBD-0C76-4863-ACFB-F99EB0C96334}"/>
              </a:ext>
            </a:extLst>
          </p:cNvPr>
          <p:cNvSpPr txBox="1"/>
          <p:nvPr/>
        </p:nvSpPr>
        <p:spPr>
          <a:xfrm>
            <a:off x="1061727" y="3495722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Programa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6F75A8A-46E8-4270-9062-5682C6197EAF}"/>
              </a:ext>
            </a:extLst>
          </p:cNvPr>
          <p:cNvSpPr/>
          <p:nvPr/>
        </p:nvSpPr>
        <p:spPr>
          <a:xfrm>
            <a:off x="2843808" y="3284984"/>
            <a:ext cx="1656184" cy="8001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839BD91-1577-43C6-80C9-F8FCBC0C05D4}"/>
              </a:ext>
            </a:extLst>
          </p:cNvPr>
          <p:cNvSpPr txBox="1"/>
          <p:nvPr/>
        </p:nvSpPr>
        <p:spPr>
          <a:xfrm>
            <a:off x="3234680" y="3501296"/>
            <a:ext cx="8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Fuente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2ED07D0-CDA2-466B-AA4C-737E6E5359DE}"/>
              </a:ext>
            </a:extLst>
          </p:cNvPr>
          <p:cNvSpPr/>
          <p:nvPr/>
        </p:nvSpPr>
        <p:spPr>
          <a:xfrm>
            <a:off x="4751949" y="3284984"/>
            <a:ext cx="1656184" cy="8001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EA31018-8BF2-4528-8FB1-9A29BFED30FB}"/>
              </a:ext>
            </a:extLst>
          </p:cNvPr>
          <p:cNvSpPr txBox="1"/>
          <p:nvPr/>
        </p:nvSpPr>
        <p:spPr>
          <a:xfrm>
            <a:off x="5034282" y="3495722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Programa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826DD4A-5771-4D21-ABA8-74AE12F1B50D}"/>
              </a:ext>
            </a:extLst>
          </p:cNvPr>
          <p:cNvSpPr/>
          <p:nvPr/>
        </p:nvSpPr>
        <p:spPr>
          <a:xfrm>
            <a:off x="6880205" y="3290811"/>
            <a:ext cx="1656184" cy="8001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47EEEC4-3ABC-45FB-8964-3F2EB3C13BF6}"/>
              </a:ext>
            </a:extLst>
          </p:cNvPr>
          <p:cNvSpPr txBox="1"/>
          <p:nvPr/>
        </p:nvSpPr>
        <p:spPr>
          <a:xfrm>
            <a:off x="7271077" y="3507123"/>
            <a:ext cx="8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Fuente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6281F71-F52E-44B7-8FAC-F69827C04A87}"/>
              </a:ext>
            </a:extLst>
          </p:cNvPr>
          <p:cNvCxnSpPr>
            <a:stCxn id="7" idx="2"/>
            <a:endCxn id="4" idx="6"/>
          </p:cNvCxnSpPr>
          <p:nvPr/>
        </p:nvCxnSpPr>
        <p:spPr>
          <a:xfrm flipH="1">
            <a:off x="2435578" y="3685034"/>
            <a:ext cx="408230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963F556-6F95-4B42-A17C-5EFB2D89CF70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6408133" y="3685034"/>
            <a:ext cx="472072" cy="582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F410BC7-7347-4CB7-862D-B3A8F6CEF445}"/>
              </a:ext>
            </a:extLst>
          </p:cNvPr>
          <p:cNvSpPr txBox="1"/>
          <p:nvPr/>
        </p:nvSpPr>
        <p:spPr>
          <a:xfrm>
            <a:off x="1792332" y="2622830"/>
            <a:ext cx="173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Entrada - lectura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A4842FA-954D-4E7B-8971-0BF960417AE7}"/>
              </a:ext>
            </a:extLst>
          </p:cNvPr>
          <p:cNvSpPr txBox="1"/>
          <p:nvPr/>
        </p:nvSpPr>
        <p:spPr>
          <a:xfrm>
            <a:off x="5580040" y="2769738"/>
            <a:ext cx="173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Salida - escritura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77AF7E0-2513-4496-942B-63F2103D96CB}"/>
              </a:ext>
            </a:extLst>
          </p:cNvPr>
          <p:cNvSpPr txBox="1"/>
          <p:nvPr/>
        </p:nvSpPr>
        <p:spPr>
          <a:xfrm>
            <a:off x="2318932" y="404566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Flujo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1A2EEBB-DE4C-46E1-A982-7C7F6CB2B10B}"/>
              </a:ext>
            </a:extLst>
          </p:cNvPr>
          <p:cNvSpPr txBox="1"/>
          <p:nvPr/>
        </p:nvSpPr>
        <p:spPr>
          <a:xfrm>
            <a:off x="6323408" y="405215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Flujo</a:t>
            </a:r>
          </a:p>
        </p:txBody>
      </p:sp>
    </p:spTree>
    <p:extLst>
      <p:ext uri="{BB962C8B-B14F-4D97-AF65-F5344CB8AC3E}">
        <p14:creationId xmlns:p14="http://schemas.microsoft.com/office/powerpoint/2010/main" val="508425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Flujos binarios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Byte (8 bits).</a:t>
            </a:r>
          </a:p>
          <a:p>
            <a:r>
              <a:rPr lang="es-MX" dirty="0"/>
              <a:t>Mas primitivos y portables.</a:t>
            </a:r>
          </a:p>
          <a:p>
            <a:r>
              <a:rPr lang="es-MX" dirty="0"/>
              <a:t>Los demás flujos lo usan.</a:t>
            </a:r>
          </a:p>
          <a:p>
            <a:r>
              <a:rPr lang="es-MX" dirty="0"/>
              <a:t>Flujo de bajo nivel.</a:t>
            </a:r>
          </a:p>
          <a:p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InputStream</a:t>
            </a:r>
            <a:r>
              <a:rPr lang="es-MX" dirty="0"/>
              <a:t> y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OutputStream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4654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Flujos de caracteres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char</a:t>
            </a:r>
            <a:r>
              <a:rPr lang="es-MX" sz="2800" dirty="0"/>
              <a:t> (16 bits).</a:t>
            </a:r>
          </a:p>
          <a:p>
            <a:r>
              <a:rPr lang="es-MX" sz="2800" dirty="0"/>
              <a:t>Codificación Unicode.</a:t>
            </a:r>
          </a:p>
          <a:p>
            <a:r>
              <a:rPr lang="es-MX" sz="2800" dirty="0"/>
              <a:t>Ideal para texto plano.</a:t>
            </a:r>
          </a:p>
          <a:p>
            <a:r>
              <a:rPr lang="es-MX" sz="2800" dirty="0"/>
              <a:t>Reader y </a:t>
            </a:r>
            <a:r>
              <a:rPr lang="es-MX" sz="2800" dirty="0" err="1"/>
              <a:t>Writer</a:t>
            </a:r>
            <a:r>
              <a:rPr lang="es-MX" sz="2800" dirty="0"/>
              <a:t>.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436300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Diagrama de clases principales, FLUJOS BINARIOS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574D967B-0643-4279-B1E4-87C032B5AB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2205801"/>
              </p:ext>
            </p:extLst>
          </p:nvPr>
        </p:nvGraphicFramePr>
        <p:xfrm>
          <a:off x="251520" y="1988840"/>
          <a:ext cx="8424936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5E3CDF00-5C32-4FB0-8C42-DC5EECC12B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1873167"/>
              </p:ext>
            </p:extLst>
          </p:nvPr>
        </p:nvGraphicFramePr>
        <p:xfrm>
          <a:off x="683568" y="4293096"/>
          <a:ext cx="7776864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8963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5" y="804520"/>
            <a:ext cx="6827210" cy="1049235"/>
          </a:xfrm>
        </p:spPr>
        <p:txBody>
          <a:bodyPr>
            <a:normAutofit/>
          </a:bodyPr>
          <a:lstStyle/>
          <a:p>
            <a:r>
              <a:rPr lang="es-MX" dirty="0"/>
              <a:t>Diagrama de clases principales, FLUJOS DE CARACTER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8AF71A4E-DA81-411A-A13C-966A3CA4A5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239479"/>
              </p:ext>
            </p:extLst>
          </p:nvPr>
        </p:nvGraphicFramePr>
        <p:xfrm>
          <a:off x="323528" y="2060848"/>
          <a:ext cx="8352928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C5FFB7E7-435E-47C4-9701-39F9B6035F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3719176"/>
              </p:ext>
            </p:extLst>
          </p:nvPr>
        </p:nvGraphicFramePr>
        <p:xfrm>
          <a:off x="323528" y="3789040"/>
          <a:ext cx="8352928" cy="18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396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Socket orientado a flujo bloqueantes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Es el tipo de socket que utiliza el protocolo TCP y por tanto tiene todas las características relacionadas.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713250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Lectura y escritura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Abrir.</a:t>
            </a:r>
          </a:p>
          <a:p>
            <a:r>
              <a:rPr lang="es-MX" sz="2800" dirty="0"/>
              <a:t>Leer o escribir.</a:t>
            </a:r>
          </a:p>
          <a:p>
            <a:r>
              <a:rPr lang="es-MX" sz="2800" dirty="0"/>
              <a:t>Cerrar.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09916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Lectura, </a:t>
            </a:r>
            <a:r>
              <a:rPr lang="es-MX" dirty="0" err="1"/>
              <a:t>ImputStream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read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  <a:r>
              <a:rPr lang="es-MX" dirty="0"/>
              <a:t> Lee el próximo byte del flujo representado en un entero. Devuelve -1 si no quedan mas datos que leer.  </a:t>
            </a:r>
          </a:p>
          <a:p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read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(byte[] b); </a:t>
            </a:r>
            <a:r>
              <a:rPr lang="es-MX" dirty="0"/>
              <a:t>Lee un arreglo de bytes del flujo.  </a:t>
            </a:r>
          </a:p>
          <a:p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read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(byte[] b,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off,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len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)</a:t>
            </a:r>
            <a:r>
              <a:rPr lang="es-MX" dirty="0"/>
              <a:t>; Lee un arreglo de bytes del flujo, desde y hasta la posición indicada.</a:t>
            </a:r>
          </a:p>
        </p:txBody>
      </p:sp>
    </p:spTree>
    <p:extLst>
      <p:ext uri="{BB962C8B-B14F-4D97-AF65-F5344CB8AC3E}">
        <p14:creationId xmlns:p14="http://schemas.microsoft.com/office/powerpoint/2010/main" val="1931131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Lectura, Reader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sz="2400" dirty="0" err="1"/>
              <a:t>int</a:t>
            </a:r>
            <a:r>
              <a:rPr lang="es-MX" sz="2400" b="1" dirty="0"/>
              <a:t> </a:t>
            </a:r>
            <a:r>
              <a:rPr lang="es-MX" sz="2400" b="1" dirty="0" err="1"/>
              <a:t>read</a:t>
            </a:r>
            <a:r>
              <a:rPr lang="es-MX" sz="2400" b="1" dirty="0"/>
              <a:t>() – </a:t>
            </a:r>
            <a:r>
              <a:rPr lang="es-MX" sz="2400" dirty="0"/>
              <a:t>Lee el próximo carácter del flujo representado en un entero. Devuelve -1 si no quedan mas datos que leer.</a:t>
            </a:r>
          </a:p>
          <a:p>
            <a:r>
              <a:rPr lang="es-MX" sz="2400" dirty="0" err="1"/>
              <a:t>int</a:t>
            </a:r>
            <a:r>
              <a:rPr lang="es-MX" sz="2400" b="1" dirty="0"/>
              <a:t> </a:t>
            </a:r>
            <a:r>
              <a:rPr lang="es-MX" sz="2400" b="1" dirty="0" err="1"/>
              <a:t>read</a:t>
            </a:r>
            <a:r>
              <a:rPr lang="es-MX" sz="2400" b="1" dirty="0"/>
              <a:t>(</a:t>
            </a:r>
            <a:r>
              <a:rPr lang="es-MX" sz="2400" i="1" dirty="0" err="1"/>
              <a:t>char</a:t>
            </a:r>
            <a:r>
              <a:rPr lang="es-MX" sz="2400" i="1" dirty="0"/>
              <a:t>[] </a:t>
            </a:r>
            <a:r>
              <a:rPr lang="es-MX" sz="2400" i="1" dirty="0" err="1"/>
              <a:t>cbuf</a:t>
            </a:r>
            <a:r>
              <a:rPr lang="es-MX" sz="2400" b="1" dirty="0"/>
              <a:t>) – </a:t>
            </a:r>
            <a:r>
              <a:rPr lang="es-MX" sz="2400" dirty="0"/>
              <a:t>Lee un arreglo de caracteres del flujo.</a:t>
            </a:r>
          </a:p>
          <a:p>
            <a:r>
              <a:rPr lang="es-MX" sz="2400" dirty="0" err="1"/>
              <a:t>int</a:t>
            </a:r>
            <a:r>
              <a:rPr lang="es-MX" sz="2400" dirty="0"/>
              <a:t> </a:t>
            </a:r>
            <a:r>
              <a:rPr lang="es-MX" sz="2400" b="1" dirty="0" err="1"/>
              <a:t>read</a:t>
            </a:r>
            <a:r>
              <a:rPr lang="es-MX" sz="2400" b="1" dirty="0"/>
              <a:t>(</a:t>
            </a:r>
            <a:r>
              <a:rPr lang="es-MX" sz="2400" i="1" dirty="0" err="1"/>
              <a:t>char</a:t>
            </a:r>
            <a:r>
              <a:rPr lang="es-MX" sz="2400" i="1" dirty="0"/>
              <a:t>[] </a:t>
            </a:r>
            <a:r>
              <a:rPr lang="es-MX" sz="2400" i="1" dirty="0" err="1"/>
              <a:t>cbuf</a:t>
            </a:r>
            <a:r>
              <a:rPr lang="es-MX" sz="2400" i="1" dirty="0"/>
              <a:t>, </a:t>
            </a:r>
            <a:r>
              <a:rPr lang="es-MX" sz="2400" i="1" dirty="0" err="1"/>
              <a:t>int</a:t>
            </a:r>
            <a:r>
              <a:rPr lang="es-MX" sz="2400" i="1" dirty="0"/>
              <a:t> off, </a:t>
            </a:r>
            <a:r>
              <a:rPr lang="es-MX" sz="2400" i="1" dirty="0" err="1"/>
              <a:t>int</a:t>
            </a:r>
            <a:r>
              <a:rPr lang="es-MX" sz="2400" i="1" dirty="0"/>
              <a:t> </a:t>
            </a:r>
            <a:r>
              <a:rPr lang="es-MX" sz="2400" i="1" dirty="0" err="1"/>
              <a:t>len</a:t>
            </a:r>
            <a:r>
              <a:rPr lang="es-MX" sz="2400" b="1" dirty="0"/>
              <a:t>) – </a:t>
            </a:r>
            <a:r>
              <a:rPr lang="es-MX" sz="2400" dirty="0"/>
              <a:t>Lee un arreglo de caracteres del flujo, desde y hasta la posición indicada.</a:t>
            </a:r>
          </a:p>
        </p:txBody>
      </p:sp>
    </p:spTree>
    <p:extLst>
      <p:ext uri="{BB962C8B-B14F-4D97-AF65-F5344CB8AC3E}">
        <p14:creationId xmlns:p14="http://schemas.microsoft.com/office/powerpoint/2010/main" val="2275122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Escritura, </a:t>
            </a:r>
            <a:r>
              <a:rPr lang="es-MX" dirty="0" err="1"/>
              <a:t>OutputStream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write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b);</a:t>
            </a:r>
            <a:r>
              <a:rPr lang="es-MX" b="1" dirty="0"/>
              <a:t> </a:t>
            </a:r>
            <a:r>
              <a:rPr lang="es-MX" dirty="0"/>
              <a:t>Escribe un solo byte en el flujo.</a:t>
            </a:r>
          </a:p>
          <a:p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write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(byte[] b);</a:t>
            </a:r>
            <a:r>
              <a:rPr lang="es-MX" b="1" dirty="0"/>
              <a:t> </a:t>
            </a:r>
            <a:r>
              <a:rPr lang="es-MX" dirty="0"/>
              <a:t>Escribe un arreglo de bytes en el flujo.</a:t>
            </a:r>
          </a:p>
          <a:p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write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(byte[] b,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off,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len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);</a:t>
            </a:r>
            <a:r>
              <a:rPr lang="es-MX" b="1" dirty="0"/>
              <a:t> </a:t>
            </a:r>
            <a:r>
              <a:rPr lang="es-MX" dirty="0"/>
              <a:t>Escribe una porción de un arreglo de bytes en el flujo.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2487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Escritura, </a:t>
            </a:r>
            <a:r>
              <a:rPr lang="es-MX" dirty="0" err="1"/>
              <a:t>Writer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write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c);</a:t>
            </a:r>
            <a:r>
              <a:rPr lang="es-MX" b="1" dirty="0"/>
              <a:t> </a:t>
            </a:r>
            <a:r>
              <a:rPr lang="es-MX" dirty="0"/>
              <a:t>Escribe un solo carácter en el flujo.</a:t>
            </a:r>
          </a:p>
          <a:p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write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char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[]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cbuf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);</a:t>
            </a:r>
            <a:r>
              <a:rPr lang="es-MX" b="1" dirty="0"/>
              <a:t> </a:t>
            </a:r>
            <a:r>
              <a:rPr lang="es-MX" dirty="0"/>
              <a:t>Escribe un arreglo de caracteres en el flujo.</a:t>
            </a:r>
          </a:p>
          <a:p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write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char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[]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cbuf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,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off,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len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);</a:t>
            </a:r>
            <a:r>
              <a:rPr lang="es-MX" b="1" dirty="0"/>
              <a:t> </a:t>
            </a:r>
            <a:r>
              <a:rPr lang="es-MX" dirty="0"/>
              <a:t>Escribe una porción de un arreglo de caracteres en el flujo.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4797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Entrada y salida estándar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2015733"/>
            <a:ext cx="7992887" cy="4037747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Clase 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</a:t>
            </a:r>
            <a:r>
              <a:rPr lang="es-MX" dirty="0"/>
              <a:t> dentro de 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java.Lang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.</a:t>
            </a:r>
          </a:p>
          <a:p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InputStream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 in (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InputStream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); </a:t>
            </a:r>
            <a:r>
              <a:rPr lang="es-MX" dirty="0"/>
              <a:t>Flujo de entrada estándar. Típicamente corresponde al teclado.</a:t>
            </a:r>
          </a:p>
          <a:p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PrintStream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out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 (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OutputStream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);</a:t>
            </a:r>
            <a:r>
              <a:rPr lang="es-MX" b="1" dirty="0"/>
              <a:t> </a:t>
            </a:r>
            <a:r>
              <a:rPr lang="es-MX" dirty="0"/>
              <a:t>Flujo de salida estándar. Típicamente corresponde a la pantalla.</a:t>
            </a:r>
          </a:p>
          <a:p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PrintStream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err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 (</a:t>
            </a:r>
            <a:r>
              <a:rPr lang="es-MX" sz="4300" dirty="0" err="1">
                <a:latin typeface="MoolBoran" panose="020B0100010101010101" pitchFamily="34" charset="0"/>
                <a:cs typeface="MoolBoran" panose="020B0100010101010101" pitchFamily="34" charset="0"/>
              </a:rPr>
              <a:t>OutputStream</a:t>
            </a:r>
            <a:r>
              <a:rPr lang="es-MX" sz="4300" dirty="0">
                <a:latin typeface="MoolBoran" panose="020B0100010101010101" pitchFamily="34" charset="0"/>
                <a:cs typeface="MoolBoran" panose="020B0100010101010101" pitchFamily="34" charset="0"/>
              </a:rPr>
              <a:t>); </a:t>
            </a:r>
            <a:r>
              <a:rPr lang="es-MX" dirty="0"/>
              <a:t>Flujo de salida estándar de errores. Típicamente corresponde a la pantalla.</a:t>
            </a:r>
          </a:p>
          <a:p>
            <a:r>
              <a:rPr lang="es-MX" dirty="0"/>
              <a:t>Pueden ser redirigidos.</a:t>
            </a:r>
          </a:p>
        </p:txBody>
      </p:sp>
    </p:spTree>
    <p:extLst>
      <p:ext uri="{BB962C8B-B14F-4D97-AF65-F5344CB8AC3E}">
        <p14:creationId xmlns:p14="http://schemas.microsoft.com/office/powerpoint/2010/main" val="3338663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Realizar una aplicación con una arquitectura cliente/servidor en java con sockets bloqueantes.</a:t>
            </a:r>
          </a:p>
          <a:p>
            <a:r>
              <a:rPr lang="es-MX" sz="2800" dirty="0"/>
              <a:t>El cliente se conecta con el servidor y recibe un mensaje.</a:t>
            </a:r>
          </a:p>
        </p:txBody>
      </p:sp>
    </p:spTree>
    <p:extLst>
      <p:ext uri="{BB962C8B-B14F-4D97-AF65-F5344CB8AC3E}">
        <p14:creationId xmlns:p14="http://schemas.microsoft.com/office/powerpoint/2010/main" val="4100524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Programa de eco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/>
              <a:t>Cliente</a:t>
            </a:r>
          </a:p>
        </p:txBody>
      </p:sp>
      <p:graphicFrame>
        <p:nvGraphicFramePr>
          <p:cNvPr id="12" name="11 Marcador de contenid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2891556"/>
              </p:ext>
            </p:extLst>
          </p:nvPr>
        </p:nvGraphicFramePr>
        <p:xfrm>
          <a:off x="1443038" y="2824163"/>
          <a:ext cx="3125787" cy="264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MX" dirty="0"/>
              <a:t>Servidor</a:t>
            </a:r>
          </a:p>
        </p:txBody>
      </p:sp>
      <p:graphicFrame>
        <p:nvGraphicFramePr>
          <p:cNvPr id="13" name="12 Marcador de contenido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35896438"/>
              </p:ext>
            </p:extLst>
          </p:nvPr>
        </p:nvGraphicFramePr>
        <p:xfrm>
          <a:off x="4889500" y="2820988"/>
          <a:ext cx="3125788" cy="263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71378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Servidor (1/3)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10000"/>
              </a:lnSpc>
            </a:pPr>
            <a:r>
              <a:rPr lang="en-US" dirty="0"/>
              <a:t>Primero, </a:t>
            </a:r>
            <a:r>
              <a:rPr lang="en-US" dirty="0" err="1"/>
              <a:t>necesitamos</a:t>
            </a:r>
            <a:r>
              <a:rPr lang="en-US" dirty="0"/>
              <a:t> las </a:t>
            </a:r>
            <a:r>
              <a:rPr lang="en-US" dirty="0" err="1"/>
              <a:t>bibliotecas</a:t>
            </a:r>
            <a:r>
              <a:rPr lang="en-US" dirty="0"/>
              <a:t>. </a:t>
            </a:r>
          </a:p>
          <a:p>
            <a:pPr marL="571500" lvl="2" indent="0" defTabSz="9144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import java.net.*;</a:t>
            </a:r>
          </a:p>
          <a:p>
            <a:pPr marL="571500" lvl="2" indent="0" defTabSz="9144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import java.io.*;</a:t>
            </a:r>
          </a:p>
          <a:p>
            <a:pPr defTabSz="914400">
              <a:lnSpc>
                <a:spcPct val="110000"/>
              </a:lnSpc>
            </a:pPr>
            <a:r>
              <a:rPr lang="en-US" dirty="0" err="1"/>
              <a:t>Ahora</a:t>
            </a:r>
            <a:r>
              <a:rPr lang="en-US" dirty="0"/>
              <a:t>, se define la </a:t>
            </a:r>
            <a:r>
              <a:rPr lang="en-US" dirty="0" err="1"/>
              <a:t>clase</a:t>
            </a:r>
            <a:r>
              <a:rPr lang="en-US" dirty="0"/>
              <a:t> y </a:t>
            </a:r>
            <a:r>
              <a:rPr lang="en-US" dirty="0" err="1"/>
              <a:t>creamos</a:t>
            </a:r>
            <a:r>
              <a:rPr lang="en-US" dirty="0"/>
              <a:t> el socket. Lo </a:t>
            </a:r>
            <a:r>
              <a:rPr lang="en-US" dirty="0" err="1"/>
              <a:t>ligamos</a:t>
            </a:r>
            <a:r>
              <a:rPr lang="en-US" dirty="0"/>
              <a:t> al </a:t>
            </a:r>
            <a:r>
              <a:rPr lang="en-US" dirty="0" err="1"/>
              <a:t>puerto</a:t>
            </a:r>
            <a:r>
              <a:rPr lang="en-US" dirty="0"/>
              <a:t> 1234.</a:t>
            </a:r>
          </a:p>
          <a:p>
            <a:pPr marL="800100" lvl="2" defTabSz="914400"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571500" lvl="2" indent="0" defTabSz="9144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public class </a:t>
            </a:r>
            <a:r>
              <a:rPr lang="en-US" dirty="0" err="1"/>
              <a:t>SHola</a:t>
            </a:r>
            <a:r>
              <a:rPr lang="en-US" dirty="0"/>
              <a:t> {</a:t>
            </a:r>
          </a:p>
          <a:p>
            <a:pPr marL="571500" lvl="2" indent="0" defTabSz="9144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571500" lvl="2" indent="0" defTabSz="9144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        try{</a:t>
            </a:r>
          </a:p>
          <a:p>
            <a:pPr marL="571500" lvl="2" indent="0" defTabSz="9144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ServerSocket</a:t>
            </a:r>
            <a:r>
              <a:rPr lang="en-US" dirty="0"/>
              <a:t> s = new </a:t>
            </a:r>
            <a:r>
              <a:rPr lang="en-US" dirty="0" err="1"/>
              <a:t>ServerSocket</a:t>
            </a:r>
            <a:r>
              <a:rPr lang="en-US" dirty="0"/>
              <a:t>(1234);</a:t>
            </a:r>
          </a:p>
          <a:p>
            <a:pPr marL="571500" lvl="2" indent="0" defTabSz="9144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Esperando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...");</a:t>
            </a:r>
          </a:p>
        </p:txBody>
      </p:sp>
    </p:spTree>
    <p:extLst>
      <p:ext uri="{BB962C8B-B14F-4D97-AF65-F5344CB8AC3E}">
        <p14:creationId xmlns:p14="http://schemas.microsoft.com/office/powerpoint/2010/main" val="3639321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Bloque try-catch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/>
              <a:t>La creación de sockets siembre debe de hacerse dentro de un bloque try-catch.</a:t>
            </a:r>
          </a:p>
        </p:txBody>
      </p:sp>
    </p:spTree>
    <p:extLst>
      <p:ext uri="{BB962C8B-B14F-4D97-AF65-F5344CB8AC3E}">
        <p14:creationId xmlns:p14="http://schemas.microsoft.com/office/powerpoint/2010/main" val="357750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API java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3600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https://docs.oracle.com/javase/8/docs/api</a:t>
            </a:r>
            <a:endParaRPr lang="es-MX" sz="3600" i="1" dirty="0"/>
          </a:p>
          <a:p>
            <a:pPr marL="0" indent="0" algn="ctr">
              <a:buNone/>
            </a:pP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624866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1941513" y="404813"/>
            <a:ext cx="7202487" cy="587375"/>
          </a:xfrm>
        </p:spPr>
        <p:txBody>
          <a:bodyPr>
            <a:normAutofit/>
          </a:bodyPr>
          <a:lstStyle/>
          <a:p>
            <a:r>
              <a:rPr lang="es-MX" dirty="0"/>
              <a:t>Servidor (2/3)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4294967295"/>
          </p:nvPr>
        </p:nvSpPr>
        <p:spPr>
          <a:xfrm>
            <a:off x="611188" y="1125538"/>
            <a:ext cx="8532812" cy="434022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s-MX" dirty="0"/>
              <a:t>El servidor espera dentro de un ciclo infinito la solicitud de conexión de un cliente.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n-US" sz="2000" dirty="0">
                <a:latin typeface="MoolBoran" panose="020B0100010101010101" pitchFamily="34" charset="0"/>
                <a:cs typeface="MoolBoran" panose="020B0100010101010101" pitchFamily="34" charset="0"/>
              </a:rPr>
              <a:t> for(;;){</a:t>
            </a:r>
            <a:endParaRPr lang="es-MX" sz="20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800100" lvl="2" indent="0">
              <a:lnSpc>
                <a:spcPct val="110000"/>
              </a:lnSpc>
              <a:buNone/>
            </a:pPr>
            <a:r>
              <a:rPr lang="en-US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Socket cl = </a:t>
            </a:r>
            <a:r>
              <a:rPr lang="en-US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s.accept</a:t>
            </a:r>
            <a:r>
              <a:rPr lang="en-US" sz="20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  <a:endParaRPr lang="es-MX" sz="20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800100" lvl="2" indent="0">
              <a:lnSpc>
                <a:spcPct val="110000"/>
              </a:lnSpc>
              <a:buNone/>
            </a:pPr>
            <a:r>
              <a:rPr lang="en-US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("Conexión establecida desde “ + 								 </a:t>
            </a:r>
            <a:r>
              <a:rPr lang="en-US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cl.getInetAddress</a:t>
            </a:r>
            <a:r>
              <a:rPr lang="en-US" sz="2000" dirty="0">
                <a:latin typeface="MoolBoran" panose="020B0100010101010101" pitchFamily="34" charset="0"/>
                <a:cs typeface="MoolBoran" panose="020B0100010101010101" pitchFamily="34" charset="0"/>
              </a:rPr>
              <a:t>()+":"+</a:t>
            </a:r>
            <a:r>
              <a:rPr lang="en-US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cl.getPort</a:t>
            </a:r>
            <a:r>
              <a:rPr lang="en-US" sz="2000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pPr>
              <a:lnSpc>
                <a:spcPct val="110000"/>
              </a:lnSpc>
            </a:pPr>
            <a:r>
              <a:rPr lang="es-MX" dirty="0">
                <a:cs typeface="MoolBoran" panose="020B0100010101010101" pitchFamily="34" charset="0"/>
              </a:rPr>
              <a:t>Definimos el mensaje a enviar y ligamos un </a:t>
            </a:r>
            <a:r>
              <a:rPr lang="es-MX" dirty="0" err="1">
                <a:cs typeface="MoolBoran" panose="020B0100010101010101" pitchFamily="34" charset="0"/>
              </a:rPr>
              <a:t>PrintWriter</a:t>
            </a:r>
            <a:r>
              <a:rPr lang="es-MX" dirty="0">
                <a:cs typeface="MoolBoran" panose="020B0100010101010101" pitchFamily="34" charset="0"/>
              </a:rPr>
              <a:t> a un flujo de salida de carácter.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mensaje ="Hola mundo";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PrintWriter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pw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= new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PrintWriter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(new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OutputStreamWriter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cl.getOutputStream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()));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pw.println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(mensaje);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pw.flush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>
              <a:lnSpc>
                <a:spcPct val="110000"/>
              </a:lnSpc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6717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Servidor (3/3)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s-MX" sz="2800" dirty="0"/>
              <a:t>Cerramos el flujo, cerramos el socket, termínanos el ciclo </a:t>
            </a:r>
            <a:r>
              <a:rPr lang="es-MX" sz="2800" dirty="0" err="1"/>
              <a:t>for</a:t>
            </a:r>
            <a:r>
              <a:rPr lang="es-MX" sz="2800" dirty="0"/>
              <a:t> y el bloque try-catch y cerramos la clase.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n-US" sz="2000" dirty="0">
                <a:latin typeface="MoolBoran" panose="020B0100010101010101" pitchFamily="34" charset="0"/>
                <a:cs typeface="MoolBoran" panose="020B0100010101010101" pitchFamily="34" charset="0"/>
              </a:rPr>
              <a:t>	             </a:t>
            </a:r>
            <a:r>
              <a:rPr lang="en-US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pw.close</a:t>
            </a:r>
            <a:r>
              <a:rPr lang="en-US" sz="20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  <a:endParaRPr lang="es-MX" sz="20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800100" lvl="2" indent="0">
              <a:lnSpc>
                <a:spcPct val="110000"/>
              </a:lnSpc>
              <a:buNone/>
            </a:pPr>
            <a:r>
              <a:rPr lang="en-US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</a:t>
            </a:r>
            <a:r>
              <a:rPr lang="en-US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cl.close</a:t>
            </a:r>
            <a:r>
              <a:rPr lang="en-US" sz="20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  <a:endParaRPr lang="es-MX" sz="20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800100" lvl="2" indent="0">
              <a:lnSpc>
                <a:spcPct val="110000"/>
              </a:lnSpc>
              <a:buNone/>
            </a:pPr>
            <a:r>
              <a:rPr lang="en-US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}//for</a:t>
            </a:r>
            <a:endParaRPr lang="es-MX" sz="20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}catch(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Exception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e){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e.printStackTrace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}//catch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}//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main</a:t>
            </a:r>
            <a:endParaRPr lang="es-MX" sz="20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6751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Cliente (1/3)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s-MX" dirty="0"/>
              <a:t>Agregamos las bibliotecas.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import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java.net.*;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import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java.io.*;</a:t>
            </a:r>
          </a:p>
          <a:p>
            <a:pPr>
              <a:lnSpc>
                <a:spcPct val="110000"/>
              </a:lnSpc>
            </a:pPr>
            <a:r>
              <a:rPr lang="es-MX" dirty="0">
                <a:cs typeface="MoolBoran" panose="020B0100010101010101" pitchFamily="34" charset="0"/>
              </a:rPr>
              <a:t>Definimos la clase y creamos la función </a:t>
            </a:r>
            <a:r>
              <a:rPr lang="es-MX" dirty="0" err="1">
                <a:cs typeface="MoolBoran" panose="020B0100010101010101" pitchFamily="34" charset="0"/>
              </a:rPr>
              <a:t>main</a:t>
            </a:r>
            <a:r>
              <a:rPr lang="es-MX" dirty="0">
                <a:cs typeface="MoolBoran" panose="020B0100010101010101" pitchFamily="34" charset="0"/>
              </a:rPr>
              <a:t>().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class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Cliente {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static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main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[]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args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){</a:t>
            </a:r>
          </a:p>
          <a:p>
            <a:pPr>
              <a:lnSpc>
                <a:spcPct val="110000"/>
              </a:lnSpc>
            </a:pPr>
            <a:r>
              <a:rPr lang="es-MX" dirty="0"/>
              <a:t>Creamos el bloque try-catch y definimos un flujo de lectura de la entrada estándar.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try{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BufferedReader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br1 = new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BufferedReader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(new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InputStreamReader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(System.in));</a:t>
            </a:r>
          </a:p>
        </p:txBody>
      </p:sp>
    </p:spTree>
    <p:extLst>
      <p:ext uri="{BB962C8B-B14F-4D97-AF65-F5344CB8AC3E}">
        <p14:creationId xmlns:p14="http://schemas.microsoft.com/office/powerpoint/2010/main" val="2615578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333375"/>
            <a:ext cx="3494088" cy="679450"/>
          </a:xfrm>
        </p:spPr>
        <p:txBody>
          <a:bodyPr>
            <a:normAutofit/>
          </a:bodyPr>
          <a:lstStyle/>
          <a:p>
            <a:r>
              <a:rPr lang="es-MX" dirty="0"/>
              <a:t>Cliente (2/3)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323850" y="1012825"/>
            <a:ext cx="8820150" cy="44529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MX"/>
              <a:t>A partir del flujo de lectura obtenemos del usuario la dirección y puerto del servidor.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System.out.printf</a:t>
            </a: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("Escriba la dirección del servidor: ");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 host = br1.readLine();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System.out.printf</a:t>
            </a: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("\n\</a:t>
            </a: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nEscriba</a:t>
            </a: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 el puerto:");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pto</a:t>
            </a: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 = </a:t>
            </a: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Integer.parseInt</a:t>
            </a: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(br1.readLine());</a:t>
            </a:r>
          </a:p>
          <a:p>
            <a:pPr>
              <a:lnSpc>
                <a:spcPct val="110000"/>
              </a:lnSpc>
            </a:pPr>
            <a:r>
              <a:rPr lang="es-MX"/>
              <a:t>Creamos el socket .          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Socket cl = new Socket(</a:t>
            </a: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host,pto</a:t>
            </a: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s-MX"/>
              <a:t>Creamos un flujo de carácter ligado al socket para recibir el mensaje.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BufferedReader</a:t>
            </a: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 br2 = new </a:t>
            </a: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BufferedReader</a:t>
            </a: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(new </a:t>
            </a: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InputStreamReader</a:t>
            </a: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cl.getInputStream</a:t>
            </a: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()));</a:t>
            </a:r>
          </a:p>
        </p:txBody>
      </p:sp>
    </p:spTree>
    <p:extLst>
      <p:ext uri="{BB962C8B-B14F-4D97-AF65-F5344CB8AC3E}">
        <p14:creationId xmlns:p14="http://schemas.microsoft.com/office/powerpoint/2010/main" val="2511878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333375"/>
            <a:ext cx="3062288" cy="587375"/>
          </a:xfrm>
        </p:spPr>
        <p:txBody>
          <a:bodyPr>
            <a:normAutofit/>
          </a:bodyPr>
          <a:lstStyle/>
          <a:p>
            <a:r>
              <a:rPr lang="es-MX" dirty="0"/>
              <a:t>Cliente (3/3)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468313" y="920750"/>
            <a:ext cx="8675687" cy="5029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MX" sz="1800" dirty="0"/>
              <a:t>Leemos el mensaje recibido.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mensaje = br2.readLine();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("Recibimos un mensaje desde el servidor");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("Mensaje:"+mensaje);</a:t>
            </a:r>
          </a:p>
          <a:p>
            <a:pPr>
              <a:lnSpc>
                <a:spcPct val="110000"/>
              </a:lnSpc>
            </a:pPr>
            <a:r>
              <a:rPr lang="es-MX" sz="1800" dirty="0">
                <a:cs typeface="MoolBoran" panose="020B0100010101010101" pitchFamily="34" charset="0"/>
              </a:rPr>
              <a:t>Cerramos los flujos, el socket y terminamos el programa.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n-US" sz="1800" dirty="0">
                <a:latin typeface="MoolBoran" panose="020B0100010101010101" pitchFamily="34" charset="0"/>
                <a:cs typeface="MoolBoran" panose="020B0100010101010101" pitchFamily="34" charset="0"/>
              </a:rPr>
              <a:t>br1.close();</a:t>
            </a:r>
            <a:endParaRPr lang="es-MX" sz="18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800100" lvl="2" indent="0">
              <a:lnSpc>
                <a:spcPct val="110000"/>
              </a:lnSpc>
              <a:buNone/>
            </a:pPr>
            <a:r>
              <a:rPr lang="en-US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br2.close();</a:t>
            </a:r>
            <a:endParaRPr lang="es-MX" sz="18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800100" lvl="2" indent="0">
              <a:lnSpc>
                <a:spcPct val="110000"/>
              </a:lnSpc>
              <a:buNone/>
            </a:pPr>
            <a:r>
              <a:rPr lang="en-US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n-US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cl.close</a:t>
            </a:r>
            <a:r>
              <a:rPr lang="en-US" sz="18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  <a:endParaRPr lang="es-MX" sz="18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800100" lvl="2" indent="0">
              <a:lnSpc>
                <a:spcPct val="110000"/>
              </a:lnSpc>
              <a:buNone/>
            </a:pPr>
            <a:r>
              <a:rPr lang="en-US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}catch(Exception e){</a:t>
            </a:r>
            <a:endParaRPr lang="es-MX" sz="18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800100" lvl="2" indent="0">
              <a:lnSpc>
                <a:spcPct val="110000"/>
              </a:lnSpc>
              <a:buNone/>
            </a:pPr>
            <a:r>
              <a:rPr lang="en-US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n-US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e.printStackTrace</a:t>
            </a:r>
            <a:r>
              <a:rPr lang="en-US" sz="18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  <a:endParaRPr lang="es-MX" sz="18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800100" lvl="2" indent="0">
              <a:lnSpc>
                <a:spcPct val="110000"/>
              </a:lnSpc>
              <a:buNone/>
            </a:pPr>
            <a:r>
              <a:rPr lang="en-US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}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8494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2: envío de archivos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Crear una aplicación para el envío de un archivo desde el cliente al servidor.</a:t>
            </a:r>
          </a:p>
          <a:p>
            <a:r>
              <a:rPr lang="es-MX" sz="2800" dirty="0"/>
              <a:t>Se usara un socket orientado a conexión bloqueante.</a:t>
            </a:r>
          </a:p>
          <a:p>
            <a:r>
              <a:rPr lang="es-MX" sz="2800" dirty="0"/>
              <a:t>Los archivos podrán ser de texto o binarios.</a:t>
            </a:r>
          </a:p>
        </p:txBody>
      </p:sp>
    </p:spTree>
    <p:extLst>
      <p:ext uri="{BB962C8B-B14F-4D97-AF65-F5344CB8AC3E}">
        <p14:creationId xmlns:p14="http://schemas.microsoft.com/office/powerpoint/2010/main" val="2913810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03648" y="209209"/>
            <a:ext cx="6571343" cy="584542"/>
          </a:xfrm>
        </p:spPr>
        <p:txBody>
          <a:bodyPr/>
          <a:lstStyle/>
          <a:p>
            <a:r>
              <a:rPr lang="es-MX" dirty="0"/>
              <a:t>Envió de archivos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idx="4294967295"/>
          </p:nvPr>
        </p:nvSpPr>
        <p:spPr>
          <a:xfrm>
            <a:off x="0" y="1252538"/>
            <a:ext cx="3125788" cy="801687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/>
              <a:t>Cliente</a:t>
            </a:r>
          </a:p>
        </p:txBody>
      </p:sp>
      <p:graphicFrame>
        <p:nvGraphicFramePr>
          <p:cNvPr id="12" name="11 Marcador de contenido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81462179"/>
              </p:ext>
            </p:extLst>
          </p:nvPr>
        </p:nvGraphicFramePr>
        <p:xfrm>
          <a:off x="0" y="1844675"/>
          <a:ext cx="3744913" cy="4176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018213" y="1250950"/>
            <a:ext cx="3125787" cy="803275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/>
              <a:t>Servidor</a:t>
            </a:r>
          </a:p>
        </p:txBody>
      </p:sp>
      <p:graphicFrame>
        <p:nvGraphicFramePr>
          <p:cNvPr id="13" name="12 Marcador de contenido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82874189"/>
              </p:ext>
            </p:extLst>
          </p:nvPr>
        </p:nvGraphicFramePr>
        <p:xfrm>
          <a:off x="5327650" y="1844675"/>
          <a:ext cx="3816350" cy="4176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3696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2847975" cy="679450"/>
          </a:xfrm>
        </p:spPr>
        <p:txBody>
          <a:bodyPr>
            <a:normAutofit/>
          </a:bodyPr>
          <a:lstStyle/>
          <a:p>
            <a:r>
              <a:rPr lang="es-MX" dirty="0"/>
              <a:t>Cliente (1/6)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179388" y="765175"/>
            <a:ext cx="8964612" cy="52562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MX" sz="2800" dirty="0"/>
              <a:t>Se agregan las bibliotecas pertinentes, se define la clase, la función </a:t>
            </a:r>
            <a:r>
              <a:rPr lang="es-MX" sz="2800" dirty="0" err="1"/>
              <a:t>main</a:t>
            </a:r>
            <a:r>
              <a:rPr lang="es-MX" sz="2800" dirty="0"/>
              <a:t>() y se inicia el bloque try-catch.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import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javax.swing.JFileChooser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import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java.net.*;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import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java.io.*;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class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ClienteArchivo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{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static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main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[] </a:t>
            </a:r>
            <a:r>
              <a:rPr lang="es-MX" sz="2800" dirty="0" err="1">
                <a:latin typeface="MoolBoran" panose="020B0100010101010101" pitchFamily="34" charset="0"/>
                <a:cs typeface="MoolBoran" panose="020B0100010101010101" pitchFamily="34" charset="0"/>
              </a:rPr>
              <a:t>args</a:t>
            </a: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){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2800" dirty="0">
                <a:latin typeface="MoolBoran" panose="020B0100010101010101" pitchFamily="34" charset="0"/>
                <a:cs typeface="MoolBoran" panose="020B0100010101010101" pitchFamily="34" charset="0"/>
              </a:rPr>
              <a:t>        try{</a:t>
            </a:r>
          </a:p>
        </p:txBody>
      </p:sp>
    </p:spTree>
    <p:extLst>
      <p:ext uri="{BB962C8B-B14F-4D97-AF65-F5344CB8AC3E}">
        <p14:creationId xmlns:p14="http://schemas.microsoft.com/office/powerpoint/2010/main" val="324716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395536" y="183756"/>
            <a:ext cx="2847975" cy="679450"/>
          </a:xfrm>
        </p:spPr>
        <p:txBody>
          <a:bodyPr>
            <a:normAutofit/>
          </a:bodyPr>
          <a:lstStyle/>
          <a:p>
            <a:r>
              <a:rPr lang="es-MX" dirty="0"/>
              <a:t>Cliente (2/6)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179388" y="765175"/>
            <a:ext cx="8964612" cy="52562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MX" sz="2400" dirty="0"/>
              <a:t>Se define un flujo de entrada para obtener los datos del servidor.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BufferedReader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br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= new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BufferedReader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(new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InputStreamReader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(System.in));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System.out.printf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("Escriba la dirección del servidor:");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host =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br.readLine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System.out.printf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("\n\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nEscriba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el puerto:");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pto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=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Integer.parseInt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br.readLine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  <a:r>
              <a:rPr lang="es-MX" sz="2400" dirty="0"/>
              <a:t>     </a:t>
            </a:r>
            <a:endParaRPr lang="es-MX" sz="24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>
              <a:lnSpc>
                <a:spcPct val="110000"/>
              </a:lnSpc>
            </a:pPr>
            <a:r>
              <a:rPr lang="es-MX" sz="2400" dirty="0"/>
              <a:t>Se define el socket. 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Socket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cl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= new Socket(host,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pto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28586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03225" y="260350"/>
            <a:ext cx="2701925" cy="587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b="0" i="0" kern="1200" cap="all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Cliente</a:t>
            </a:r>
            <a:r>
              <a:rPr lang="en-US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(</a:t>
            </a:r>
            <a:r>
              <a:rPr lang="en-US" dirty="0"/>
              <a:t>3/6</a:t>
            </a:r>
            <a:r>
              <a:rPr lang="en-US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403225" y="847725"/>
            <a:ext cx="8740775" cy="45910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800" dirty="0"/>
              <a:t>Se </a:t>
            </a:r>
            <a:r>
              <a:rPr lang="en-US" sz="2800" dirty="0" err="1"/>
              <a:t>usa</a:t>
            </a:r>
            <a:r>
              <a:rPr lang="en-US" sz="2800" dirty="0"/>
              <a:t> un </a:t>
            </a:r>
            <a:r>
              <a:rPr lang="en-US" sz="2800" dirty="0" err="1"/>
              <a:t>JFileChooser</a:t>
            </a:r>
            <a:r>
              <a:rPr lang="en-US" sz="2800" dirty="0"/>
              <a:t>() para </a:t>
            </a:r>
            <a:r>
              <a:rPr lang="en-US" sz="2800" dirty="0" err="1"/>
              <a:t>elegir</a:t>
            </a:r>
            <a:r>
              <a:rPr lang="en-US" sz="2800" dirty="0"/>
              <a:t> el </a:t>
            </a:r>
            <a:r>
              <a:rPr lang="en-US" sz="2800" dirty="0" err="1"/>
              <a:t>archivo</a:t>
            </a:r>
            <a:r>
              <a:rPr lang="en-US" sz="2800" dirty="0"/>
              <a:t> a </a:t>
            </a:r>
            <a:r>
              <a:rPr lang="en-US" sz="2800" dirty="0" err="1"/>
              <a:t>enviar</a:t>
            </a:r>
            <a:r>
              <a:rPr lang="en-US" sz="2800" dirty="0"/>
              <a:t>.</a:t>
            </a:r>
          </a:p>
          <a:p>
            <a:pPr marL="685800" lvl="2" indent="0" defTabSz="914400">
              <a:buNone/>
            </a:pPr>
            <a:r>
              <a:rPr lang="en-US" sz="2000" dirty="0" err="1"/>
              <a:t>JFileChooser</a:t>
            </a:r>
            <a:r>
              <a:rPr lang="en-US" sz="2000" dirty="0"/>
              <a:t> </a:t>
            </a:r>
            <a:r>
              <a:rPr lang="en-US" sz="2000" dirty="0" err="1"/>
              <a:t>jf</a:t>
            </a:r>
            <a:r>
              <a:rPr lang="en-US" sz="2000" dirty="0"/>
              <a:t> = new </a:t>
            </a:r>
            <a:r>
              <a:rPr lang="en-US" sz="2000" dirty="0" err="1"/>
              <a:t>JFileChooser</a:t>
            </a:r>
            <a:r>
              <a:rPr lang="en-US" sz="2000" dirty="0"/>
              <a:t>();</a:t>
            </a:r>
          </a:p>
          <a:p>
            <a:pPr marL="685800" lvl="2" indent="0" defTabSz="914400">
              <a:buNone/>
            </a:pPr>
            <a:r>
              <a:rPr lang="en-US" sz="2000" dirty="0"/>
              <a:t>int r = </a:t>
            </a:r>
            <a:r>
              <a:rPr lang="en-US" sz="2000" dirty="0" err="1"/>
              <a:t>jf.showOpenDialog</a:t>
            </a:r>
            <a:r>
              <a:rPr lang="en-US" sz="2000" dirty="0"/>
              <a:t>(null);</a:t>
            </a:r>
          </a:p>
          <a:p>
            <a:pPr defTabSz="914400"/>
            <a:r>
              <a:rPr lang="en-US" sz="2800" dirty="0"/>
              <a:t>Una </a:t>
            </a:r>
            <a:r>
              <a:rPr lang="en-US" sz="2800" dirty="0" err="1"/>
              <a:t>vez</a:t>
            </a:r>
            <a:r>
              <a:rPr lang="en-US" sz="2800" dirty="0"/>
              <a:t> </a:t>
            </a:r>
            <a:r>
              <a:rPr lang="en-US" sz="2800" dirty="0" err="1"/>
              <a:t>seleccionado</a:t>
            </a:r>
            <a:r>
              <a:rPr lang="en-US" sz="2800" dirty="0"/>
              <a:t>, se </a:t>
            </a:r>
            <a:r>
              <a:rPr lang="en-US" sz="2800" dirty="0" err="1"/>
              <a:t>obtienen</a:t>
            </a:r>
            <a:r>
              <a:rPr lang="en-US" sz="2800" dirty="0"/>
              <a:t> sus </a:t>
            </a:r>
            <a:r>
              <a:rPr lang="en-US" sz="2800" dirty="0" err="1"/>
              <a:t>datos</a:t>
            </a:r>
            <a:r>
              <a:rPr lang="en-US" sz="2800" dirty="0"/>
              <a:t> </a:t>
            </a:r>
            <a:r>
              <a:rPr lang="en-US" sz="2800" dirty="0" err="1"/>
              <a:t>principales</a:t>
            </a:r>
            <a:r>
              <a:rPr lang="en-US" sz="2800" dirty="0"/>
              <a:t>.</a:t>
            </a:r>
          </a:p>
          <a:p>
            <a:pPr marL="571500" lvl="2" indent="0" defTabSz="914400">
              <a:buNone/>
            </a:pPr>
            <a:r>
              <a:rPr lang="en-US" sz="2000" dirty="0"/>
              <a:t>if (r==</a:t>
            </a:r>
            <a:r>
              <a:rPr lang="en-US" sz="2000" dirty="0" err="1"/>
              <a:t>JFileChooser.APPROVE_OPTION</a:t>
            </a:r>
            <a:r>
              <a:rPr lang="en-US" sz="2000" dirty="0"/>
              <a:t>){</a:t>
            </a:r>
          </a:p>
          <a:p>
            <a:pPr marL="571500" lvl="2" indent="0" defTabSz="914400">
              <a:buNone/>
            </a:pPr>
            <a:r>
              <a:rPr lang="en-US" sz="2000" dirty="0"/>
              <a:t>    File f = </a:t>
            </a:r>
            <a:r>
              <a:rPr lang="en-US" sz="2000" dirty="0" err="1"/>
              <a:t>jf.getSelectedFile</a:t>
            </a:r>
            <a:r>
              <a:rPr lang="en-US" sz="2000" dirty="0"/>
              <a:t>();  //</a:t>
            </a:r>
            <a:r>
              <a:rPr lang="en-US" sz="2000" dirty="0" err="1"/>
              <a:t>Manejador</a:t>
            </a:r>
            <a:endParaRPr lang="en-US" sz="2000" dirty="0"/>
          </a:p>
          <a:p>
            <a:pPr marL="571500" lvl="2" indent="0" defTabSz="914400">
              <a:buNone/>
            </a:pPr>
            <a:r>
              <a:rPr lang="en-US" sz="2000" dirty="0"/>
              <a:t>    String </a:t>
            </a:r>
            <a:r>
              <a:rPr lang="en-US" sz="2000" dirty="0" err="1"/>
              <a:t>archivo</a:t>
            </a:r>
            <a:r>
              <a:rPr lang="en-US" sz="2000" dirty="0"/>
              <a:t> = </a:t>
            </a:r>
            <a:r>
              <a:rPr lang="en-US" sz="2000" dirty="0" err="1"/>
              <a:t>f.getAbsolutePath</a:t>
            </a:r>
            <a:r>
              <a:rPr lang="en-US" sz="2000" dirty="0"/>
              <a:t>(); //</a:t>
            </a:r>
            <a:r>
              <a:rPr lang="en-US" sz="2000" dirty="0" err="1"/>
              <a:t>Dirección</a:t>
            </a:r>
            <a:endParaRPr lang="en-US" sz="2000" dirty="0"/>
          </a:p>
          <a:p>
            <a:pPr marL="571500" lvl="2" indent="0" defTabSz="914400">
              <a:buNone/>
            </a:pPr>
            <a:r>
              <a:rPr lang="en-US" sz="2000" dirty="0"/>
              <a:t>    String </a:t>
            </a:r>
            <a:r>
              <a:rPr lang="en-US" sz="2000" dirty="0" err="1"/>
              <a:t>nombre</a:t>
            </a:r>
            <a:r>
              <a:rPr lang="en-US" sz="2000" dirty="0"/>
              <a:t> = </a:t>
            </a:r>
            <a:r>
              <a:rPr lang="en-US" sz="2000" dirty="0" err="1"/>
              <a:t>f.getName</a:t>
            </a:r>
            <a:r>
              <a:rPr lang="en-US" sz="2000" dirty="0"/>
              <a:t>(); //</a:t>
            </a:r>
            <a:r>
              <a:rPr lang="en-US" sz="2000" dirty="0" err="1"/>
              <a:t>Nombre</a:t>
            </a:r>
            <a:endParaRPr lang="en-US" sz="2000" dirty="0"/>
          </a:p>
          <a:p>
            <a:pPr marL="571500" lvl="2" indent="0" defTabSz="914400">
              <a:buNone/>
            </a:pPr>
            <a:r>
              <a:rPr lang="en-US" sz="2000" dirty="0"/>
              <a:t>    long tam = </a:t>
            </a:r>
            <a:r>
              <a:rPr lang="en-US" sz="2000" dirty="0" err="1"/>
              <a:t>f.length</a:t>
            </a:r>
            <a:r>
              <a:rPr lang="en-US" sz="2000" dirty="0"/>
              <a:t>();  //</a:t>
            </a:r>
            <a:r>
              <a:rPr lang="en-US" sz="2000" dirty="0" err="1"/>
              <a:t>Tamaño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7217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 Socket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sz="2400" dirty="0"/>
              <a:t>Implementa un socket de flujo del lado del cliente.</a:t>
            </a:r>
          </a:p>
          <a:p>
            <a:r>
              <a:rPr lang="es-MX" sz="2400" dirty="0"/>
              <a:t>Se le llama simplemente socket.</a:t>
            </a:r>
          </a:p>
          <a:p>
            <a:r>
              <a:rPr lang="es-MX" sz="2400" dirty="0"/>
              <a:t>El trabajo del Socket lo desempeña principalmente una instancia de la clase </a:t>
            </a:r>
            <a:r>
              <a:rPr lang="es-MX" sz="4400" dirty="0" err="1">
                <a:latin typeface="MoolBoran" panose="020B0100010101010101" pitchFamily="34" charset="0"/>
                <a:cs typeface="MoolBoran" panose="020B0100010101010101" pitchFamily="34" charset="0"/>
              </a:rPr>
              <a:t>SocketImpl</a:t>
            </a:r>
            <a:r>
              <a:rPr lang="es-MX" sz="4400" dirty="0">
                <a:latin typeface="MoolBoran" panose="020B0100010101010101" pitchFamily="34" charset="0"/>
                <a:cs typeface="MoolBoran" panose="020B0100010101010101" pitchFamily="34" charset="0"/>
              </a:rPr>
              <a:t>.</a:t>
            </a:r>
          </a:p>
          <a:p>
            <a:r>
              <a:rPr lang="es-MX" sz="2400" dirty="0"/>
              <a:t>Se encuentra en </a:t>
            </a:r>
            <a:r>
              <a:rPr lang="es-MX" sz="4400" dirty="0">
                <a:latin typeface="MoolBoran" panose="020B0100010101010101" pitchFamily="34" charset="0"/>
                <a:cs typeface="MoolBoran" panose="020B0100010101010101" pitchFamily="34" charset="0"/>
              </a:rPr>
              <a:t>java.net.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2333454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2847975" cy="587375"/>
          </a:xfrm>
        </p:spPr>
        <p:txBody>
          <a:bodyPr>
            <a:normAutofit/>
          </a:bodyPr>
          <a:lstStyle/>
          <a:p>
            <a:r>
              <a:rPr lang="es-MX" dirty="0"/>
              <a:t>Cliente (4/6)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468313" y="1052513"/>
            <a:ext cx="8675687" cy="441325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s-MX" sz="2800" dirty="0"/>
              <a:t>Se definen dos flujos orientados a bytes, uno se usa para leer el archivo y el otro para enviar los datos por el socket.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DataOutputStream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dos = new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DataOutputStream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cl.getOutputStream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DataInputStream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dis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= new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DataInputStream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(new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FileInputStream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(archivo));</a:t>
            </a:r>
            <a:r>
              <a:rPr lang="es-MX" sz="2000" dirty="0"/>
              <a:t>          </a:t>
            </a:r>
          </a:p>
          <a:p>
            <a:pPr>
              <a:lnSpc>
                <a:spcPct val="110000"/>
              </a:lnSpc>
            </a:pPr>
            <a:r>
              <a:rPr lang="es-MX" sz="2800" dirty="0"/>
              <a:t>Enviamos los datos generales del archivo por el socket.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dos.writeUTF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(nombre);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dos.flush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();               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dos.writeLong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tam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);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dos.flush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>
              <a:lnSpc>
                <a:spcPct val="110000"/>
              </a:lnSpc>
            </a:pPr>
            <a:endParaRPr lang="es-MX" sz="2800" dirty="0">
              <a:latin typeface="MoolBoran" panose="020B0100010101010101" pitchFamily="34" charset="0"/>
              <a:cs typeface="MoolBoran" panose="020B01000101010101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952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539552" y="260648"/>
            <a:ext cx="2847975" cy="752475"/>
          </a:xfrm>
        </p:spPr>
        <p:txBody>
          <a:bodyPr>
            <a:normAutofit/>
          </a:bodyPr>
          <a:lstStyle/>
          <a:p>
            <a:r>
              <a:rPr lang="es-MX" dirty="0"/>
              <a:t>Cliente (5/6)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250825" y="836613"/>
            <a:ext cx="8893175" cy="52562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MX"/>
              <a:t>Leemos los datos  contenidos en el archivo en paquetes de 1024 y los enviamos por el socket.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byte[] b = new byte[1024];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long</a:t>
            </a: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 enviados = 0;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 porcentaje, n;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while</a:t>
            </a: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 (enviados &lt; </a:t>
            </a: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tam</a:t>
            </a: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){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     n = </a:t>
            </a: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dis.read</a:t>
            </a: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(b);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     </a:t>
            </a: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dos.write</a:t>
            </a: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(b,0,n);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     </a:t>
            </a: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dos.flush</a:t>
            </a: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     enviados = </a:t>
            </a: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enviados+n</a:t>
            </a: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     porcentaje = (</a:t>
            </a: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)(enviados*100/</a:t>
            </a: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tam</a:t>
            </a: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);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     </a:t>
            </a: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</a:t>
            </a: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("Enviado: "+porcentaje+"%\r");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 }//</a:t>
            </a: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While</a:t>
            </a:r>
            <a:endParaRPr lang="es-MX" sz="2000">
              <a:latin typeface="MoolBoran" panose="020B0100010101010101" pitchFamily="34" charset="0"/>
              <a:cs typeface="MoolBoran" panose="020B01000101010101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808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539552" y="266355"/>
            <a:ext cx="2630488" cy="587375"/>
          </a:xfrm>
        </p:spPr>
        <p:txBody>
          <a:bodyPr>
            <a:normAutofit fontScale="90000"/>
          </a:bodyPr>
          <a:lstStyle/>
          <a:p>
            <a:r>
              <a:rPr lang="es-MX" dirty="0"/>
              <a:t>Cliente (6/6)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323850" y="847725"/>
            <a:ext cx="8820150" cy="517366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s-MX" sz="2400"/>
              <a:t>Cerramos los flujos, el socket, terminamos bloques y cerramos la clase.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400">
                <a:latin typeface="MoolBoran" panose="020B0100010101010101" pitchFamily="34" charset="0"/>
                <a:cs typeface="MoolBoran" panose="020B0100010101010101" pitchFamily="34" charset="0"/>
              </a:rPr>
              <a:t>                </a:t>
            </a:r>
            <a:r>
              <a:rPr lang="es-MX" sz="240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</a:t>
            </a:r>
            <a:r>
              <a:rPr lang="es-MX" sz="2400">
                <a:latin typeface="MoolBoran" panose="020B0100010101010101" pitchFamily="34" charset="0"/>
                <a:cs typeface="MoolBoran" panose="020B0100010101010101" pitchFamily="34" charset="0"/>
              </a:rPr>
              <a:t>("\n\</a:t>
            </a:r>
            <a:r>
              <a:rPr lang="es-MX" sz="2400" err="1">
                <a:latin typeface="MoolBoran" panose="020B0100010101010101" pitchFamily="34" charset="0"/>
                <a:cs typeface="MoolBoran" panose="020B0100010101010101" pitchFamily="34" charset="0"/>
              </a:rPr>
              <a:t>nArchivo</a:t>
            </a:r>
            <a:r>
              <a:rPr lang="es-MX" sz="2400">
                <a:latin typeface="MoolBoran" panose="020B0100010101010101" pitchFamily="34" charset="0"/>
                <a:cs typeface="MoolBoran" panose="020B0100010101010101" pitchFamily="34" charset="0"/>
              </a:rPr>
              <a:t> enviado");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400">
                <a:latin typeface="MoolBoran" panose="020B0100010101010101" pitchFamily="34" charset="0"/>
                <a:cs typeface="MoolBoran" panose="020B0100010101010101" pitchFamily="34" charset="0"/>
              </a:rPr>
              <a:t>                </a:t>
            </a:r>
            <a:r>
              <a:rPr lang="es-MX" sz="2400" err="1">
                <a:latin typeface="MoolBoran" panose="020B0100010101010101" pitchFamily="34" charset="0"/>
                <a:cs typeface="MoolBoran" panose="020B0100010101010101" pitchFamily="34" charset="0"/>
              </a:rPr>
              <a:t>dos.close</a:t>
            </a:r>
            <a:r>
              <a:rPr lang="es-MX" sz="240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400">
                <a:latin typeface="MoolBoran" panose="020B0100010101010101" pitchFamily="34" charset="0"/>
                <a:cs typeface="MoolBoran" panose="020B0100010101010101" pitchFamily="34" charset="0"/>
              </a:rPr>
              <a:t>                </a:t>
            </a:r>
            <a:r>
              <a:rPr lang="es-MX" sz="2400" err="1">
                <a:latin typeface="MoolBoran" panose="020B0100010101010101" pitchFamily="34" charset="0"/>
                <a:cs typeface="MoolBoran" panose="020B0100010101010101" pitchFamily="34" charset="0"/>
              </a:rPr>
              <a:t>dis.close</a:t>
            </a:r>
            <a:r>
              <a:rPr lang="es-MX" sz="240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400">
                <a:latin typeface="MoolBoran" panose="020B0100010101010101" pitchFamily="34" charset="0"/>
                <a:cs typeface="MoolBoran" panose="020B0100010101010101" pitchFamily="34" charset="0"/>
              </a:rPr>
              <a:t>                </a:t>
            </a:r>
            <a:r>
              <a:rPr lang="es-MX" sz="2400" err="1">
                <a:latin typeface="MoolBoran" panose="020B0100010101010101" pitchFamily="34" charset="0"/>
                <a:cs typeface="MoolBoran" panose="020B0100010101010101" pitchFamily="34" charset="0"/>
              </a:rPr>
              <a:t>cl.close</a:t>
            </a:r>
            <a:r>
              <a:rPr lang="es-MX" sz="240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400">
                <a:latin typeface="MoolBoran" panose="020B0100010101010101" pitchFamily="34" charset="0"/>
                <a:cs typeface="MoolBoran" panose="020B0100010101010101" pitchFamily="34" charset="0"/>
              </a:rPr>
              <a:t>            }//</a:t>
            </a:r>
            <a:r>
              <a:rPr lang="es-MX" sz="2400" err="1">
                <a:latin typeface="MoolBoran" panose="020B0100010101010101" pitchFamily="34" charset="0"/>
                <a:cs typeface="MoolBoran" panose="020B0100010101010101" pitchFamily="34" charset="0"/>
              </a:rPr>
              <a:t>if</a:t>
            </a:r>
            <a:endParaRPr lang="es-MX" sz="240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400">
                <a:latin typeface="MoolBoran" panose="020B0100010101010101" pitchFamily="34" charset="0"/>
                <a:cs typeface="MoolBoran" panose="020B0100010101010101" pitchFamily="34" charset="0"/>
              </a:rPr>
              <a:t>        }catch(</a:t>
            </a:r>
            <a:r>
              <a:rPr lang="es-MX" sz="2400" err="1">
                <a:latin typeface="MoolBoran" panose="020B0100010101010101" pitchFamily="34" charset="0"/>
                <a:cs typeface="MoolBoran" panose="020B0100010101010101" pitchFamily="34" charset="0"/>
              </a:rPr>
              <a:t>Exception</a:t>
            </a:r>
            <a:r>
              <a:rPr lang="es-MX" sz="2400">
                <a:latin typeface="MoolBoran" panose="020B0100010101010101" pitchFamily="34" charset="0"/>
                <a:cs typeface="MoolBoran" panose="020B0100010101010101" pitchFamily="34" charset="0"/>
              </a:rPr>
              <a:t> e){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40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400" err="1">
                <a:latin typeface="MoolBoran" panose="020B0100010101010101" pitchFamily="34" charset="0"/>
                <a:cs typeface="MoolBoran" panose="020B0100010101010101" pitchFamily="34" charset="0"/>
              </a:rPr>
              <a:t>e.printStackTrace</a:t>
            </a:r>
            <a:r>
              <a:rPr lang="es-MX" sz="240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400">
                <a:latin typeface="MoolBoran" panose="020B0100010101010101" pitchFamily="34" charset="0"/>
                <a:cs typeface="MoolBoran" panose="020B0100010101010101" pitchFamily="34" charset="0"/>
              </a:rPr>
              <a:t>        }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40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400">
                <a:latin typeface="MoolBoran" panose="020B0100010101010101" pitchFamily="34" charset="0"/>
                <a:cs typeface="MoolBoran" panose="020B0100010101010101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3378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2990850" cy="587375"/>
          </a:xfrm>
        </p:spPr>
        <p:txBody>
          <a:bodyPr>
            <a:normAutofit/>
          </a:bodyPr>
          <a:lstStyle/>
          <a:p>
            <a:r>
              <a:rPr lang="es-MX" dirty="0"/>
              <a:t>Servidor (1/4)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539750" y="1196975"/>
            <a:ext cx="7488634" cy="48958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MX" sz="1800" dirty="0"/>
              <a:t>Agregamos bibliotecas, definimos la clase , el </a:t>
            </a:r>
            <a:r>
              <a:rPr lang="es-MX" sz="1800" dirty="0" err="1"/>
              <a:t>main</a:t>
            </a:r>
            <a:r>
              <a:rPr lang="es-MX" sz="1800" dirty="0"/>
              <a:t>(), iniciamos el bloque try y definimos el socket.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import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java.net.*;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import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java.io.*;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s-MX" sz="18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class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ServidorArchivo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{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static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main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[]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args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){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try{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ServerSocket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s = new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ServerSocket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(7000);</a:t>
            </a:r>
          </a:p>
          <a:p>
            <a:pPr>
              <a:lnSpc>
                <a:spcPct val="110000"/>
              </a:lnSpc>
            </a:pPr>
            <a:r>
              <a:rPr lang="es-MX" sz="1800" dirty="0"/>
              <a:t>Iniciamos el ciclo infinito y esperamos una conexión.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for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(;;){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Socket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cl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=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s.accept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("Conexión establecida desde"+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cl.getInetAddress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()+":"+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cl.getPort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476718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3063875" cy="587375"/>
          </a:xfrm>
        </p:spPr>
        <p:txBody>
          <a:bodyPr>
            <a:normAutofit/>
          </a:bodyPr>
          <a:lstStyle/>
          <a:p>
            <a:r>
              <a:rPr lang="es-MX" dirty="0"/>
              <a:t>Servidor (2/4)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539750" y="1052513"/>
            <a:ext cx="8604250" cy="504031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s-MX" sz="3200" dirty="0"/>
              <a:t>Definimos un flujo de nivel de bits de entrada ligado al socket.</a:t>
            </a:r>
            <a:endParaRPr lang="es-MX" sz="3200"/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DataInputStream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dis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= new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DataInputStream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cl.getInputStream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  <a:endParaRPr lang="es-MX" sz="240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>
              <a:lnSpc>
                <a:spcPct val="110000"/>
              </a:lnSpc>
            </a:pPr>
            <a:r>
              <a:rPr lang="es-MX" sz="3200" dirty="0"/>
              <a:t>Leemos los datos principales del archivo y creamos un flujo para escribir el archivo de salida.</a:t>
            </a:r>
            <a:endParaRPr lang="es-MX" sz="3200"/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byte[] b = new byte[1024];</a:t>
            </a:r>
            <a:endParaRPr lang="es-MX" sz="240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nombre =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dis.readUTF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  <a:endParaRPr lang="es-MX" sz="240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("Recibimos el archivo:"+nombre);</a:t>
            </a:r>
            <a:endParaRPr lang="es-MX" sz="240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long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tam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=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dis.readLong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  <a:endParaRPr lang="es-MX" sz="240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DataOutputStream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dos = new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DataOutputStream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(new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FileOutputStream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(nombre));</a:t>
            </a:r>
            <a:endParaRPr lang="es-MX" sz="2400">
              <a:latin typeface="MoolBoran" panose="020B0100010101010101" pitchFamily="34" charset="0"/>
              <a:cs typeface="MoolBoran" panose="020B01000101010101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333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3279775" cy="587375"/>
          </a:xfrm>
        </p:spPr>
        <p:txBody>
          <a:bodyPr>
            <a:normAutofit/>
          </a:bodyPr>
          <a:lstStyle/>
          <a:p>
            <a:r>
              <a:rPr lang="es-MX" dirty="0"/>
              <a:t>Servidor (3/4)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323850" y="908050"/>
            <a:ext cx="8820150" cy="51847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MX"/>
              <a:t>Preparamos los datos para recibir los paquetes de datos del archivo.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long</a:t>
            </a: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 recibidos=0;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 n, porcentaje;</a:t>
            </a:r>
          </a:p>
          <a:p>
            <a:pPr>
              <a:lnSpc>
                <a:spcPct val="110000"/>
              </a:lnSpc>
            </a:pPr>
            <a:r>
              <a:rPr lang="es-MX"/>
              <a:t>Definimos el ciclo donde estaremos recibiendo los datos enviados por el cliente.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while</a:t>
            </a: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(recibidos &lt; </a:t>
            </a: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tam</a:t>
            </a: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){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    n = </a:t>
            </a: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dis.read</a:t>
            </a: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(b);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dos.write</a:t>
            </a: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(b,0,n);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dos.flush</a:t>
            </a: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    recibidos = recibidos + n;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    porcentaje = (</a:t>
            </a: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)(recibidos*100/</a:t>
            </a: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tam</a:t>
            </a: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);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pt-BR" sz="200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pt-BR" sz="200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</a:t>
            </a:r>
            <a:r>
              <a:rPr lang="pt-BR" sz="2000">
                <a:latin typeface="MoolBoran" panose="020B0100010101010101" pitchFamily="34" charset="0"/>
                <a:cs typeface="MoolBoran" panose="020B0100010101010101" pitchFamily="34" charset="0"/>
              </a:rPr>
              <a:t>(“</a:t>
            </a:r>
            <a:r>
              <a:rPr lang="pt-BR" sz="2000" err="1">
                <a:latin typeface="MoolBoran" panose="020B0100010101010101" pitchFamily="34" charset="0"/>
                <a:cs typeface="MoolBoran" panose="020B0100010101010101" pitchFamily="34" charset="0"/>
              </a:rPr>
              <a:t>Recibido</a:t>
            </a:r>
            <a:r>
              <a:rPr lang="pt-BR" sz="2000">
                <a:latin typeface="MoolBoran" panose="020B0100010101010101" pitchFamily="34" charset="0"/>
                <a:cs typeface="MoolBoran" panose="020B0100010101010101" pitchFamily="34" charset="0"/>
              </a:rPr>
              <a:t>: "+</a:t>
            </a:r>
            <a:r>
              <a:rPr lang="pt-BR" sz="2000" err="1">
                <a:latin typeface="MoolBoran" panose="020B0100010101010101" pitchFamily="34" charset="0"/>
                <a:cs typeface="MoolBoran" panose="020B0100010101010101" pitchFamily="34" charset="0"/>
              </a:rPr>
              <a:t>porcentaje</a:t>
            </a:r>
            <a:r>
              <a:rPr lang="pt-BR" sz="2000">
                <a:latin typeface="MoolBoran" panose="020B0100010101010101" pitchFamily="34" charset="0"/>
                <a:cs typeface="MoolBoran" panose="020B0100010101010101" pitchFamily="34" charset="0"/>
              </a:rPr>
              <a:t>+"%\r");</a:t>
            </a:r>
            <a:endParaRPr lang="es-MX" sz="200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000">
                <a:latin typeface="MoolBoran" panose="020B0100010101010101" pitchFamily="34" charset="0"/>
                <a:cs typeface="MoolBoran" panose="020B0100010101010101" pitchFamily="34" charset="0"/>
              </a:rPr>
              <a:t>}//</a:t>
            </a:r>
            <a:r>
              <a:rPr lang="es-MX" sz="2000" err="1">
                <a:latin typeface="MoolBoran" panose="020B0100010101010101" pitchFamily="34" charset="0"/>
                <a:cs typeface="MoolBoran" panose="020B0100010101010101" pitchFamily="34" charset="0"/>
              </a:rPr>
              <a:t>While</a:t>
            </a:r>
            <a:endParaRPr lang="es-MX" sz="200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s-MX">
              <a:latin typeface="MoolBoran" panose="020B0100010101010101" pitchFamily="34" charset="0"/>
              <a:cs typeface="MoolBoran" panose="020B01000101010101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227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2917825" cy="587375"/>
          </a:xfrm>
        </p:spPr>
        <p:txBody>
          <a:bodyPr>
            <a:normAutofit/>
          </a:bodyPr>
          <a:lstStyle/>
          <a:p>
            <a:r>
              <a:rPr lang="es-MX" dirty="0"/>
              <a:t>Servidor (4/4)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250825" y="981075"/>
            <a:ext cx="8893175" cy="51117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s-MX" sz="2400" dirty="0"/>
              <a:t>Cerramos los flujos, el socket y el resto del programa.</a:t>
            </a:r>
          </a:p>
          <a:p>
            <a:pPr marL="800100" lvl="2" indent="0">
              <a:lnSpc>
                <a:spcPct val="110000"/>
              </a:lnSpc>
              <a:buNone/>
            </a:pPr>
            <a:endParaRPr lang="es-MX" sz="24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800100" lvl="2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("\n\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nArchivo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recibido.\n");</a:t>
            </a:r>
            <a:endParaRPr lang="es-MX" sz="2400" dirty="0"/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dos.close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dis.close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cl.close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}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}catch(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Exception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e){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e.printStackTrace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}//catch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6948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Constructores principales de Socket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400" dirty="0">
                <a:latin typeface="MoolBoran" panose="020B0100010101010101" pitchFamily="34" charset="0"/>
                <a:cs typeface="MoolBoran" panose="020B0100010101010101" pitchFamily="34" charset="0"/>
              </a:rPr>
              <a:t>Socket();</a:t>
            </a:r>
            <a:r>
              <a:rPr lang="es-MX" sz="2400" dirty="0"/>
              <a:t> crea un socket de flujo desconectado usando el tipo por defecto de </a:t>
            </a:r>
            <a:r>
              <a:rPr lang="es-MX" sz="2400" dirty="0" err="1"/>
              <a:t>SocketImpl</a:t>
            </a:r>
            <a:r>
              <a:rPr lang="es-MX" sz="2400" dirty="0"/>
              <a:t>.</a:t>
            </a:r>
          </a:p>
          <a:p>
            <a:r>
              <a:rPr lang="es-MX" sz="4400" dirty="0">
                <a:latin typeface="MoolBoran" panose="020B0100010101010101" pitchFamily="34" charset="0"/>
                <a:cs typeface="MoolBoran" panose="020B0100010101010101" pitchFamily="34" charset="0"/>
              </a:rPr>
              <a:t>Socket(</a:t>
            </a:r>
            <a:r>
              <a:rPr lang="es-MX" sz="4400" dirty="0" err="1">
                <a:latin typeface="MoolBoran" panose="020B0100010101010101" pitchFamily="34" charset="0"/>
                <a:cs typeface="MoolBoran" panose="020B0100010101010101" pitchFamily="34" charset="0"/>
              </a:rPr>
              <a:t>InetAddress</a:t>
            </a:r>
            <a:r>
              <a:rPr lang="es-MX" sz="4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400" dirty="0" err="1">
                <a:latin typeface="MoolBoran" panose="020B0100010101010101" pitchFamily="34" charset="0"/>
                <a:cs typeface="MoolBoran" panose="020B0100010101010101" pitchFamily="34" charset="0"/>
              </a:rPr>
              <a:t>address</a:t>
            </a:r>
            <a:r>
              <a:rPr lang="es-MX" sz="4400" dirty="0">
                <a:latin typeface="MoolBoran" panose="020B0100010101010101" pitchFamily="34" charset="0"/>
                <a:cs typeface="MoolBoran" panose="020B0100010101010101" pitchFamily="34" charset="0"/>
              </a:rPr>
              <a:t>, </a:t>
            </a:r>
            <a:r>
              <a:rPr lang="es-MX" sz="44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400" dirty="0" err="1">
                <a:latin typeface="MoolBoran" panose="020B0100010101010101" pitchFamily="34" charset="0"/>
                <a:cs typeface="MoolBoran" panose="020B0100010101010101" pitchFamily="34" charset="0"/>
              </a:rPr>
              <a:t>port</a:t>
            </a:r>
            <a:r>
              <a:rPr lang="es-MX" sz="4400" dirty="0">
                <a:latin typeface="MoolBoran" panose="020B0100010101010101" pitchFamily="34" charset="0"/>
                <a:cs typeface="MoolBoran" panose="020B0100010101010101" pitchFamily="34" charset="0"/>
              </a:rPr>
              <a:t>); </a:t>
            </a:r>
            <a:r>
              <a:rPr lang="es-MX" sz="2400" dirty="0"/>
              <a:t>Crea un socket de flujo y lo conecta a un número de puerto en una IP definida.</a:t>
            </a:r>
          </a:p>
        </p:txBody>
      </p:sp>
    </p:spTree>
    <p:extLst>
      <p:ext uri="{BB962C8B-B14F-4D97-AF65-F5344CB8AC3E}">
        <p14:creationId xmlns:p14="http://schemas.microsoft.com/office/powerpoint/2010/main" val="413957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Constructores principales de Socket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43491" y="2015733"/>
            <a:ext cx="6872925" cy="3450613"/>
          </a:xfrm>
        </p:spPr>
        <p:txBody>
          <a:bodyPr>
            <a:normAutofit/>
          </a:bodyPr>
          <a:lstStyle/>
          <a:p>
            <a:r>
              <a:rPr lang="es-MX" sz="4400" dirty="0">
                <a:latin typeface="MoolBoran" panose="020B0100010101010101" pitchFamily="34" charset="0"/>
                <a:cs typeface="MoolBoran" panose="020B0100010101010101" pitchFamily="34" charset="0"/>
              </a:rPr>
              <a:t>Socket(</a:t>
            </a:r>
            <a:r>
              <a:rPr lang="es-MX" sz="4400" dirty="0" err="1">
                <a:latin typeface="MoolBoran" panose="020B0100010101010101" pitchFamily="34" charset="0"/>
                <a:cs typeface="MoolBoran" panose="020B0100010101010101" pitchFamily="34" charset="0"/>
              </a:rPr>
              <a:t>InetAddress</a:t>
            </a:r>
            <a:r>
              <a:rPr lang="es-MX" sz="4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400" dirty="0" err="1">
                <a:latin typeface="MoolBoran" panose="020B0100010101010101" pitchFamily="34" charset="0"/>
                <a:cs typeface="MoolBoran" panose="020B0100010101010101" pitchFamily="34" charset="0"/>
              </a:rPr>
              <a:t>address</a:t>
            </a:r>
            <a:r>
              <a:rPr lang="es-MX" sz="4400" dirty="0">
                <a:latin typeface="MoolBoran" panose="020B0100010101010101" pitchFamily="34" charset="0"/>
                <a:cs typeface="MoolBoran" panose="020B0100010101010101" pitchFamily="34" charset="0"/>
              </a:rPr>
              <a:t>, </a:t>
            </a:r>
            <a:r>
              <a:rPr lang="es-MX" sz="44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400" dirty="0" err="1">
                <a:latin typeface="MoolBoran" panose="020B0100010101010101" pitchFamily="34" charset="0"/>
                <a:cs typeface="MoolBoran" panose="020B0100010101010101" pitchFamily="34" charset="0"/>
              </a:rPr>
              <a:t>port</a:t>
            </a:r>
            <a:r>
              <a:rPr lang="es-MX" sz="4400" dirty="0">
                <a:latin typeface="MoolBoran" panose="020B0100010101010101" pitchFamily="34" charset="0"/>
                <a:cs typeface="MoolBoran" panose="020B0100010101010101" pitchFamily="34" charset="0"/>
              </a:rPr>
              <a:t>, </a:t>
            </a:r>
            <a:r>
              <a:rPr lang="es-MX" sz="4400" dirty="0" err="1">
                <a:latin typeface="MoolBoran" panose="020B0100010101010101" pitchFamily="34" charset="0"/>
                <a:cs typeface="MoolBoran" panose="020B0100010101010101" pitchFamily="34" charset="0"/>
              </a:rPr>
              <a:t>InetAddress</a:t>
            </a:r>
            <a:r>
              <a:rPr lang="es-MX" sz="4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400" dirty="0" err="1">
                <a:latin typeface="MoolBoran" panose="020B0100010101010101" pitchFamily="34" charset="0"/>
                <a:cs typeface="MoolBoran" panose="020B0100010101010101" pitchFamily="34" charset="0"/>
              </a:rPr>
              <a:t>localAddress</a:t>
            </a:r>
            <a:r>
              <a:rPr lang="es-MX" sz="4400" dirty="0">
                <a:latin typeface="MoolBoran" panose="020B0100010101010101" pitchFamily="34" charset="0"/>
                <a:cs typeface="MoolBoran" panose="020B0100010101010101" pitchFamily="34" charset="0"/>
              </a:rPr>
              <a:t>, </a:t>
            </a:r>
            <a:r>
              <a:rPr lang="es-MX" sz="44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400" dirty="0" err="1">
                <a:latin typeface="MoolBoran" panose="020B0100010101010101" pitchFamily="34" charset="0"/>
                <a:cs typeface="MoolBoran" panose="020B0100010101010101" pitchFamily="34" charset="0"/>
              </a:rPr>
              <a:t>localPort</a:t>
            </a:r>
            <a:r>
              <a:rPr lang="es-MX" sz="4400" dirty="0">
                <a:latin typeface="MoolBoran" panose="020B0100010101010101" pitchFamily="34" charset="0"/>
                <a:cs typeface="MoolBoran" panose="020B0100010101010101" pitchFamily="34" charset="0"/>
              </a:rPr>
              <a:t>); </a:t>
            </a:r>
          </a:p>
          <a:p>
            <a:pPr marL="457200" lvl="1" indent="0">
              <a:buNone/>
            </a:pPr>
            <a:r>
              <a:rPr lang="es-MX" sz="2000" dirty="0"/>
              <a:t>Crea un socket de flujo, ligado a una dirección y puerto local y lo conecta a un número de puerto en una IP definida remota.</a:t>
            </a:r>
          </a:p>
        </p:txBody>
      </p:sp>
    </p:spTree>
    <p:extLst>
      <p:ext uri="{BB962C8B-B14F-4D97-AF65-F5344CB8AC3E}">
        <p14:creationId xmlns:p14="http://schemas.microsoft.com/office/powerpoint/2010/main" val="78285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Métodos principales de Socket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800" dirty="0" err="1">
                <a:latin typeface="MoolBoran" panose="020B0100010101010101" pitchFamily="34" charset="0"/>
                <a:cs typeface="MoolBoran" panose="020B0100010101010101" pitchFamily="34" charset="0"/>
              </a:rPr>
              <a:t>bind</a:t>
            </a:r>
            <a:r>
              <a:rPr lang="es-MX" sz="48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4800" dirty="0" err="1">
                <a:latin typeface="MoolBoran" panose="020B0100010101010101" pitchFamily="34" charset="0"/>
                <a:cs typeface="MoolBoran" panose="020B0100010101010101" pitchFamily="34" charset="0"/>
              </a:rPr>
              <a:t>SocketAddress</a:t>
            </a:r>
            <a:r>
              <a:rPr lang="es-MX" sz="4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800" dirty="0" err="1">
                <a:latin typeface="MoolBoran" panose="020B0100010101010101" pitchFamily="34" charset="0"/>
                <a:cs typeface="MoolBoran" panose="020B0100010101010101" pitchFamily="34" charset="0"/>
              </a:rPr>
              <a:t>bindport</a:t>
            </a:r>
            <a:r>
              <a:rPr lang="es-MX" sz="4800" dirty="0">
                <a:latin typeface="MoolBoran" panose="020B0100010101010101" pitchFamily="34" charset="0"/>
                <a:cs typeface="MoolBoran" panose="020B0100010101010101" pitchFamily="34" charset="0"/>
              </a:rPr>
              <a:t>); </a:t>
            </a:r>
            <a:r>
              <a:rPr lang="es-MX" sz="2800" dirty="0"/>
              <a:t>liga al socket con algún puerto local.</a:t>
            </a:r>
          </a:p>
          <a:p>
            <a:r>
              <a:rPr lang="es-MX" sz="4800" dirty="0" err="1">
                <a:latin typeface="MoolBoran" panose="020B0100010101010101" pitchFamily="34" charset="0"/>
                <a:cs typeface="MoolBoran" panose="020B0100010101010101" pitchFamily="34" charset="0"/>
              </a:rPr>
              <a:t>close</a:t>
            </a:r>
            <a:r>
              <a:rPr lang="es-MX" sz="4800" dirty="0">
                <a:latin typeface="MoolBoran" panose="020B0100010101010101" pitchFamily="34" charset="0"/>
                <a:cs typeface="MoolBoran" panose="020B0100010101010101" pitchFamily="34" charset="0"/>
              </a:rPr>
              <a:t>(); </a:t>
            </a:r>
            <a:r>
              <a:rPr lang="es-MX" sz="2800" dirty="0"/>
              <a:t>Cierra el socket.</a:t>
            </a:r>
          </a:p>
        </p:txBody>
      </p:sp>
    </p:spTree>
    <p:extLst>
      <p:ext uri="{BB962C8B-B14F-4D97-AF65-F5344CB8AC3E}">
        <p14:creationId xmlns:p14="http://schemas.microsoft.com/office/powerpoint/2010/main" val="26439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Métodos principales de Socket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4800" dirty="0" err="1">
                <a:latin typeface="MoolBoran" panose="020B0100010101010101" pitchFamily="34" charset="0"/>
                <a:cs typeface="MoolBoran" panose="020B0100010101010101" pitchFamily="34" charset="0"/>
              </a:rPr>
              <a:t>connect</a:t>
            </a:r>
            <a:r>
              <a:rPr lang="es-MX" sz="48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4800" dirty="0" err="1">
                <a:latin typeface="MoolBoran" panose="020B0100010101010101" pitchFamily="34" charset="0"/>
                <a:cs typeface="MoolBoran" panose="020B0100010101010101" pitchFamily="34" charset="0"/>
              </a:rPr>
              <a:t>SocketAddress</a:t>
            </a:r>
            <a:r>
              <a:rPr lang="es-MX" sz="4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800" dirty="0" err="1">
                <a:latin typeface="MoolBoran" panose="020B0100010101010101" pitchFamily="34" charset="0"/>
                <a:cs typeface="MoolBoran" panose="020B0100010101010101" pitchFamily="34" charset="0"/>
              </a:rPr>
              <a:t>endpoint</a:t>
            </a:r>
            <a:r>
              <a:rPr lang="es-MX" sz="4800" dirty="0">
                <a:latin typeface="MoolBoran" panose="020B0100010101010101" pitchFamily="34" charset="0"/>
                <a:cs typeface="MoolBoran" panose="020B0100010101010101" pitchFamily="34" charset="0"/>
              </a:rPr>
              <a:t>); </a:t>
            </a:r>
            <a:r>
              <a:rPr lang="es-MX" sz="2800" dirty="0"/>
              <a:t>conecta al socket con el servidor.</a:t>
            </a:r>
          </a:p>
          <a:p>
            <a:r>
              <a:rPr lang="es-MX" sz="4800" dirty="0" err="1">
                <a:latin typeface="MoolBoran" panose="020B0100010101010101" pitchFamily="34" charset="0"/>
                <a:cs typeface="MoolBoran" panose="020B0100010101010101" pitchFamily="34" charset="0"/>
              </a:rPr>
              <a:t>connect</a:t>
            </a:r>
            <a:r>
              <a:rPr lang="es-MX" sz="48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4800" dirty="0" err="1">
                <a:latin typeface="MoolBoran" panose="020B0100010101010101" pitchFamily="34" charset="0"/>
                <a:cs typeface="MoolBoran" panose="020B0100010101010101" pitchFamily="34" charset="0"/>
              </a:rPr>
              <a:t>SocketAddress</a:t>
            </a:r>
            <a:r>
              <a:rPr lang="es-MX" sz="4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800" dirty="0" err="1">
                <a:latin typeface="MoolBoran" panose="020B0100010101010101" pitchFamily="34" charset="0"/>
                <a:cs typeface="MoolBoran" panose="020B0100010101010101" pitchFamily="34" charset="0"/>
              </a:rPr>
              <a:t>endpoint</a:t>
            </a:r>
            <a:r>
              <a:rPr lang="es-MX" sz="4800" dirty="0">
                <a:latin typeface="MoolBoran" panose="020B0100010101010101" pitchFamily="34" charset="0"/>
                <a:cs typeface="MoolBoran" panose="020B0100010101010101" pitchFamily="34" charset="0"/>
              </a:rPr>
              <a:t>, </a:t>
            </a:r>
            <a:r>
              <a:rPr lang="es-MX" sz="48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4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4800" dirty="0" err="1">
                <a:latin typeface="MoolBoran" panose="020B0100010101010101" pitchFamily="34" charset="0"/>
                <a:cs typeface="MoolBoran" panose="020B0100010101010101" pitchFamily="34" charset="0"/>
              </a:rPr>
              <a:t>timeout</a:t>
            </a:r>
            <a:r>
              <a:rPr lang="es-MX" sz="4800" dirty="0">
                <a:latin typeface="MoolBoran" panose="020B0100010101010101" pitchFamily="34" charset="0"/>
                <a:cs typeface="MoolBoran" panose="020B0100010101010101" pitchFamily="34" charset="0"/>
              </a:rPr>
              <a:t>); </a:t>
            </a:r>
            <a:r>
              <a:rPr lang="es-MX" sz="2800" dirty="0"/>
              <a:t>conecta al socket con el servidor definiendo un tiempo máximo para intentar establecer la conexión.</a:t>
            </a:r>
          </a:p>
        </p:txBody>
      </p:sp>
    </p:spTree>
    <p:extLst>
      <p:ext uri="{BB962C8B-B14F-4D97-AF65-F5344CB8AC3E}">
        <p14:creationId xmlns:p14="http://schemas.microsoft.com/office/powerpoint/2010/main" val="76257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 </a:t>
            </a:r>
            <a:r>
              <a:rPr lang="es-MX" dirty="0" err="1"/>
              <a:t>ServerSocket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2015733"/>
            <a:ext cx="8208911" cy="4037747"/>
          </a:xfrm>
        </p:spPr>
        <p:txBody>
          <a:bodyPr>
            <a:normAutofit lnSpcReduction="10000"/>
          </a:bodyPr>
          <a:lstStyle/>
          <a:p>
            <a:r>
              <a:rPr lang="es-MX" sz="2400" dirty="0"/>
              <a:t>Implementa un socket de servidor de flujo.</a:t>
            </a:r>
          </a:p>
          <a:p>
            <a:r>
              <a:rPr lang="es-MX" sz="2400" dirty="0"/>
              <a:t>Una instancia de esta clase espera por solicitudes de conexión en la red. </a:t>
            </a:r>
          </a:p>
          <a:p>
            <a:r>
              <a:rPr lang="es-MX" sz="2400" dirty="0"/>
              <a:t>El trabajo del </a:t>
            </a:r>
            <a:r>
              <a:rPr lang="es-MX" sz="4400" dirty="0" err="1">
                <a:latin typeface="MoolBoran" panose="020B0100010101010101" pitchFamily="34" charset="0"/>
                <a:cs typeface="MoolBoran" panose="020B0100010101010101" pitchFamily="34" charset="0"/>
              </a:rPr>
              <a:t>ServerSocket</a:t>
            </a:r>
            <a:r>
              <a:rPr lang="es-MX" sz="2400" dirty="0"/>
              <a:t> lo desempeña principalmente una instancia de la clase </a:t>
            </a:r>
            <a:r>
              <a:rPr lang="es-MX" sz="4400" dirty="0" err="1">
                <a:latin typeface="MoolBoran" panose="020B0100010101010101" pitchFamily="34" charset="0"/>
                <a:cs typeface="MoolBoran" panose="020B0100010101010101" pitchFamily="34" charset="0"/>
              </a:rPr>
              <a:t>SocketImpl</a:t>
            </a:r>
            <a:r>
              <a:rPr lang="es-MX" sz="4400" dirty="0">
                <a:latin typeface="MoolBoran" panose="020B0100010101010101" pitchFamily="34" charset="0"/>
                <a:cs typeface="MoolBoran" panose="020B0100010101010101" pitchFamily="34" charset="0"/>
              </a:rPr>
              <a:t>.</a:t>
            </a:r>
          </a:p>
          <a:p>
            <a:r>
              <a:rPr lang="es-MX" sz="2400" dirty="0"/>
              <a:t>Se encuentra en </a:t>
            </a:r>
            <a:r>
              <a:rPr lang="es-MX" sz="4400" dirty="0">
                <a:latin typeface="MoolBoran" panose="020B0100010101010101" pitchFamily="34" charset="0"/>
                <a:cs typeface="MoolBoran" panose="020B0100010101010101" pitchFamily="34" charset="0"/>
              </a:rPr>
              <a:t>java.net.</a:t>
            </a:r>
          </a:p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90956758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2391</Words>
  <Application>Microsoft Office PowerPoint</Application>
  <PresentationFormat>Presentación en pantalla (4:3)</PresentationFormat>
  <Paragraphs>385</Paragraphs>
  <Slides>46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1" baseType="lpstr">
      <vt:lpstr>Arial</vt:lpstr>
      <vt:lpstr>Calibri</vt:lpstr>
      <vt:lpstr>Gill Sans MT</vt:lpstr>
      <vt:lpstr>MoolBoran</vt:lpstr>
      <vt:lpstr>Galería</vt:lpstr>
      <vt:lpstr>1.3.1 Sockets orientados a conexión bloqueantes</vt:lpstr>
      <vt:lpstr>Socket orientado a flujo bloqueantes</vt:lpstr>
      <vt:lpstr>API java</vt:lpstr>
      <vt:lpstr>Clase Socket</vt:lpstr>
      <vt:lpstr>Constructores principales de Socket</vt:lpstr>
      <vt:lpstr>Constructores principales de Socket</vt:lpstr>
      <vt:lpstr>Métodos principales de Socket</vt:lpstr>
      <vt:lpstr>Métodos principales de Socket</vt:lpstr>
      <vt:lpstr>Clase ServerSocket</vt:lpstr>
      <vt:lpstr>Constructores  principales de ServerSocket()</vt:lpstr>
      <vt:lpstr>Constructores  principales de ServerSocket()</vt:lpstr>
      <vt:lpstr>Métodos principales de ServerSocket</vt:lpstr>
      <vt:lpstr>ServerSocket() y Bind()</vt:lpstr>
      <vt:lpstr>Flujos en java</vt:lpstr>
      <vt:lpstr>Flujos en java</vt:lpstr>
      <vt:lpstr>Flujos binarios</vt:lpstr>
      <vt:lpstr>Flujos de caracteres</vt:lpstr>
      <vt:lpstr>Diagrama de clases principales, FLUJOS BINARIOS</vt:lpstr>
      <vt:lpstr>Diagrama de clases principales, FLUJOS DE CARACTER</vt:lpstr>
      <vt:lpstr>Lectura y escritura</vt:lpstr>
      <vt:lpstr>Lectura, ImputStream</vt:lpstr>
      <vt:lpstr>Lectura, Reader</vt:lpstr>
      <vt:lpstr>Escritura, OutputStream</vt:lpstr>
      <vt:lpstr>Escritura, Writer</vt:lpstr>
      <vt:lpstr>Entrada y salida estándar</vt:lpstr>
      <vt:lpstr>Ejemplo</vt:lpstr>
      <vt:lpstr>Programa de eco</vt:lpstr>
      <vt:lpstr>Servidor (1/3)</vt:lpstr>
      <vt:lpstr>Bloque try-catch</vt:lpstr>
      <vt:lpstr>Servidor (2/3)</vt:lpstr>
      <vt:lpstr>Servidor (3/3)</vt:lpstr>
      <vt:lpstr>Cliente (1/3)</vt:lpstr>
      <vt:lpstr>Cliente (2/3)</vt:lpstr>
      <vt:lpstr>Cliente (3/3)</vt:lpstr>
      <vt:lpstr>Ejemplo 2: envío de archivos</vt:lpstr>
      <vt:lpstr>Envió de archivos</vt:lpstr>
      <vt:lpstr>Cliente (1/6)</vt:lpstr>
      <vt:lpstr>Cliente (2/6)</vt:lpstr>
      <vt:lpstr>Cliente (3/6)</vt:lpstr>
      <vt:lpstr>Cliente (4/6)</vt:lpstr>
      <vt:lpstr>Cliente (5/6)</vt:lpstr>
      <vt:lpstr>Cliente (6/6)</vt:lpstr>
      <vt:lpstr>Servidor (1/4)</vt:lpstr>
      <vt:lpstr>Servidor (2/4)</vt:lpstr>
      <vt:lpstr>Servidor (3/4)</vt:lpstr>
      <vt:lpstr>Servidor (4/4)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temática 1</dc:title>
  <dc:creator>Ricardo Mtz</dc:creator>
  <cp:lastModifiedBy>Ricardo Mtz</cp:lastModifiedBy>
  <cp:revision>1</cp:revision>
  <dcterms:created xsi:type="dcterms:W3CDTF">2019-01-21T16:36:01Z</dcterms:created>
  <dcterms:modified xsi:type="dcterms:W3CDTF">2019-06-03T16:29:47Z</dcterms:modified>
</cp:coreProperties>
</file>