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98" r:id="rId2"/>
    <p:sldId id="399" r:id="rId3"/>
    <p:sldId id="524" r:id="rId4"/>
    <p:sldId id="525" r:id="rId5"/>
    <p:sldId id="400" r:id="rId6"/>
    <p:sldId id="490" r:id="rId7"/>
    <p:sldId id="401" r:id="rId8"/>
    <p:sldId id="402" r:id="rId9"/>
    <p:sldId id="408" r:id="rId10"/>
    <p:sldId id="409" r:id="rId11"/>
    <p:sldId id="410" r:id="rId12"/>
    <p:sldId id="403" r:id="rId13"/>
    <p:sldId id="491" r:id="rId14"/>
    <p:sldId id="404" r:id="rId15"/>
    <p:sldId id="405" r:id="rId16"/>
    <p:sldId id="456" r:id="rId17"/>
    <p:sldId id="454" r:id="rId18"/>
    <p:sldId id="406" r:id="rId19"/>
    <p:sldId id="455" r:id="rId20"/>
    <p:sldId id="492" r:id="rId21"/>
    <p:sldId id="407" r:id="rId22"/>
    <p:sldId id="411" r:id="rId23"/>
    <p:sldId id="457" r:id="rId24"/>
    <p:sldId id="412" r:id="rId25"/>
    <p:sldId id="493" r:id="rId26"/>
    <p:sldId id="494" r:id="rId27"/>
    <p:sldId id="516" r:id="rId28"/>
    <p:sldId id="515" r:id="rId29"/>
    <p:sldId id="495" r:id="rId30"/>
    <p:sldId id="517" r:id="rId31"/>
    <p:sldId id="45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2AE56A7-E911-42A7-8662-B642DD75CD1C}">
          <p14:sldIdLst/>
        </p14:section>
        <p14:section name="1.1 Servicios definidos en la capa de transporte" id="{66CF118E-57CC-4E83-A9A7-5973CA491C40}">
          <p14:sldIdLst/>
        </p14:section>
        <p14:section name="1.4 Serialización" id="{C2F69B40-1AF3-4E0B-BF96-8ABD865F7877}">
          <p14:sldIdLst>
            <p14:sldId id="398"/>
            <p14:sldId id="399"/>
            <p14:sldId id="524"/>
            <p14:sldId id="525"/>
            <p14:sldId id="400"/>
            <p14:sldId id="490"/>
            <p14:sldId id="401"/>
            <p14:sldId id="402"/>
            <p14:sldId id="408"/>
            <p14:sldId id="409"/>
            <p14:sldId id="410"/>
            <p14:sldId id="403"/>
            <p14:sldId id="491"/>
            <p14:sldId id="404"/>
            <p14:sldId id="405"/>
            <p14:sldId id="456"/>
            <p14:sldId id="454"/>
            <p14:sldId id="406"/>
            <p14:sldId id="455"/>
            <p14:sldId id="492"/>
            <p14:sldId id="407"/>
            <p14:sldId id="411"/>
            <p14:sldId id="457"/>
            <p14:sldId id="412"/>
            <p14:sldId id="493"/>
            <p14:sldId id="494"/>
            <p14:sldId id="516"/>
            <p14:sldId id="515"/>
            <p14:sldId id="495"/>
            <p14:sldId id="51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5F5A1-4C00-4C82-B66B-31747542BB14}" v="1" dt="2019-06-03T16:08:21.88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1644" autoAdjust="0"/>
  </p:normalViewPr>
  <p:slideViewPr>
    <p:cSldViewPr>
      <p:cViewPr varScale="1">
        <p:scale>
          <a:sx n="106" d="100"/>
          <a:sy n="106" d="100"/>
        </p:scale>
        <p:origin x="1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12C5F5A1-4C00-4C82-B66B-31747542BB14}"/>
    <pc:docChg chg="addSld modSld">
      <pc:chgData name="Ricardo Mtz" userId="28b94b4c2cc33072" providerId="LiveId" clId="{12C5F5A1-4C00-4C82-B66B-31747542BB14}" dt="2019-06-03T16:08:21.884" v="0"/>
      <pc:docMkLst>
        <pc:docMk/>
      </pc:docMkLst>
      <pc:sldChg chg="add">
        <pc:chgData name="Ricardo Mtz" userId="28b94b4c2cc33072" providerId="LiveId" clId="{12C5F5A1-4C00-4C82-B66B-31747542BB14}" dt="2019-06-03T16:08:21.884" v="0"/>
        <pc:sldMkLst>
          <pc:docMk/>
          <pc:sldMk cId="2874842142" sldId="524"/>
        </pc:sldMkLst>
      </pc:sldChg>
      <pc:sldChg chg="add">
        <pc:chgData name="Ricardo Mtz" userId="28b94b4c2cc33072" providerId="LiveId" clId="{12C5F5A1-4C00-4C82-B66B-31747542BB14}" dt="2019-06-03T16:08:21.884" v="0"/>
        <pc:sldMkLst>
          <pc:docMk/>
          <pc:sldMk cId="763233623" sldId="525"/>
        </pc:sldMkLst>
      </pc:sldChg>
    </pc:docChg>
  </pc:docChgLst>
  <pc:docChgLst>
    <pc:chgData name="Ricardo Mtz" userId="28b94b4c2cc33072" providerId="LiveId" clId="{C608723A-7E4A-4C64-BEC0-2A60874B7994}"/>
    <pc:docChg chg="delSld delSection modSection">
      <pc:chgData name="Ricardo Mtz" userId="28b94b4c2cc33072" providerId="LiveId" clId="{C608723A-7E4A-4C64-BEC0-2A60874B7994}" dt="2019-06-03T13:21:29.197" v="210" actId="18676"/>
      <pc:docMkLst>
        <pc:docMk/>
      </pc:docMkLst>
      <pc:sldChg chg="del">
        <pc:chgData name="Ricardo Mtz" userId="28b94b4c2cc33072" providerId="LiveId" clId="{C608723A-7E4A-4C64-BEC0-2A60874B7994}" dt="2019-06-03T13:21:09.944" v="1" actId="2696"/>
        <pc:sldMkLst>
          <pc:docMk/>
          <pc:sldMk cId="894992890" sldId="256"/>
        </pc:sldMkLst>
      </pc:sldChg>
      <pc:sldChg chg="del">
        <pc:chgData name="Ricardo Mtz" userId="28b94b4c2cc33072" providerId="LiveId" clId="{C608723A-7E4A-4C64-BEC0-2A60874B7994}" dt="2019-06-03T13:21:09.958" v="2" actId="2696"/>
        <pc:sldMkLst>
          <pc:docMk/>
          <pc:sldMk cId="1751629105" sldId="257"/>
        </pc:sldMkLst>
      </pc:sldChg>
      <pc:sldChg chg="del">
        <pc:chgData name="Ricardo Mtz" userId="28b94b4c2cc33072" providerId="LiveId" clId="{C608723A-7E4A-4C64-BEC0-2A60874B7994}" dt="2019-06-03T13:21:10.247" v="24" actId="2696"/>
        <pc:sldMkLst>
          <pc:docMk/>
          <pc:sldMk cId="1601382559" sldId="258"/>
        </pc:sldMkLst>
      </pc:sldChg>
      <pc:sldChg chg="del">
        <pc:chgData name="Ricardo Mtz" userId="28b94b4c2cc33072" providerId="LiveId" clId="{C608723A-7E4A-4C64-BEC0-2A60874B7994}" dt="2019-06-03T13:21:10.258" v="25" actId="2696"/>
        <pc:sldMkLst>
          <pc:docMk/>
          <pc:sldMk cId="2345480024" sldId="259"/>
        </pc:sldMkLst>
      </pc:sldChg>
      <pc:sldChg chg="del">
        <pc:chgData name="Ricardo Mtz" userId="28b94b4c2cc33072" providerId="LiveId" clId="{C608723A-7E4A-4C64-BEC0-2A60874B7994}" dt="2019-06-03T13:21:10.276" v="27" actId="2696"/>
        <pc:sldMkLst>
          <pc:docMk/>
          <pc:sldMk cId="2980987576" sldId="260"/>
        </pc:sldMkLst>
      </pc:sldChg>
      <pc:sldChg chg="del">
        <pc:chgData name="Ricardo Mtz" userId="28b94b4c2cc33072" providerId="LiveId" clId="{C608723A-7E4A-4C64-BEC0-2A60874B7994}" dt="2019-06-03T13:21:10.288" v="28" actId="2696"/>
        <pc:sldMkLst>
          <pc:docMk/>
          <pc:sldMk cId="240165521" sldId="261"/>
        </pc:sldMkLst>
      </pc:sldChg>
      <pc:sldChg chg="del">
        <pc:chgData name="Ricardo Mtz" userId="28b94b4c2cc33072" providerId="LiveId" clId="{C608723A-7E4A-4C64-BEC0-2A60874B7994}" dt="2019-06-03T13:21:10.176" v="18" actId="2696"/>
        <pc:sldMkLst>
          <pc:docMk/>
          <pc:sldMk cId="1099085211" sldId="263"/>
        </pc:sldMkLst>
      </pc:sldChg>
      <pc:sldChg chg="del">
        <pc:chgData name="Ricardo Mtz" userId="28b94b4c2cc33072" providerId="LiveId" clId="{C608723A-7E4A-4C64-BEC0-2A60874B7994}" dt="2019-06-03T13:21:10.189" v="19" actId="2696"/>
        <pc:sldMkLst>
          <pc:docMk/>
          <pc:sldMk cId="3789642199" sldId="264"/>
        </pc:sldMkLst>
      </pc:sldChg>
      <pc:sldChg chg="del">
        <pc:chgData name="Ricardo Mtz" userId="28b94b4c2cc33072" providerId="LiveId" clId="{C608723A-7E4A-4C64-BEC0-2A60874B7994}" dt="2019-06-03T13:21:10.324" v="32" actId="2696"/>
        <pc:sldMkLst>
          <pc:docMk/>
          <pc:sldMk cId="706837593" sldId="265"/>
        </pc:sldMkLst>
      </pc:sldChg>
      <pc:sldChg chg="del">
        <pc:chgData name="Ricardo Mtz" userId="28b94b4c2cc33072" providerId="LiveId" clId="{C608723A-7E4A-4C64-BEC0-2A60874B7994}" dt="2019-06-03T13:21:10.316" v="31" actId="2696"/>
        <pc:sldMkLst>
          <pc:docMk/>
          <pc:sldMk cId="2382072153" sldId="266"/>
        </pc:sldMkLst>
      </pc:sldChg>
      <pc:sldChg chg="del">
        <pc:chgData name="Ricardo Mtz" userId="28b94b4c2cc33072" providerId="LiveId" clId="{C608723A-7E4A-4C64-BEC0-2A60874B7994}" dt="2019-06-03T13:21:10.231" v="22" actId="2696"/>
        <pc:sldMkLst>
          <pc:docMk/>
          <pc:sldMk cId="1116097189" sldId="267"/>
        </pc:sldMkLst>
      </pc:sldChg>
      <pc:sldChg chg="del">
        <pc:chgData name="Ricardo Mtz" userId="28b94b4c2cc33072" providerId="LiveId" clId="{C608723A-7E4A-4C64-BEC0-2A60874B7994}" dt="2019-06-03T13:21:10.567" v="59" actId="2696"/>
        <pc:sldMkLst>
          <pc:docMk/>
          <pc:sldMk cId="3571378620" sldId="268"/>
        </pc:sldMkLst>
      </pc:sldChg>
      <pc:sldChg chg="del">
        <pc:chgData name="Ricardo Mtz" userId="28b94b4c2cc33072" providerId="LiveId" clId="{C608723A-7E4A-4C64-BEC0-2A60874B7994}" dt="2019-06-03T13:21:10.346" v="35" actId="2696"/>
        <pc:sldMkLst>
          <pc:docMk/>
          <pc:sldMk cId="1624866844" sldId="269"/>
        </pc:sldMkLst>
      </pc:sldChg>
      <pc:sldChg chg="del">
        <pc:chgData name="Ricardo Mtz" userId="28b94b4c2cc33072" providerId="LiveId" clId="{C608723A-7E4A-4C64-BEC0-2A60874B7994}" dt="2019-06-03T13:21:10.423" v="45" actId="2696"/>
        <pc:sldMkLst>
          <pc:docMk/>
          <pc:sldMk cId="2304556416" sldId="270"/>
        </pc:sldMkLst>
      </pc:sldChg>
      <pc:sldChg chg="del">
        <pc:chgData name="Ricardo Mtz" userId="28b94b4c2cc33072" providerId="LiveId" clId="{C608723A-7E4A-4C64-BEC0-2A60874B7994}" dt="2019-06-03T13:21:10.431" v="46" actId="2696"/>
        <pc:sldMkLst>
          <pc:docMk/>
          <pc:sldMk cId="901937093" sldId="273"/>
        </pc:sldMkLst>
      </pc:sldChg>
      <pc:sldChg chg="del">
        <pc:chgData name="Ricardo Mtz" userId="28b94b4c2cc33072" providerId="LiveId" clId="{C608723A-7E4A-4C64-BEC0-2A60874B7994}" dt="2019-06-03T13:21:10.441" v="47" actId="2696"/>
        <pc:sldMkLst>
          <pc:docMk/>
          <pc:sldMk cId="508425532" sldId="274"/>
        </pc:sldMkLst>
      </pc:sldChg>
      <pc:sldChg chg="del">
        <pc:chgData name="Ricardo Mtz" userId="28b94b4c2cc33072" providerId="LiveId" clId="{C608723A-7E4A-4C64-BEC0-2A60874B7994}" dt="2019-06-03T13:21:10.449" v="48" actId="2696"/>
        <pc:sldMkLst>
          <pc:docMk/>
          <pc:sldMk cId="4284654480" sldId="275"/>
        </pc:sldMkLst>
      </pc:sldChg>
      <pc:sldChg chg="del">
        <pc:chgData name="Ricardo Mtz" userId="28b94b4c2cc33072" providerId="LiveId" clId="{C608723A-7E4A-4C64-BEC0-2A60874B7994}" dt="2019-06-03T13:21:10.456" v="49" actId="2696"/>
        <pc:sldMkLst>
          <pc:docMk/>
          <pc:sldMk cId="1436300973" sldId="276"/>
        </pc:sldMkLst>
      </pc:sldChg>
      <pc:sldChg chg="del">
        <pc:chgData name="Ricardo Mtz" userId="28b94b4c2cc33072" providerId="LiveId" clId="{C608723A-7E4A-4C64-BEC0-2A60874B7994}" dt="2019-06-03T13:21:10.477" v="50" actId="2696"/>
        <pc:sldMkLst>
          <pc:docMk/>
          <pc:sldMk cId="148963832" sldId="277"/>
        </pc:sldMkLst>
      </pc:sldChg>
      <pc:sldChg chg="del">
        <pc:chgData name="Ricardo Mtz" userId="28b94b4c2cc33072" providerId="LiveId" clId="{C608723A-7E4A-4C64-BEC0-2A60874B7994}" dt="2019-06-03T13:21:10.509" v="52" actId="2696"/>
        <pc:sldMkLst>
          <pc:docMk/>
          <pc:sldMk cId="309916540" sldId="278"/>
        </pc:sldMkLst>
      </pc:sldChg>
      <pc:sldChg chg="del">
        <pc:chgData name="Ricardo Mtz" userId="28b94b4c2cc33072" providerId="LiveId" clId="{C608723A-7E4A-4C64-BEC0-2A60874B7994}" dt="2019-06-03T13:21:10.516" v="53" actId="2696"/>
        <pc:sldMkLst>
          <pc:docMk/>
          <pc:sldMk cId="1931131094" sldId="279"/>
        </pc:sldMkLst>
      </pc:sldChg>
      <pc:sldChg chg="del">
        <pc:chgData name="Ricardo Mtz" userId="28b94b4c2cc33072" providerId="LiveId" clId="{C608723A-7E4A-4C64-BEC0-2A60874B7994}" dt="2019-06-03T13:21:10.524" v="54" actId="2696"/>
        <pc:sldMkLst>
          <pc:docMk/>
          <pc:sldMk cId="2275122911" sldId="280"/>
        </pc:sldMkLst>
      </pc:sldChg>
      <pc:sldChg chg="del">
        <pc:chgData name="Ricardo Mtz" userId="28b94b4c2cc33072" providerId="LiveId" clId="{C608723A-7E4A-4C64-BEC0-2A60874B7994}" dt="2019-06-03T13:21:10.534" v="55" actId="2696"/>
        <pc:sldMkLst>
          <pc:docMk/>
          <pc:sldMk cId="1692487826" sldId="281"/>
        </pc:sldMkLst>
      </pc:sldChg>
      <pc:sldChg chg="del">
        <pc:chgData name="Ricardo Mtz" userId="28b94b4c2cc33072" providerId="LiveId" clId="{C608723A-7E4A-4C64-BEC0-2A60874B7994}" dt="2019-06-03T13:21:10.540" v="56" actId="2696"/>
        <pc:sldMkLst>
          <pc:docMk/>
          <pc:sldMk cId="2414797787" sldId="282"/>
        </pc:sldMkLst>
      </pc:sldChg>
      <pc:sldChg chg="del">
        <pc:chgData name="Ricardo Mtz" userId="28b94b4c2cc33072" providerId="LiveId" clId="{C608723A-7E4A-4C64-BEC0-2A60874B7994}" dt="2019-06-03T13:21:10.545" v="57" actId="2696"/>
        <pc:sldMkLst>
          <pc:docMk/>
          <pc:sldMk cId="3338663580" sldId="283"/>
        </pc:sldMkLst>
      </pc:sldChg>
      <pc:sldChg chg="del">
        <pc:chgData name="Ricardo Mtz" userId="28b94b4c2cc33072" providerId="LiveId" clId="{C608723A-7E4A-4C64-BEC0-2A60874B7994}" dt="2019-06-03T13:21:10.594" v="63" actId="2696"/>
        <pc:sldMkLst>
          <pc:docMk/>
          <pc:sldMk cId="926751829" sldId="284"/>
        </pc:sldMkLst>
      </pc:sldChg>
      <pc:sldChg chg="del">
        <pc:chgData name="Ricardo Mtz" userId="28b94b4c2cc33072" providerId="LiveId" clId="{C608723A-7E4A-4C64-BEC0-2A60874B7994}" dt="2019-06-03T13:21:10.603" v="64" actId="2696"/>
        <pc:sldMkLst>
          <pc:docMk/>
          <pc:sldMk cId="2615578613" sldId="285"/>
        </pc:sldMkLst>
      </pc:sldChg>
      <pc:sldChg chg="del">
        <pc:chgData name="Ricardo Mtz" userId="28b94b4c2cc33072" providerId="LiveId" clId="{C608723A-7E4A-4C64-BEC0-2A60874B7994}" dt="2019-06-03T13:21:10.646" v="69" actId="2696"/>
        <pc:sldMkLst>
          <pc:docMk/>
          <pc:sldMk cId="324716690" sldId="286"/>
        </pc:sldMkLst>
      </pc:sldChg>
      <pc:sldChg chg="del">
        <pc:chgData name="Ricardo Mtz" userId="28b94b4c2cc33072" providerId="LiveId" clId="{C608723A-7E4A-4C64-BEC0-2A60874B7994}" dt="2019-06-03T13:21:10.669" v="72" actId="2696"/>
        <pc:sldMkLst>
          <pc:docMk/>
          <pc:sldMk cId="2788952001" sldId="288"/>
        </pc:sldMkLst>
      </pc:sldChg>
      <pc:sldChg chg="del">
        <pc:chgData name="Ricardo Mtz" userId="28b94b4c2cc33072" providerId="LiveId" clId="{C608723A-7E4A-4C64-BEC0-2A60874B7994}" dt="2019-06-03T13:21:10.707" v="78" actId="2696"/>
        <pc:sldMkLst>
          <pc:docMk/>
          <pc:sldMk cId="1006948240" sldId="289"/>
        </pc:sldMkLst>
      </pc:sldChg>
      <pc:sldChg chg="del">
        <pc:chgData name="Ricardo Mtz" userId="28b94b4c2cc33072" providerId="LiveId" clId="{C608723A-7E4A-4C64-BEC0-2A60874B7994}" dt="2019-06-03T13:21:10.687" v="75" actId="2696"/>
        <pc:sldMkLst>
          <pc:docMk/>
          <pc:sldMk cId="3476718471" sldId="290"/>
        </pc:sldMkLst>
      </pc:sldChg>
      <pc:sldChg chg="del">
        <pc:chgData name="Ricardo Mtz" userId="28b94b4c2cc33072" providerId="LiveId" clId="{C608723A-7E4A-4C64-BEC0-2A60874B7994}" dt="2019-06-03T13:21:09.988" v="3" actId="2696"/>
        <pc:sldMkLst>
          <pc:docMk/>
          <pc:sldMk cId="1800934596" sldId="291"/>
        </pc:sldMkLst>
      </pc:sldChg>
      <pc:sldChg chg="del">
        <pc:chgData name="Ricardo Mtz" userId="28b94b4c2cc33072" providerId="LiveId" clId="{C608723A-7E4A-4C64-BEC0-2A60874B7994}" dt="2019-06-03T13:21:10" v="4" actId="2696"/>
        <pc:sldMkLst>
          <pc:docMk/>
          <pc:sldMk cId="927761012" sldId="292"/>
        </pc:sldMkLst>
      </pc:sldChg>
      <pc:sldChg chg="del">
        <pc:chgData name="Ricardo Mtz" userId="28b94b4c2cc33072" providerId="LiveId" clId="{C608723A-7E4A-4C64-BEC0-2A60874B7994}" dt="2019-06-03T13:21:11.356" v="157" actId="2696"/>
        <pc:sldMkLst>
          <pc:docMk/>
          <pc:sldMk cId="4105504457" sldId="294"/>
        </pc:sldMkLst>
      </pc:sldChg>
      <pc:sldChg chg="del">
        <pc:chgData name="Ricardo Mtz" userId="28b94b4c2cc33072" providerId="LiveId" clId="{C608723A-7E4A-4C64-BEC0-2A60874B7994}" dt="2019-06-03T13:21:11.359" v="158" actId="2696"/>
        <pc:sldMkLst>
          <pc:docMk/>
          <pc:sldMk cId="2678002122" sldId="295"/>
        </pc:sldMkLst>
      </pc:sldChg>
      <pc:sldChg chg="del">
        <pc:chgData name="Ricardo Mtz" userId="28b94b4c2cc33072" providerId="LiveId" clId="{C608723A-7E4A-4C64-BEC0-2A60874B7994}" dt="2019-06-03T13:21:11.388" v="160" actId="2696"/>
        <pc:sldMkLst>
          <pc:docMk/>
          <pc:sldMk cId="1689702938" sldId="296"/>
        </pc:sldMkLst>
      </pc:sldChg>
      <pc:sldChg chg="del">
        <pc:chgData name="Ricardo Mtz" userId="28b94b4c2cc33072" providerId="LiveId" clId="{C608723A-7E4A-4C64-BEC0-2A60874B7994}" dt="2019-06-03T13:21:11.420" v="163" actId="2696"/>
        <pc:sldMkLst>
          <pc:docMk/>
          <pc:sldMk cId="770337740" sldId="298"/>
        </pc:sldMkLst>
      </pc:sldChg>
      <pc:sldChg chg="del">
        <pc:chgData name="Ricardo Mtz" userId="28b94b4c2cc33072" providerId="LiveId" clId="{C608723A-7E4A-4C64-BEC0-2A60874B7994}" dt="2019-06-03T13:21:11.450" v="165" actId="2696"/>
        <pc:sldMkLst>
          <pc:docMk/>
          <pc:sldMk cId="1842233104" sldId="299"/>
        </pc:sldMkLst>
      </pc:sldChg>
      <pc:sldChg chg="del">
        <pc:chgData name="Ricardo Mtz" userId="28b94b4c2cc33072" providerId="LiveId" clId="{C608723A-7E4A-4C64-BEC0-2A60874B7994}" dt="2019-06-03T13:21:10.012" v="5" actId="2696"/>
        <pc:sldMkLst>
          <pc:docMk/>
          <pc:sldMk cId="3846062733" sldId="300"/>
        </pc:sldMkLst>
      </pc:sldChg>
      <pc:sldChg chg="del">
        <pc:chgData name="Ricardo Mtz" userId="28b94b4c2cc33072" providerId="LiveId" clId="{C608723A-7E4A-4C64-BEC0-2A60874B7994}" dt="2019-06-03T13:21:10.023" v="6" actId="2696"/>
        <pc:sldMkLst>
          <pc:docMk/>
          <pc:sldMk cId="1238834221" sldId="301"/>
        </pc:sldMkLst>
      </pc:sldChg>
      <pc:sldChg chg="del">
        <pc:chgData name="Ricardo Mtz" userId="28b94b4c2cc33072" providerId="LiveId" clId="{C608723A-7E4A-4C64-BEC0-2A60874B7994}" dt="2019-06-03T13:21:10.054" v="9" actId="2696"/>
        <pc:sldMkLst>
          <pc:docMk/>
          <pc:sldMk cId="1189948387" sldId="302"/>
        </pc:sldMkLst>
      </pc:sldChg>
      <pc:sldChg chg="del">
        <pc:chgData name="Ricardo Mtz" userId="28b94b4c2cc33072" providerId="LiveId" clId="{C608723A-7E4A-4C64-BEC0-2A60874B7994}" dt="2019-06-03T13:21:10.084" v="12" actId="2696"/>
        <pc:sldMkLst>
          <pc:docMk/>
          <pc:sldMk cId="2421375165" sldId="303"/>
        </pc:sldMkLst>
      </pc:sldChg>
      <pc:sldChg chg="del">
        <pc:chgData name="Ricardo Mtz" userId="28b94b4c2cc33072" providerId="LiveId" clId="{C608723A-7E4A-4C64-BEC0-2A60874B7994}" dt="2019-06-03T13:21:10.092" v="13" actId="2696"/>
        <pc:sldMkLst>
          <pc:docMk/>
          <pc:sldMk cId="3558236460" sldId="304"/>
        </pc:sldMkLst>
      </pc:sldChg>
      <pc:sldChg chg="del">
        <pc:chgData name="Ricardo Mtz" userId="28b94b4c2cc33072" providerId="LiveId" clId="{C608723A-7E4A-4C64-BEC0-2A60874B7994}" dt="2019-06-03T13:21:10.113" v="15" actId="2696"/>
        <pc:sldMkLst>
          <pc:docMk/>
          <pc:sldMk cId="2804385781" sldId="305"/>
        </pc:sldMkLst>
      </pc:sldChg>
      <pc:sldChg chg="del">
        <pc:chgData name="Ricardo Mtz" userId="28b94b4c2cc33072" providerId="LiveId" clId="{C608723A-7E4A-4C64-BEC0-2A60874B7994}" dt="2019-06-03T13:21:10.197" v="20" actId="2696"/>
        <pc:sldMkLst>
          <pc:docMk/>
          <pc:sldMk cId="1504493604" sldId="307"/>
        </pc:sldMkLst>
      </pc:sldChg>
      <pc:sldChg chg="del">
        <pc:chgData name="Ricardo Mtz" userId="28b94b4c2cc33072" providerId="LiveId" clId="{C608723A-7E4A-4C64-BEC0-2A60874B7994}" dt="2019-06-03T13:21:10.209" v="21" actId="2696"/>
        <pc:sldMkLst>
          <pc:docMk/>
          <pc:sldMk cId="1492482499" sldId="308"/>
        </pc:sldMkLst>
      </pc:sldChg>
      <pc:sldChg chg="del">
        <pc:chgData name="Ricardo Mtz" userId="28b94b4c2cc33072" providerId="LiveId" clId="{C608723A-7E4A-4C64-BEC0-2A60874B7994}" dt="2019-06-03T13:21:10.339" v="34" actId="2696"/>
        <pc:sldMkLst>
          <pc:docMk/>
          <pc:sldMk cId="3713250473" sldId="309"/>
        </pc:sldMkLst>
      </pc:sldChg>
      <pc:sldChg chg="del">
        <pc:chgData name="Ricardo Mtz" userId="28b94b4c2cc33072" providerId="LiveId" clId="{C608723A-7E4A-4C64-BEC0-2A60874B7994}" dt="2019-06-03T13:21:10.354" v="36" actId="2696"/>
        <pc:sldMkLst>
          <pc:docMk/>
          <pc:sldMk cId="3233345423" sldId="310"/>
        </pc:sldMkLst>
      </pc:sldChg>
      <pc:sldChg chg="del">
        <pc:chgData name="Ricardo Mtz" userId="28b94b4c2cc33072" providerId="LiveId" clId="{C608723A-7E4A-4C64-BEC0-2A60874B7994}" dt="2019-06-03T13:21:10.361" v="37" actId="2696"/>
        <pc:sldMkLst>
          <pc:docMk/>
          <pc:sldMk cId="4139577945" sldId="311"/>
        </pc:sldMkLst>
      </pc:sldChg>
      <pc:sldChg chg="del">
        <pc:chgData name="Ricardo Mtz" userId="28b94b4c2cc33072" providerId="LiveId" clId="{C608723A-7E4A-4C64-BEC0-2A60874B7994}" dt="2019-06-03T13:21:10.376" v="39" actId="2696"/>
        <pc:sldMkLst>
          <pc:docMk/>
          <pc:sldMk cId="264397296" sldId="312"/>
        </pc:sldMkLst>
      </pc:sldChg>
      <pc:sldChg chg="del">
        <pc:chgData name="Ricardo Mtz" userId="28b94b4c2cc33072" providerId="LiveId" clId="{C608723A-7E4A-4C64-BEC0-2A60874B7994}" dt="2019-06-03T13:21:10.397" v="42" actId="2696"/>
        <pc:sldMkLst>
          <pc:docMk/>
          <pc:sldMk cId="4166015199" sldId="313"/>
        </pc:sldMkLst>
      </pc:sldChg>
      <pc:sldChg chg="del">
        <pc:chgData name="Ricardo Mtz" userId="28b94b4c2cc33072" providerId="LiveId" clId="{C608723A-7E4A-4C64-BEC0-2A60874B7994}" dt="2019-06-03T13:21:10.391" v="41" actId="2696"/>
        <pc:sldMkLst>
          <pc:docMk/>
          <pc:sldMk cId="909567585" sldId="314"/>
        </pc:sldMkLst>
      </pc:sldChg>
      <pc:sldChg chg="del">
        <pc:chgData name="Ricardo Mtz" userId="28b94b4c2cc33072" providerId="LiveId" clId="{C608723A-7E4A-4C64-BEC0-2A60874B7994}" dt="2019-06-03T13:21:10.417" v="44" actId="2696"/>
        <pc:sldMkLst>
          <pc:docMk/>
          <pc:sldMk cId="1542418532" sldId="315"/>
        </pc:sldMkLst>
      </pc:sldChg>
      <pc:sldChg chg="del">
        <pc:chgData name="Ricardo Mtz" userId="28b94b4c2cc33072" providerId="LiveId" clId="{C608723A-7E4A-4C64-BEC0-2A60874B7994}" dt="2019-06-03T13:21:10.552" v="58" actId="2696"/>
        <pc:sldMkLst>
          <pc:docMk/>
          <pc:sldMk cId="4100524864" sldId="316"/>
        </pc:sldMkLst>
      </pc:sldChg>
      <pc:sldChg chg="del">
        <pc:chgData name="Ricardo Mtz" userId="28b94b4c2cc33072" providerId="LiveId" clId="{C608723A-7E4A-4C64-BEC0-2A60874B7994}" dt="2019-06-03T13:21:10.575" v="60" actId="2696"/>
        <pc:sldMkLst>
          <pc:docMk/>
          <pc:sldMk cId="3639321824" sldId="317"/>
        </pc:sldMkLst>
      </pc:sldChg>
      <pc:sldChg chg="del">
        <pc:chgData name="Ricardo Mtz" userId="28b94b4c2cc33072" providerId="LiveId" clId="{C608723A-7E4A-4C64-BEC0-2A60874B7994}" dt="2019-06-03T13:21:10.589" v="62" actId="2696"/>
        <pc:sldMkLst>
          <pc:docMk/>
          <pc:sldMk cId="1966717948" sldId="318"/>
        </pc:sldMkLst>
      </pc:sldChg>
      <pc:sldChg chg="del">
        <pc:chgData name="Ricardo Mtz" userId="28b94b4c2cc33072" providerId="LiveId" clId="{C608723A-7E4A-4C64-BEC0-2A60874B7994}" dt="2019-06-03T13:21:10.295" v="29" actId="2696"/>
        <pc:sldMkLst>
          <pc:docMk/>
          <pc:sldMk cId="970194172" sldId="319"/>
        </pc:sldMkLst>
      </pc:sldChg>
      <pc:sldChg chg="del">
        <pc:chgData name="Ricardo Mtz" userId="28b94b4c2cc33072" providerId="LiveId" clId="{C608723A-7E4A-4C64-BEC0-2A60874B7994}" dt="2019-06-03T13:21:10.611" v="65" actId="2696"/>
        <pc:sldMkLst>
          <pc:docMk/>
          <pc:sldMk cId="2511878675" sldId="320"/>
        </pc:sldMkLst>
      </pc:sldChg>
      <pc:sldChg chg="del">
        <pc:chgData name="Ricardo Mtz" userId="28b94b4c2cc33072" providerId="LiveId" clId="{C608723A-7E4A-4C64-BEC0-2A60874B7994}" dt="2019-06-03T13:21:10.618" v="66" actId="2696"/>
        <pc:sldMkLst>
          <pc:docMk/>
          <pc:sldMk cId="1308494522" sldId="321"/>
        </pc:sldMkLst>
      </pc:sldChg>
      <pc:sldChg chg="del">
        <pc:chgData name="Ricardo Mtz" userId="28b94b4c2cc33072" providerId="LiveId" clId="{C608723A-7E4A-4C64-BEC0-2A60874B7994}" dt="2019-06-03T13:21:10.241" v="23" actId="2696"/>
        <pc:sldMkLst>
          <pc:docMk/>
          <pc:sldMk cId="3999489860" sldId="322"/>
        </pc:sldMkLst>
      </pc:sldChg>
      <pc:sldChg chg="del">
        <pc:chgData name="Ricardo Mtz" userId="28b94b4c2cc33072" providerId="LiveId" clId="{C608723A-7E4A-4C64-BEC0-2A60874B7994}" dt="2019-06-03T13:21:10.132" v="17" actId="2696"/>
        <pc:sldMkLst>
          <pc:docMk/>
          <pc:sldMk cId="1277304478" sldId="323"/>
        </pc:sldMkLst>
      </pc:sldChg>
      <pc:sldChg chg="del">
        <pc:chgData name="Ricardo Mtz" userId="28b94b4c2cc33072" providerId="LiveId" clId="{C608723A-7E4A-4C64-BEC0-2A60874B7994}" dt="2019-06-03T13:21:10.624" v="67" actId="2696"/>
        <pc:sldMkLst>
          <pc:docMk/>
          <pc:sldMk cId="2913810188" sldId="325"/>
        </pc:sldMkLst>
      </pc:sldChg>
      <pc:sldChg chg="del">
        <pc:chgData name="Ricardo Mtz" userId="28b94b4c2cc33072" providerId="LiveId" clId="{C608723A-7E4A-4C64-BEC0-2A60874B7994}" dt="2019-06-03T13:21:10.661" v="71" actId="2696"/>
        <pc:sldMkLst>
          <pc:docMk/>
          <pc:sldMk cId="847217261" sldId="326"/>
        </pc:sldMkLst>
      </pc:sldChg>
      <pc:sldChg chg="del">
        <pc:chgData name="Ricardo Mtz" userId="28b94b4c2cc33072" providerId="LiveId" clId="{C608723A-7E4A-4C64-BEC0-2A60874B7994}" dt="2019-06-03T13:21:10.679" v="74" actId="2696"/>
        <pc:sldMkLst>
          <pc:docMk/>
          <pc:sldMk cId="3013378918" sldId="327"/>
        </pc:sldMkLst>
      </pc:sldChg>
      <pc:sldChg chg="del">
        <pc:chgData name="Ricardo Mtz" userId="28b94b4c2cc33072" providerId="LiveId" clId="{C608723A-7E4A-4C64-BEC0-2A60874B7994}" dt="2019-06-03T13:21:10.702" v="77" actId="2696"/>
        <pc:sldMkLst>
          <pc:docMk/>
          <pc:sldMk cId="2940227829" sldId="328"/>
        </pc:sldMkLst>
      </pc:sldChg>
      <pc:sldChg chg="del">
        <pc:chgData name="Ricardo Mtz" userId="28b94b4c2cc33072" providerId="LiveId" clId="{C608723A-7E4A-4C64-BEC0-2A60874B7994}" dt="2019-06-03T13:21:10.640" v="68" actId="2696"/>
        <pc:sldMkLst>
          <pc:docMk/>
          <pc:sldMk cId="143696448" sldId="329"/>
        </pc:sldMkLst>
      </pc:sldChg>
      <pc:sldChg chg="del">
        <pc:chgData name="Ricardo Mtz" userId="28b94b4c2cc33072" providerId="LiveId" clId="{C608723A-7E4A-4C64-BEC0-2A60874B7994}" dt="2019-06-03T13:21:10.719" v="80" actId="2696"/>
        <pc:sldMkLst>
          <pc:docMk/>
          <pc:sldMk cId="2420891440" sldId="330"/>
        </pc:sldMkLst>
      </pc:sldChg>
      <pc:sldChg chg="del">
        <pc:chgData name="Ricardo Mtz" userId="28b94b4c2cc33072" providerId="LiveId" clId="{C608723A-7E4A-4C64-BEC0-2A60874B7994}" dt="2019-06-03T13:21:10.726" v="81" actId="2696"/>
        <pc:sldMkLst>
          <pc:docMk/>
          <pc:sldMk cId="2586974752" sldId="331"/>
        </pc:sldMkLst>
      </pc:sldChg>
      <pc:sldChg chg="del">
        <pc:chgData name="Ricardo Mtz" userId="28b94b4c2cc33072" providerId="LiveId" clId="{C608723A-7E4A-4C64-BEC0-2A60874B7994}" dt="2019-06-03T13:21:10.732" v="82" actId="2696"/>
        <pc:sldMkLst>
          <pc:docMk/>
          <pc:sldMk cId="4275232846" sldId="332"/>
        </pc:sldMkLst>
      </pc:sldChg>
      <pc:sldChg chg="del">
        <pc:chgData name="Ricardo Mtz" userId="28b94b4c2cc33072" providerId="LiveId" clId="{C608723A-7E4A-4C64-BEC0-2A60874B7994}" dt="2019-06-03T13:21:10.747" v="84" actId="2696"/>
        <pc:sldMkLst>
          <pc:docMk/>
          <pc:sldMk cId="4054259578" sldId="334"/>
        </pc:sldMkLst>
      </pc:sldChg>
      <pc:sldChg chg="del">
        <pc:chgData name="Ricardo Mtz" userId="28b94b4c2cc33072" providerId="LiveId" clId="{C608723A-7E4A-4C64-BEC0-2A60874B7994}" dt="2019-06-03T13:21:10.753" v="85" actId="2696"/>
        <pc:sldMkLst>
          <pc:docMk/>
          <pc:sldMk cId="367282948" sldId="335"/>
        </pc:sldMkLst>
      </pc:sldChg>
      <pc:sldChg chg="del">
        <pc:chgData name="Ricardo Mtz" userId="28b94b4c2cc33072" providerId="LiveId" clId="{C608723A-7E4A-4C64-BEC0-2A60874B7994}" dt="2019-06-03T13:21:10.759" v="86" actId="2696"/>
        <pc:sldMkLst>
          <pc:docMk/>
          <pc:sldMk cId="4254417612" sldId="336"/>
        </pc:sldMkLst>
      </pc:sldChg>
      <pc:sldChg chg="del">
        <pc:chgData name="Ricardo Mtz" userId="28b94b4c2cc33072" providerId="LiveId" clId="{C608723A-7E4A-4C64-BEC0-2A60874B7994}" dt="2019-06-03T13:21:10.766" v="87" actId="2696"/>
        <pc:sldMkLst>
          <pc:docMk/>
          <pc:sldMk cId="2047512339" sldId="337"/>
        </pc:sldMkLst>
      </pc:sldChg>
      <pc:sldChg chg="del">
        <pc:chgData name="Ricardo Mtz" userId="28b94b4c2cc33072" providerId="LiveId" clId="{C608723A-7E4A-4C64-BEC0-2A60874B7994}" dt="2019-06-03T13:21:10.771" v="88" actId="2696"/>
        <pc:sldMkLst>
          <pc:docMk/>
          <pc:sldMk cId="4237226295" sldId="338"/>
        </pc:sldMkLst>
      </pc:sldChg>
      <pc:sldChg chg="del">
        <pc:chgData name="Ricardo Mtz" userId="28b94b4c2cc33072" providerId="LiveId" clId="{C608723A-7E4A-4C64-BEC0-2A60874B7994}" dt="2019-06-03T13:21:10.775" v="89" actId="2696"/>
        <pc:sldMkLst>
          <pc:docMk/>
          <pc:sldMk cId="2943119406" sldId="339"/>
        </pc:sldMkLst>
      </pc:sldChg>
      <pc:sldChg chg="del">
        <pc:chgData name="Ricardo Mtz" userId="28b94b4c2cc33072" providerId="LiveId" clId="{C608723A-7E4A-4C64-BEC0-2A60874B7994}" dt="2019-06-03T13:21:10.780" v="90" actId="2696"/>
        <pc:sldMkLst>
          <pc:docMk/>
          <pc:sldMk cId="1417215492" sldId="340"/>
        </pc:sldMkLst>
      </pc:sldChg>
      <pc:sldChg chg="del">
        <pc:chgData name="Ricardo Mtz" userId="28b94b4c2cc33072" providerId="LiveId" clId="{C608723A-7E4A-4C64-BEC0-2A60874B7994}" dt="2019-06-03T13:21:10.791" v="92" actId="2696"/>
        <pc:sldMkLst>
          <pc:docMk/>
          <pc:sldMk cId="1299098735" sldId="341"/>
        </pc:sldMkLst>
      </pc:sldChg>
      <pc:sldChg chg="del">
        <pc:chgData name="Ricardo Mtz" userId="28b94b4c2cc33072" providerId="LiveId" clId="{C608723A-7E4A-4C64-BEC0-2A60874B7994}" dt="2019-06-03T13:21:10.798" v="93" actId="2696"/>
        <pc:sldMkLst>
          <pc:docMk/>
          <pc:sldMk cId="3842773348" sldId="342"/>
        </pc:sldMkLst>
      </pc:sldChg>
      <pc:sldChg chg="del">
        <pc:chgData name="Ricardo Mtz" userId="28b94b4c2cc33072" providerId="LiveId" clId="{C608723A-7E4A-4C64-BEC0-2A60874B7994}" dt="2019-06-03T13:21:10.804" v="94" actId="2696"/>
        <pc:sldMkLst>
          <pc:docMk/>
          <pc:sldMk cId="2098254398" sldId="343"/>
        </pc:sldMkLst>
      </pc:sldChg>
      <pc:sldChg chg="del">
        <pc:chgData name="Ricardo Mtz" userId="28b94b4c2cc33072" providerId="LiveId" clId="{C608723A-7E4A-4C64-BEC0-2A60874B7994}" dt="2019-06-03T13:21:10.809" v="95" actId="2696"/>
        <pc:sldMkLst>
          <pc:docMk/>
          <pc:sldMk cId="619723835" sldId="344"/>
        </pc:sldMkLst>
      </pc:sldChg>
      <pc:sldChg chg="del">
        <pc:chgData name="Ricardo Mtz" userId="28b94b4c2cc33072" providerId="LiveId" clId="{C608723A-7E4A-4C64-BEC0-2A60874B7994}" dt="2019-06-03T13:21:10.814" v="96" actId="2696"/>
        <pc:sldMkLst>
          <pc:docMk/>
          <pc:sldMk cId="2561729566" sldId="345"/>
        </pc:sldMkLst>
      </pc:sldChg>
      <pc:sldChg chg="del">
        <pc:chgData name="Ricardo Mtz" userId="28b94b4c2cc33072" providerId="LiveId" clId="{C608723A-7E4A-4C64-BEC0-2A60874B7994}" dt="2019-06-03T13:21:10.821" v="97" actId="2696"/>
        <pc:sldMkLst>
          <pc:docMk/>
          <pc:sldMk cId="4046612023" sldId="346"/>
        </pc:sldMkLst>
      </pc:sldChg>
      <pc:sldChg chg="del">
        <pc:chgData name="Ricardo Mtz" userId="28b94b4c2cc33072" providerId="LiveId" clId="{C608723A-7E4A-4C64-BEC0-2A60874B7994}" dt="2019-06-03T13:21:10.828" v="98" actId="2696"/>
        <pc:sldMkLst>
          <pc:docMk/>
          <pc:sldMk cId="2374538195" sldId="347"/>
        </pc:sldMkLst>
      </pc:sldChg>
      <pc:sldChg chg="del">
        <pc:chgData name="Ricardo Mtz" userId="28b94b4c2cc33072" providerId="LiveId" clId="{C608723A-7E4A-4C64-BEC0-2A60874B7994}" dt="2019-06-03T13:21:10.834" v="99" actId="2696"/>
        <pc:sldMkLst>
          <pc:docMk/>
          <pc:sldMk cId="1302503534" sldId="348"/>
        </pc:sldMkLst>
      </pc:sldChg>
      <pc:sldChg chg="del">
        <pc:chgData name="Ricardo Mtz" userId="28b94b4c2cc33072" providerId="LiveId" clId="{C608723A-7E4A-4C64-BEC0-2A60874B7994}" dt="2019-06-03T13:21:10.839" v="100" actId="2696"/>
        <pc:sldMkLst>
          <pc:docMk/>
          <pc:sldMk cId="1905879286" sldId="349"/>
        </pc:sldMkLst>
      </pc:sldChg>
      <pc:sldChg chg="del">
        <pc:chgData name="Ricardo Mtz" userId="28b94b4c2cc33072" providerId="LiveId" clId="{C608723A-7E4A-4C64-BEC0-2A60874B7994}" dt="2019-06-03T13:21:10.850" v="102" actId="2696"/>
        <pc:sldMkLst>
          <pc:docMk/>
          <pc:sldMk cId="1229777666" sldId="350"/>
        </pc:sldMkLst>
      </pc:sldChg>
      <pc:sldChg chg="del">
        <pc:chgData name="Ricardo Mtz" userId="28b94b4c2cc33072" providerId="LiveId" clId="{C608723A-7E4A-4C64-BEC0-2A60874B7994}" dt="2019-06-03T13:21:10.860" v="104" actId="2696"/>
        <pc:sldMkLst>
          <pc:docMk/>
          <pc:sldMk cId="3734830081" sldId="352"/>
        </pc:sldMkLst>
      </pc:sldChg>
      <pc:sldChg chg="del">
        <pc:chgData name="Ricardo Mtz" userId="28b94b4c2cc33072" providerId="LiveId" clId="{C608723A-7E4A-4C64-BEC0-2A60874B7994}" dt="2019-06-03T13:21:10.872" v="106" actId="2696"/>
        <pc:sldMkLst>
          <pc:docMk/>
          <pc:sldMk cId="148613945" sldId="353"/>
        </pc:sldMkLst>
      </pc:sldChg>
      <pc:sldChg chg="del">
        <pc:chgData name="Ricardo Mtz" userId="28b94b4c2cc33072" providerId="LiveId" clId="{C608723A-7E4A-4C64-BEC0-2A60874B7994}" dt="2019-06-03T13:21:10.878" v="107" actId="2696"/>
        <pc:sldMkLst>
          <pc:docMk/>
          <pc:sldMk cId="3173738001" sldId="354"/>
        </pc:sldMkLst>
      </pc:sldChg>
      <pc:sldChg chg="del">
        <pc:chgData name="Ricardo Mtz" userId="28b94b4c2cc33072" providerId="LiveId" clId="{C608723A-7E4A-4C64-BEC0-2A60874B7994}" dt="2019-06-03T13:21:10.894" v="110" actId="2696"/>
        <pc:sldMkLst>
          <pc:docMk/>
          <pc:sldMk cId="3676272806" sldId="355"/>
        </pc:sldMkLst>
      </pc:sldChg>
      <pc:sldChg chg="del">
        <pc:chgData name="Ricardo Mtz" userId="28b94b4c2cc33072" providerId="LiveId" clId="{C608723A-7E4A-4C64-BEC0-2A60874B7994}" dt="2019-06-03T13:21:10.899" v="111" actId="2696"/>
        <pc:sldMkLst>
          <pc:docMk/>
          <pc:sldMk cId="44826097" sldId="356"/>
        </pc:sldMkLst>
      </pc:sldChg>
      <pc:sldChg chg="del">
        <pc:chgData name="Ricardo Mtz" userId="28b94b4c2cc33072" providerId="LiveId" clId="{C608723A-7E4A-4C64-BEC0-2A60874B7994}" dt="2019-06-03T13:21:10.904" v="112" actId="2696"/>
        <pc:sldMkLst>
          <pc:docMk/>
          <pc:sldMk cId="2806690782" sldId="357"/>
        </pc:sldMkLst>
      </pc:sldChg>
      <pc:sldChg chg="del">
        <pc:chgData name="Ricardo Mtz" userId="28b94b4c2cc33072" providerId="LiveId" clId="{C608723A-7E4A-4C64-BEC0-2A60874B7994}" dt="2019-06-03T13:21:10.966" v="125" actId="2696"/>
        <pc:sldMkLst>
          <pc:docMk/>
          <pc:sldMk cId="3288697105" sldId="358"/>
        </pc:sldMkLst>
      </pc:sldChg>
      <pc:sldChg chg="del">
        <pc:chgData name="Ricardo Mtz" userId="28b94b4c2cc33072" providerId="LiveId" clId="{C608723A-7E4A-4C64-BEC0-2A60874B7994}" dt="2019-06-03T13:21:10.712" v="79" actId="2696"/>
        <pc:sldMkLst>
          <pc:docMk/>
          <pc:sldMk cId="3735151738" sldId="359"/>
        </pc:sldMkLst>
      </pc:sldChg>
      <pc:sldChg chg="del">
        <pc:chgData name="Ricardo Mtz" userId="28b94b4c2cc33072" providerId="LiveId" clId="{C608723A-7E4A-4C64-BEC0-2A60874B7994}" dt="2019-06-03T13:21:11.002" v="133" actId="2696"/>
        <pc:sldMkLst>
          <pc:docMk/>
          <pc:sldMk cId="3493215824" sldId="360"/>
        </pc:sldMkLst>
      </pc:sldChg>
      <pc:sldChg chg="del">
        <pc:chgData name="Ricardo Mtz" userId="28b94b4c2cc33072" providerId="LiveId" clId="{C608723A-7E4A-4C64-BEC0-2A60874B7994}" dt="2019-06-03T13:21:11.007" v="134" actId="2696"/>
        <pc:sldMkLst>
          <pc:docMk/>
          <pc:sldMk cId="3307088392" sldId="361"/>
        </pc:sldMkLst>
      </pc:sldChg>
      <pc:sldChg chg="del">
        <pc:chgData name="Ricardo Mtz" userId="28b94b4c2cc33072" providerId="LiveId" clId="{C608723A-7E4A-4C64-BEC0-2A60874B7994}" dt="2019-06-03T13:21:11.014" v="135" actId="2696"/>
        <pc:sldMkLst>
          <pc:docMk/>
          <pc:sldMk cId="1760537316" sldId="362"/>
        </pc:sldMkLst>
      </pc:sldChg>
      <pc:sldChg chg="del">
        <pc:chgData name="Ricardo Mtz" userId="28b94b4c2cc33072" providerId="LiveId" clId="{C608723A-7E4A-4C64-BEC0-2A60874B7994}" dt="2019-06-03T13:21:11.019" v="136" actId="2696"/>
        <pc:sldMkLst>
          <pc:docMk/>
          <pc:sldMk cId="1690987899" sldId="363"/>
        </pc:sldMkLst>
      </pc:sldChg>
      <pc:sldChg chg="del">
        <pc:chgData name="Ricardo Mtz" userId="28b94b4c2cc33072" providerId="LiveId" clId="{C608723A-7E4A-4C64-BEC0-2A60874B7994}" dt="2019-06-03T13:21:11.023" v="137" actId="2696"/>
        <pc:sldMkLst>
          <pc:docMk/>
          <pc:sldMk cId="2218851454" sldId="364"/>
        </pc:sldMkLst>
      </pc:sldChg>
      <pc:sldChg chg="del">
        <pc:chgData name="Ricardo Mtz" userId="28b94b4c2cc33072" providerId="LiveId" clId="{C608723A-7E4A-4C64-BEC0-2A60874B7994}" dt="2019-06-03T13:21:11.033" v="138" actId="2696"/>
        <pc:sldMkLst>
          <pc:docMk/>
          <pc:sldMk cId="1620626230" sldId="365"/>
        </pc:sldMkLst>
      </pc:sldChg>
      <pc:sldChg chg="del">
        <pc:chgData name="Ricardo Mtz" userId="28b94b4c2cc33072" providerId="LiveId" clId="{C608723A-7E4A-4C64-BEC0-2A60874B7994}" dt="2019-06-03T13:21:11.067" v="139" actId="2696"/>
        <pc:sldMkLst>
          <pc:docMk/>
          <pc:sldMk cId="2851524868" sldId="366"/>
        </pc:sldMkLst>
      </pc:sldChg>
      <pc:sldChg chg="del">
        <pc:chgData name="Ricardo Mtz" userId="28b94b4c2cc33072" providerId="LiveId" clId="{C608723A-7E4A-4C64-BEC0-2A60874B7994}" dt="2019-06-03T13:21:11.107" v="140" actId="2696"/>
        <pc:sldMkLst>
          <pc:docMk/>
          <pc:sldMk cId="2889061891" sldId="367"/>
        </pc:sldMkLst>
      </pc:sldChg>
      <pc:sldChg chg="del">
        <pc:chgData name="Ricardo Mtz" userId="28b94b4c2cc33072" providerId="LiveId" clId="{C608723A-7E4A-4C64-BEC0-2A60874B7994}" dt="2019-06-03T13:21:11.113" v="141" actId="2696"/>
        <pc:sldMkLst>
          <pc:docMk/>
          <pc:sldMk cId="2544917146" sldId="368"/>
        </pc:sldMkLst>
      </pc:sldChg>
      <pc:sldChg chg="del">
        <pc:chgData name="Ricardo Mtz" userId="28b94b4c2cc33072" providerId="LiveId" clId="{C608723A-7E4A-4C64-BEC0-2A60874B7994}" dt="2019-06-03T13:21:11.120" v="142" actId="2696"/>
        <pc:sldMkLst>
          <pc:docMk/>
          <pc:sldMk cId="3954641404" sldId="369"/>
        </pc:sldMkLst>
      </pc:sldChg>
      <pc:sldChg chg="del">
        <pc:chgData name="Ricardo Mtz" userId="28b94b4c2cc33072" providerId="LiveId" clId="{C608723A-7E4A-4C64-BEC0-2A60874B7994}" dt="2019-06-03T13:21:11.150" v="143" actId="2696"/>
        <pc:sldMkLst>
          <pc:docMk/>
          <pc:sldMk cId="116025733" sldId="370"/>
        </pc:sldMkLst>
      </pc:sldChg>
      <pc:sldChg chg="del">
        <pc:chgData name="Ricardo Mtz" userId="28b94b4c2cc33072" providerId="LiveId" clId="{C608723A-7E4A-4C64-BEC0-2A60874B7994}" dt="2019-06-03T13:21:11.155" v="144" actId="2696"/>
        <pc:sldMkLst>
          <pc:docMk/>
          <pc:sldMk cId="2392131729" sldId="371"/>
        </pc:sldMkLst>
      </pc:sldChg>
      <pc:sldChg chg="del">
        <pc:chgData name="Ricardo Mtz" userId="28b94b4c2cc33072" providerId="LiveId" clId="{C608723A-7E4A-4C64-BEC0-2A60874B7994}" dt="2019-06-03T13:21:11.159" v="145" actId="2696"/>
        <pc:sldMkLst>
          <pc:docMk/>
          <pc:sldMk cId="3502209848" sldId="372"/>
        </pc:sldMkLst>
      </pc:sldChg>
      <pc:sldChg chg="del">
        <pc:chgData name="Ricardo Mtz" userId="28b94b4c2cc33072" providerId="LiveId" clId="{C608723A-7E4A-4C64-BEC0-2A60874B7994}" dt="2019-06-03T13:21:11.202" v="146" actId="2696"/>
        <pc:sldMkLst>
          <pc:docMk/>
          <pc:sldMk cId="1873488304" sldId="373"/>
        </pc:sldMkLst>
      </pc:sldChg>
      <pc:sldChg chg="del">
        <pc:chgData name="Ricardo Mtz" userId="28b94b4c2cc33072" providerId="LiveId" clId="{C608723A-7E4A-4C64-BEC0-2A60874B7994}" dt="2019-06-03T13:21:11.206" v="147" actId="2696"/>
        <pc:sldMkLst>
          <pc:docMk/>
          <pc:sldMk cId="3611888576" sldId="374"/>
        </pc:sldMkLst>
      </pc:sldChg>
      <pc:sldChg chg="del">
        <pc:chgData name="Ricardo Mtz" userId="28b94b4c2cc33072" providerId="LiveId" clId="{C608723A-7E4A-4C64-BEC0-2A60874B7994}" dt="2019-06-03T13:21:11.209" v="148" actId="2696"/>
        <pc:sldMkLst>
          <pc:docMk/>
          <pc:sldMk cId="2059812440" sldId="375"/>
        </pc:sldMkLst>
      </pc:sldChg>
      <pc:sldChg chg="del">
        <pc:chgData name="Ricardo Mtz" userId="28b94b4c2cc33072" providerId="LiveId" clId="{C608723A-7E4A-4C64-BEC0-2A60874B7994}" dt="2019-06-03T13:21:11.235" v="149" actId="2696"/>
        <pc:sldMkLst>
          <pc:docMk/>
          <pc:sldMk cId="2999530099" sldId="376"/>
        </pc:sldMkLst>
      </pc:sldChg>
      <pc:sldChg chg="del">
        <pc:chgData name="Ricardo Mtz" userId="28b94b4c2cc33072" providerId="LiveId" clId="{C608723A-7E4A-4C64-BEC0-2A60874B7994}" dt="2019-06-03T13:21:11.256" v="150" actId="2696"/>
        <pc:sldMkLst>
          <pc:docMk/>
          <pc:sldMk cId="3604210467" sldId="377"/>
        </pc:sldMkLst>
      </pc:sldChg>
      <pc:sldChg chg="del">
        <pc:chgData name="Ricardo Mtz" userId="28b94b4c2cc33072" providerId="LiveId" clId="{C608723A-7E4A-4C64-BEC0-2A60874B7994}" dt="2019-06-03T13:21:11.259" v="151" actId="2696"/>
        <pc:sldMkLst>
          <pc:docMk/>
          <pc:sldMk cId="1017848459" sldId="378"/>
        </pc:sldMkLst>
      </pc:sldChg>
      <pc:sldChg chg="del">
        <pc:chgData name="Ricardo Mtz" userId="28b94b4c2cc33072" providerId="LiveId" clId="{C608723A-7E4A-4C64-BEC0-2A60874B7994}" dt="2019-06-03T13:21:11.269" v="152" actId="2696"/>
        <pc:sldMkLst>
          <pc:docMk/>
          <pc:sldMk cId="487581938" sldId="379"/>
        </pc:sldMkLst>
      </pc:sldChg>
      <pc:sldChg chg="del">
        <pc:chgData name="Ricardo Mtz" userId="28b94b4c2cc33072" providerId="LiveId" clId="{C608723A-7E4A-4C64-BEC0-2A60874B7994}" dt="2019-06-03T13:21:11.300" v="153" actId="2696"/>
        <pc:sldMkLst>
          <pc:docMk/>
          <pc:sldMk cId="1491588545" sldId="380"/>
        </pc:sldMkLst>
      </pc:sldChg>
      <pc:sldChg chg="del">
        <pc:chgData name="Ricardo Mtz" userId="28b94b4c2cc33072" providerId="LiveId" clId="{C608723A-7E4A-4C64-BEC0-2A60874B7994}" dt="2019-06-03T13:21:11.305" v="154" actId="2696"/>
        <pc:sldMkLst>
          <pc:docMk/>
          <pc:sldMk cId="360671837" sldId="381"/>
        </pc:sldMkLst>
      </pc:sldChg>
      <pc:sldChg chg="del">
        <pc:chgData name="Ricardo Mtz" userId="28b94b4c2cc33072" providerId="LiveId" clId="{C608723A-7E4A-4C64-BEC0-2A60874B7994}" dt="2019-06-03T13:21:11.310" v="155" actId="2696"/>
        <pc:sldMkLst>
          <pc:docMk/>
          <pc:sldMk cId="2737420351" sldId="382"/>
        </pc:sldMkLst>
      </pc:sldChg>
      <pc:sldChg chg="del">
        <pc:chgData name="Ricardo Mtz" userId="28b94b4c2cc33072" providerId="LiveId" clId="{C608723A-7E4A-4C64-BEC0-2A60874B7994}" dt="2019-06-03T13:21:11.483" v="168" actId="2696"/>
        <pc:sldMkLst>
          <pc:docMk/>
          <pc:sldMk cId="2193980120" sldId="397"/>
        </pc:sldMkLst>
      </pc:sldChg>
      <pc:sldChg chg="del">
        <pc:chgData name="Ricardo Mtz" userId="28b94b4c2cc33072" providerId="LiveId" clId="{C608723A-7E4A-4C64-BEC0-2A60874B7994}" dt="2019-06-03T13:21:11.487" v="169" actId="2696"/>
        <pc:sldMkLst>
          <pc:docMk/>
          <pc:sldMk cId="3733298722" sldId="414"/>
        </pc:sldMkLst>
      </pc:sldChg>
      <pc:sldChg chg="del">
        <pc:chgData name="Ricardo Mtz" userId="28b94b4c2cc33072" providerId="LiveId" clId="{C608723A-7E4A-4C64-BEC0-2A60874B7994}" dt="2019-06-03T13:21:10.971" v="126" actId="2696"/>
        <pc:sldMkLst>
          <pc:docMk/>
          <pc:sldMk cId="460608780" sldId="415"/>
        </pc:sldMkLst>
      </pc:sldChg>
      <pc:sldChg chg="del">
        <pc:chgData name="Ricardo Mtz" userId="28b94b4c2cc33072" providerId="LiveId" clId="{C608723A-7E4A-4C64-BEC0-2A60874B7994}" dt="2019-06-03T13:21:10.976" v="127" actId="2696"/>
        <pc:sldMkLst>
          <pc:docMk/>
          <pc:sldMk cId="248990110" sldId="416"/>
        </pc:sldMkLst>
      </pc:sldChg>
      <pc:sldChg chg="del">
        <pc:chgData name="Ricardo Mtz" userId="28b94b4c2cc33072" providerId="LiveId" clId="{C608723A-7E4A-4C64-BEC0-2A60874B7994}" dt="2019-06-03T13:21:10.986" v="129" actId="2696"/>
        <pc:sldMkLst>
          <pc:docMk/>
          <pc:sldMk cId="3346237388" sldId="417"/>
        </pc:sldMkLst>
      </pc:sldChg>
      <pc:sldChg chg="del">
        <pc:chgData name="Ricardo Mtz" userId="28b94b4c2cc33072" providerId="LiveId" clId="{C608723A-7E4A-4C64-BEC0-2A60874B7994}" dt="2019-06-03T13:21:10.989" v="130" actId="2696"/>
        <pc:sldMkLst>
          <pc:docMk/>
          <pc:sldMk cId="625292296" sldId="418"/>
        </pc:sldMkLst>
      </pc:sldChg>
      <pc:sldChg chg="del">
        <pc:chgData name="Ricardo Mtz" userId="28b94b4c2cc33072" providerId="LiveId" clId="{C608723A-7E4A-4C64-BEC0-2A60874B7994}" dt="2019-06-03T13:21:10.993" v="131" actId="2696"/>
        <pc:sldMkLst>
          <pc:docMk/>
          <pc:sldMk cId="691759014" sldId="419"/>
        </pc:sldMkLst>
      </pc:sldChg>
      <pc:sldChg chg="del">
        <pc:chgData name="Ricardo Mtz" userId="28b94b4c2cc33072" providerId="LiveId" clId="{C608723A-7E4A-4C64-BEC0-2A60874B7994}" dt="2019-06-03T13:21:10.997" v="132" actId="2696"/>
        <pc:sldMkLst>
          <pc:docMk/>
          <pc:sldMk cId="2511084289" sldId="420"/>
        </pc:sldMkLst>
      </pc:sldChg>
      <pc:sldChg chg="del">
        <pc:chgData name="Ricardo Mtz" userId="28b94b4c2cc33072" providerId="LiveId" clId="{C608723A-7E4A-4C64-BEC0-2A60874B7994}" dt="2019-06-03T13:21:11.500" v="171" actId="2696"/>
        <pc:sldMkLst>
          <pc:docMk/>
          <pc:sldMk cId="2305618602" sldId="421"/>
        </pc:sldMkLst>
      </pc:sldChg>
      <pc:sldChg chg="del">
        <pc:chgData name="Ricardo Mtz" userId="28b94b4c2cc33072" providerId="LiveId" clId="{C608723A-7E4A-4C64-BEC0-2A60874B7994}" dt="2019-06-03T13:21:11.490" v="170" actId="2696"/>
        <pc:sldMkLst>
          <pc:docMk/>
          <pc:sldMk cId="2548182999" sldId="422"/>
        </pc:sldMkLst>
      </pc:sldChg>
      <pc:sldChg chg="del">
        <pc:chgData name="Ricardo Mtz" userId="28b94b4c2cc33072" providerId="LiveId" clId="{C608723A-7E4A-4C64-BEC0-2A60874B7994}" dt="2019-06-03T13:21:11.503" v="172" actId="2696"/>
        <pc:sldMkLst>
          <pc:docMk/>
          <pc:sldMk cId="2118765862" sldId="423"/>
        </pc:sldMkLst>
      </pc:sldChg>
      <pc:sldChg chg="del">
        <pc:chgData name="Ricardo Mtz" userId="28b94b4c2cc33072" providerId="LiveId" clId="{C608723A-7E4A-4C64-BEC0-2A60874B7994}" dt="2019-06-03T13:21:11.506" v="173" actId="2696"/>
        <pc:sldMkLst>
          <pc:docMk/>
          <pc:sldMk cId="2242867311" sldId="424"/>
        </pc:sldMkLst>
      </pc:sldChg>
      <pc:sldChg chg="del">
        <pc:chgData name="Ricardo Mtz" userId="28b94b4c2cc33072" providerId="LiveId" clId="{C608723A-7E4A-4C64-BEC0-2A60874B7994}" dt="2019-06-03T13:21:11.533" v="174" actId="2696"/>
        <pc:sldMkLst>
          <pc:docMk/>
          <pc:sldMk cId="4149926290" sldId="425"/>
        </pc:sldMkLst>
      </pc:sldChg>
      <pc:sldChg chg="del">
        <pc:chgData name="Ricardo Mtz" userId="28b94b4c2cc33072" providerId="LiveId" clId="{C608723A-7E4A-4C64-BEC0-2A60874B7994}" dt="2019-06-03T13:21:11.536" v="175" actId="2696"/>
        <pc:sldMkLst>
          <pc:docMk/>
          <pc:sldMk cId="3262038186" sldId="426"/>
        </pc:sldMkLst>
      </pc:sldChg>
      <pc:sldChg chg="del">
        <pc:chgData name="Ricardo Mtz" userId="28b94b4c2cc33072" providerId="LiveId" clId="{C608723A-7E4A-4C64-BEC0-2A60874B7994}" dt="2019-06-03T13:21:11.568" v="177" actId="2696"/>
        <pc:sldMkLst>
          <pc:docMk/>
          <pc:sldMk cId="601441480" sldId="427"/>
        </pc:sldMkLst>
      </pc:sldChg>
      <pc:sldChg chg="del">
        <pc:chgData name="Ricardo Mtz" userId="28b94b4c2cc33072" providerId="LiveId" clId="{C608723A-7E4A-4C64-BEC0-2A60874B7994}" dt="2019-06-03T13:21:11.604" v="181" actId="2696"/>
        <pc:sldMkLst>
          <pc:docMk/>
          <pc:sldMk cId="1806210705" sldId="428"/>
        </pc:sldMkLst>
      </pc:sldChg>
      <pc:sldChg chg="del">
        <pc:chgData name="Ricardo Mtz" userId="28b94b4c2cc33072" providerId="LiveId" clId="{C608723A-7E4A-4C64-BEC0-2A60874B7994}" dt="2019-06-03T13:21:11.572" v="178" actId="2696"/>
        <pc:sldMkLst>
          <pc:docMk/>
          <pc:sldMk cId="3066579823" sldId="429"/>
        </pc:sldMkLst>
      </pc:sldChg>
      <pc:sldChg chg="del">
        <pc:chgData name="Ricardo Mtz" userId="28b94b4c2cc33072" providerId="LiveId" clId="{C608723A-7E4A-4C64-BEC0-2A60874B7994}" dt="2019-06-03T13:21:11.576" v="179" actId="2696"/>
        <pc:sldMkLst>
          <pc:docMk/>
          <pc:sldMk cId="1798353676" sldId="430"/>
        </pc:sldMkLst>
      </pc:sldChg>
      <pc:sldChg chg="del">
        <pc:chgData name="Ricardo Mtz" userId="28b94b4c2cc33072" providerId="LiveId" clId="{C608723A-7E4A-4C64-BEC0-2A60874B7994}" dt="2019-06-03T13:21:11.640" v="185" actId="2696"/>
        <pc:sldMkLst>
          <pc:docMk/>
          <pc:sldMk cId="3882962561" sldId="433"/>
        </pc:sldMkLst>
      </pc:sldChg>
      <pc:sldChg chg="del">
        <pc:chgData name="Ricardo Mtz" userId="28b94b4c2cc33072" providerId="LiveId" clId="{C608723A-7E4A-4C64-BEC0-2A60874B7994}" dt="2019-06-03T13:21:11.668" v="188" actId="2696"/>
        <pc:sldMkLst>
          <pc:docMk/>
          <pc:sldMk cId="2231410818" sldId="434"/>
        </pc:sldMkLst>
      </pc:sldChg>
      <pc:sldChg chg="del">
        <pc:chgData name="Ricardo Mtz" userId="28b94b4c2cc33072" providerId="LiveId" clId="{C608723A-7E4A-4C64-BEC0-2A60874B7994}" dt="2019-06-03T13:21:11.650" v="186" actId="2696"/>
        <pc:sldMkLst>
          <pc:docMk/>
          <pc:sldMk cId="3267762546" sldId="435"/>
        </pc:sldMkLst>
      </pc:sldChg>
      <pc:sldChg chg="del">
        <pc:chgData name="Ricardo Mtz" userId="28b94b4c2cc33072" providerId="LiveId" clId="{C608723A-7E4A-4C64-BEC0-2A60874B7994}" dt="2019-06-03T13:21:11.684" v="189" actId="2696"/>
        <pc:sldMkLst>
          <pc:docMk/>
          <pc:sldMk cId="3509705434" sldId="436"/>
        </pc:sldMkLst>
      </pc:sldChg>
      <pc:sldChg chg="del">
        <pc:chgData name="Ricardo Mtz" userId="28b94b4c2cc33072" providerId="LiveId" clId="{C608723A-7E4A-4C64-BEC0-2A60874B7994}" dt="2019-06-03T13:21:11.688" v="190" actId="2696"/>
        <pc:sldMkLst>
          <pc:docMk/>
          <pc:sldMk cId="124654299" sldId="437"/>
        </pc:sldMkLst>
      </pc:sldChg>
      <pc:sldChg chg="del">
        <pc:chgData name="Ricardo Mtz" userId="28b94b4c2cc33072" providerId="LiveId" clId="{C608723A-7E4A-4C64-BEC0-2A60874B7994}" dt="2019-06-03T13:21:11.693" v="191" actId="2696"/>
        <pc:sldMkLst>
          <pc:docMk/>
          <pc:sldMk cId="3784318117" sldId="438"/>
        </pc:sldMkLst>
      </pc:sldChg>
      <pc:sldChg chg="del">
        <pc:chgData name="Ricardo Mtz" userId="28b94b4c2cc33072" providerId="LiveId" clId="{C608723A-7E4A-4C64-BEC0-2A60874B7994}" dt="2019-06-03T13:21:11.721" v="193" actId="2696"/>
        <pc:sldMkLst>
          <pc:docMk/>
          <pc:sldMk cId="1553870583" sldId="439"/>
        </pc:sldMkLst>
      </pc:sldChg>
      <pc:sldChg chg="del">
        <pc:chgData name="Ricardo Mtz" userId="28b94b4c2cc33072" providerId="LiveId" clId="{C608723A-7E4A-4C64-BEC0-2A60874B7994}" dt="2019-06-03T13:21:11.724" v="194" actId="2696"/>
        <pc:sldMkLst>
          <pc:docMk/>
          <pc:sldMk cId="1148342909" sldId="440"/>
        </pc:sldMkLst>
      </pc:sldChg>
      <pc:sldChg chg="del">
        <pc:chgData name="Ricardo Mtz" userId="28b94b4c2cc33072" providerId="LiveId" clId="{C608723A-7E4A-4C64-BEC0-2A60874B7994}" dt="2019-06-03T13:21:11.751" v="195" actId="2696"/>
        <pc:sldMkLst>
          <pc:docMk/>
          <pc:sldMk cId="3633552669" sldId="441"/>
        </pc:sldMkLst>
      </pc:sldChg>
      <pc:sldChg chg="del">
        <pc:chgData name="Ricardo Mtz" userId="28b94b4c2cc33072" providerId="LiveId" clId="{C608723A-7E4A-4C64-BEC0-2A60874B7994}" dt="2019-06-03T13:21:11.784" v="198" actId="2696"/>
        <pc:sldMkLst>
          <pc:docMk/>
          <pc:sldMk cId="970126378" sldId="443"/>
        </pc:sldMkLst>
      </pc:sldChg>
      <pc:sldChg chg="del">
        <pc:chgData name="Ricardo Mtz" userId="28b94b4c2cc33072" providerId="LiveId" clId="{C608723A-7E4A-4C64-BEC0-2A60874B7994}" dt="2019-06-03T13:21:11.788" v="199" actId="2696"/>
        <pc:sldMkLst>
          <pc:docMk/>
          <pc:sldMk cId="3113070530" sldId="444"/>
        </pc:sldMkLst>
      </pc:sldChg>
      <pc:sldChg chg="del">
        <pc:chgData name="Ricardo Mtz" userId="28b94b4c2cc33072" providerId="LiveId" clId="{C608723A-7E4A-4C64-BEC0-2A60874B7994}" dt="2019-06-03T13:21:11.816" v="201" actId="2696"/>
        <pc:sldMkLst>
          <pc:docMk/>
          <pc:sldMk cId="2098284848" sldId="445"/>
        </pc:sldMkLst>
      </pc:sldChg>
      <pc:sldChg chg="del">
        <pc:chgData name="Ricardo Mtz" userId="28b94b4c2cc33072" providerId="LiveId" clId="{C608723A-7E4A-4C64-BEC0-2A60874B7994}" dt="2019-06-03T13:21:11.819" v="202" actId="2696"/>
        <pc:sldMkLst>
          <pc:docMk/>
          <pc:sldMk cId="2740648819" sldId="446"/>
        </pc:sldMkLst>
      </pc:sldChg>
      <pc:sldChg chg="del">
        <pc:chgData name="Ricardo Mtz" userId="28b94b4c2cc33072" providerId="LiveId" clId="{C608723A-7E4A-4C64-BEC0-2A60874B7994}" dt="2019-06-03T13:21:11.833" v="203" actId="2696"/>
        <pc:sldMkLst>
          <pc:docMk/>
          <pc:sldMk cId="2226794698" sldId="448"/>
        </pc:sldMkLst>
      </pc:sldChg>
      <pc:sldChg chg="del">
        <pc:chgData name="Ricardo Mtz" userId="28b94b4c2cc33072" providerId="LiveId" clId="{C608723A-7E4A-4C64-BEC0-2A60874B7994}" dt="2019-06-03T13:21:11.851" v="205" actId="2696"/>
        <pc:sldMkLst>
          <pc:docMk/>
          <pc:sldMk cId="3057432467" sldId="449"/>
        </pc:sldMkLst>
      </pc:sldChg>
      <pc:sldChg chg="del">
        <pc:chgData name="Ricardo Mtz" userId="28b94b4c2cc33072" providerId="LiveId" clId="{C608723A-7E4A-4C64-BEC0-2A60874B7994}" dt="2019-06-03T13:21:09.919" v="0" actId="2696"/>
        <pc:sldMkLst>
          <pc:docMk/>
          <pc:sldMk cId="1831800666" sldId="450"/>
        </pc:sldMkLst>
      </pc:sldChg>
      <pc:sldChg chg="del">
        <pc:chgData name="Ricardo Mtz" userId="28b94b4c2cc33072" providerId="LiveId" clId="{C608723A-7E4A-4C64-BEC0-2A60874B7994}" dt="2019-06-03T13:21:10.331" v="33" actId="2696"/>
        <pc:sldMkLst>
          <pc:docMk/>
          <pc:sldMk cId="3326747845" sldId="451"/>
        </pc:sldMkLst>
      </pc:sldChg>
      <pc:sldChg chg="del">
        <pc:chgData name="Ricardo Mtz" userId="28b94b4c2cc33072" providerId="LiveId" clId="{C608723A-7E4A-4C64-BEC0-2A60874B7994}" dt="2019-06-03T13:21:10.908" v="113" actId="2696"/>
        <pc:sldMkLst>
          <pc:docMk/>
          <pc:sldMk cId="100740693" sldId="452"/>
        </pc:sldMkLst>
      </pc:sldChg>
      <pc:sldChg chg="del">
        <pc:chgData name="Ricardo Mtz" userId="28b94b4c2cc33072" providerId="LiveId" clId="{C608723A-7E4A-4C64-BEC0-2A60874B7994}" dt="2019-06-03T13:21:10.889" v="109" actId="2696"/>
        <pc:sldMkLst>
          <pc:docMk/>
          <pc:sldMk cId="213559396" sldId="453"/>
        </pc:sldMkLst>
      </pc:sldChg>
      <pc:sldChg chg="del">
        <pc:chgData name="Ricardo Mtz" userId="28b94b4c2cc33072" providerId="LiveId" clId="{C608723A-7E4A-4C64-BEC0-2A60874B7994}" dt="2019-06-03T13:21:10.919" v="115" actId="2696"/>
        <pc:sldMkLst>
          <pc:docMk/>
          <pc:sldMk cId="362344630" sldId="459"/>
        </pc:sldMkLst>
      </pc:sldChg>
      <pc:sldChg chg="del">
        <pc:chgData name="Ricardo Mtz" userId="28b94b4c2cc33072" providerId="LiveId" clId="{C608723A-7E4A-4C64-BEC0-2A60874B7994}" dt="2019-06-03T13:21:10.929" v="117" actId="2696"/>
        <pc:sldMkLst>
          <pc:docMk/>
          <pc:sldMk cId="1038088881" sldId="461"/>
        </pc:sldMkLst>
      </pc:sldChg>
      <pc:sldChg chg="del">
        <pc:chgData name="Ricardo Mtz" userId="28b94b4c2cc33072" providerId="LiveId" clId="{C608723A-7E4A-4C64-BEC0-2A60874B7994}" dt="2019-06-03T13:21:10.934" v="118" actId="2696"/>
        <pc:sldMkLst>
          <pc:docMk/>
          <pc:sldMk cId="2508305942" sldId="462"/>
        </pc:sldMkLst>
      </pc:sldChg>
      <pc:sldChg chg="del">
        <pc:chgData name="Ricardo Mtz" userId="28b94b4c2cc33072" providerId="LiveId" clId="{C608723A-7E4A-4C64-BEC0-2A60874B7994}" dt="2019-06-03T13:21:10.939" v="119" actId="2696"/>
        <pc:sldMkLst>
          <pc:docMk/>
          <pc:sldMk cId="4017739148" sldId="463"/>
        </pc:sldMkLst>
      </pc:sldChg>
      <pc:sldChg chg="del">
        <pc:chgData name="Ricardo Mtz" userId="28b94b4c2cc33072" providerId="LiveId" clId="{C608723A-7E4A-4C64-BEC0-2A60874B7994}" dt="2019-06-03T13:21:10.953" v="122" actId="2696"/>
        <pc:sldMkLst>
          <pc:docMk/>
          <pc:sldMk cId="1683273165" sldId="465"/>
        </pc:sldMkLst>
      </pc:sldChg>
      <pc:sldChg chg="del">
        <pc:chgData name="Ricardo Mtz" userId="28b94b4c2cc33072" providerId="LiveId" clId="{C608723A-7E4A-4C64-BEC0-2A60874B7994}" dt="2019-06-03T13:21:10.957" v="123" actId="2696"/>
        <pc:sldMkLst>
          <pc:docMk/>
          <pc:sldMk cId="3774348464" sldId="466"/>
        </pc:sldMkLst>
      </pc:sldChg>
      <pc:sldChg chg="del">
        <pc:chgData name="Ricardo Mtz" userId="28b94b4c2cc33072" providerId="LiveId" clId="{C608723A-7E4A-4C64-BEC0-2A60874B7994}" dt="2019-06-03T13:21:11.455" v="166" actId="2696"/>
        <pc:sldMkLst>
          <pc:docMk/>
          <pc:sldMk cId="1691671539" sldId="468"/>
        </pc:sldMkLst>
      </pc:sldChg>
      <pc:sldChg chg="del">
        <pc:chgData name="Ricardo Mtz" userId="28b94b4c2cc33072" providerId="LiveId" clId="{C608723A-7E4A-4C64-BEC0-2A60874B7994}" dt="2019-06-03T13:21:11.460" v="167" actId="2696"/>
        <pc:sldMkLst>
          <pc:docMk/>
          <pc:sldMk cId="4223911852" sldId="469"/>
        </pc:sldMkLst>
      </pc:sldChg>
      <pc:sldChg chg="del">
        <pc:chgData name="Ricardo Mtz" userId="28b94b4c2cc33072" providerId="LiveId" clId="{C608723A-7E4A-4C64-BEC0-2A60874B7994}" dt="2019-06-03T13:21:10.031" v="7" actId="2696"/>
        <pc:sldMkLst>
          <pc:docMk/>
          <pc:sldMk cId="2781086241" sldId="470"/>
        </pc:sldMkLst>
      </pc:sldChg>
      <pc:sldChg chg="del">
        <pc:chgData name="Ricardo Mtz" userId="28b94b4c2cc33072" providerId="LiveId" clId="{C608723A-7E4A-4C64-BEC0-2A60874B7994}" dt="2019-06-03T13:21:10.124" v="16" actId="2696"/>
        <pc:sldMkLst>
          <pc:docMk/>
          <pc:sldMk cId="451318300" sldId="471"/>
        </pc:sldMkLst>
      </pc:sldChg>
      <pc:sldChg chg="del">
        <pc:chgData name="Ricardo Mtz" userId="28b94b4c2cc33072" providerId="LiveId" clId="{C608723A-7E4A-4C64-BEC0-2A60874B7994}" dt="2019-06-03T13:21:10.369" v="38" actId="2696"/>
        <pc:sldMkLst>
          <pc:docMk/>
          <pc:sldMk cId="782853564" sldId="472"/>
        </pc:sldMkLst>
      </pc:sldChg>
      <pc:sldChg chg="del">
        <pc:chgData name="Ricardo Mtz" userId="28b94b4c2cc33072" providerId="LiveId" clId="{C608723A-7E4A-4C64-BEC0-2A60874B7994}" dt="2019-06-03T13:21:10.384" v="40" actId="2696"/>
        <pc:sldMkLst>
          <pc:docMk/>
          <pc:sldMk cId="762578989" sldId="473"/>
        </pc:sldMkLst>
      </pc:sldChg>
      <pc:sldChg chg="del">
        <pc:chgData name="Ricardo Mtz" userId="28b94b4c2cc33072" providerId="LiveId" clId="{C608723A-7E4A-4C64-BEC0-2A60874B7994}" dt="2019-06-03T13:21:10.407" v="43" actId="2696"/>
        <pc:sldMkLst>
          <pc:docMk/>
          <pc:sldMk cId="1338376334" sldId="474"/>
        </pc:sldMkLst>
      </pc:sldChg>
      <pc:sldChg chg="del">
        <pc:chgData name="Ricardo Mtz" userId="28b94b4c2cc33072" providerId="LiveId" clId="{C608723A-7E4A-4C64-BEC0-2A60874B7994}" dt="2019-06-03T13:21:10.583" v="61" actId="2696"/>
        <pc:sldMkLst>
          <pc:docMk/>
          <pc:sldMk cId="3577500478" sldId="475"/>
        </pc:sldMkLst>
      </pc:sldChg>
      <pc:sldChg chg="del">
        <pc:chgData name="Ricardo Mtz" userId="28b94b4c2cc33072" providerId="LiveId" clId="{C608723A-7E4A-4C64-BEC0-2A60874B7994}" dt="2019-06-03T13:21:10.674" v="73" actId="2696"/>
        <pc:sldMkLst>
          <pc:docMk/>
          <pc:sldMk cId="3342808181" sldId="476"/>
        </pc:sldMkLst>
      </pc:sldChg>
      <pc:sldChg chg="del">
        <pc:chgData name="Ricardo Mtz" userId="28b94b4c2cc33072" providerId="LiveId" clId="{C608723A-7E4A-4C64-BEC0-2A60874B7994}" dt="2019-06-03T13:21:10.695" v="76" actId="2696"/>
        <pc:sldMkLst>
          <pc:docMk/>
          <pc:sldMk cId="3970333750" sldId="477"/>
        </pc:sldMkLst>
      </pc:sldChg>
      <pc:sldChg chg="del">
        <pc:chgData name="Ricardo Mtz" userId="28b94b4c2cc33072" providerId="LiveId" clId="{C608723A-7E4A-4C64-BEC0-2A60874B7994}" dt="2019-06-03T13:21:10.786" v="91" actId="2696"/>
        <pc:sldMkLst>
          <pc:docMk/>
          <pc:sldMk cId="2001200145" sldId="478"/>
        </pc:sldMkLst>
      </pc:sldChg>
      <pc:sldChg chg="del">
        <pc:chgData name="Ricardo Mtz" userId="28b94b4c2cc33072" providerId="LiveId" clId="{C608723A-7E4A-4C64-BEC0-2A60874B7994}" dt="2019-06-03T13:21:10.844" v="101" actId="2696"/>
        <pc:sldMkLst>
          <pc:docMk/>
          <pc:sldMk cId="3355230669" sldId="479"/>
        </pc:sldMkLst>
      </pc:sldChg>
      <pc:sldChg chg="del">
        <pc:chgData name="Ricardo Mtz" userId="28b94b4c2cc33072" providerId="LiveId" clId="{C608723A-7E4A-4C64-BEC0-2A60874B7994}" dt="2019-06-03T13:21:10.865" v="105" actId="2696"/>
        <pc:sldMkLst>
          <pc:docMk/>
          <pc:sldMk cId="3768255570" sldId="480"/>
        </pc:sldMkLst>
      </pc:sldChg>
      <pc:sldChg chg="del">
        <pc:chgData name="Ricardo Mtz" userId="28b94b4c2cc33072" providerId="LiveId" clId="{C608723A-7E4A-4C64-BEC0-2A60874B7994}" dt="2019-06-03T13:21:10.884" v="108" actId="2696"/>
        <pc:sldMkLst>
          <pc:docMk/>
          <pc:sldMk cId="2223785722" sldId="481"/>
        </pc:sldMkLst>
      </pc:sldChg>
      <pc:sldChg chg="del">
        <pc:chgData name="Ricardo Mtz" userId="28b94b4c2cc33072" providerId="LiveId" clId="{C608723A-7E4A-4C64-BEC0-2A60874B7994}" dt="2019-06-03T13:21:11.384" v="159" actId="2696"/>
        <pc:sldMkLst>
          <pc:docMk/>
          <pc:sldMk cId="2095682376" sldId="483"/>
        </pc:sldMkLst>
      </pc:sldChg>
      <pc:sldChg chg="del">
        <pc:chgData name="Ricardo Mtz" userId="28b94b4c2cc33072" providerId="LiveId" clId="{C608723A-7E4A-4C64-BEC0-2A60874B7994}" dt="2019-06-03T13:21:11.392" v="161" actId="2696"/>
        <pc:sldMkLst>
          <pc:docMk/>
          <pc:sldMk cId="3346881521" sldId="484"/>
        </pc:sldMkLst>
      </pc:sldChg>
      <pc:sldChg chg="del">
        <pc:chgData name="Ricardo Mtz" userId="28b94b4c2cc33072" providerId="LiveId" clId="{C608723A-7E4A-4C64-BEC0-2A60874B7994}" dt="2019-06-03T13:21:11.424" v="164" actId="2696"/>
        <pc:sldMkLst>
          <pc:docMk/>
          <pc:sldMk cId="2209507223" sldId="485"/>
        </pc:sldMkLst>
      </pc:sldChg>
      <pc:sldChg chg="del">
        <pc:chgData name="Ricardo Mtz" userId="28b94b4c2cc33072" providerId="LiveId" clId="{C608723A-7E4A-4C64-BEC0-2A60874B7994}" dt="2019-06-03T13:21:11.601" v="180" actId="2696"/>
        <pc:sldMkLst>
          <pc:docMk/>
          <pc:sldMk cId="2172682173" sldId="486"/>
        </pc:sldMkLst>
      </pc:sldChg>
      <pc:sldChg chg="del">
        <pc:chgData name="Ricardo Mtz" userId="28b94b4c2cc33072" providerId="LiveId" clId="{C608723A-7E4A-4C64-BEC0-2A60874B7994}" dt="2019-06-03T13:21:11.607" v="182" actId="2696"/>
        <pc:sldMkLst>
          <pc:docMk/>
          <pc:sldMk cId="3811436925" sldId="487"/>
        </pc:sldMkLst>
      </pc:sldChg>
      <pc:sldChg chg="del">
        <pc:chgData name="Ricardo Mtz" userId="28b94b4c2cc33072" providerId="LiveId" clId="{C608723A-7E4A-4C64-BEC0-2A60874B7994}" dt="2019-06-03T13:21:11.654" v="187" actId="2696"/>
        <pc:sldMkLst>
          <pc:docMk/>
          <pc:sldMk cId="3401561180" sldId="488"/>
        </pc:sldMkLst>
      </pc:sldChg>
      <pc:sldChg chg="del">
        <pc:chgData name="Ricardo Mtz" userId="28b94b4c2cc33072" providerId="LiveId" clId="{C608723A-7E4A-4C64-BEC0-2A60874B7994}" dt="2019-06-03T13:21:11.718" v="192" actId="2696"/>
        <pc:sldMkLst>
          <pc:docMk/>
          <pc:sldMk cId="1803970135" sldId="489"/>
        </pc:sldMkLst>
      </pc:sldChg>
      <pc:sldChg chg="del">
        <pc:chgData name="Ricardo Mtz" userId="28b94b4c2cc33072" providerId="LiveId" clId="{C608723A-7E4A-4C64-BEC0-2A60874B7994}" dt="2019-06-03T13:21:10.266" v="26" actId="2696"/>
        <pc:sldMkLst>
          <pc:docMk/>
          <pc:sldMk cId="4286892431" sldId="496"/>
        </pc:sldMkLst>
      </pc:sldChg>
      <pc:sldChg chg="del">
        <pc:chgData name="Ricardo Mtz" userId="28b94b4c2cc33072" providerId="LiveId" clId="{C608723A-7E4A-4C64-BEC0-2A60874B7994}" dt="2019-06-03T13:21:10.305" v="30" actId="2696"/>
        <pc:sldMkLst>
          <pc:docMk/>
          <pc:sldMk cId="3354004059" sldId="497"/>
        </pc:sldMkLst>
      </pc:sldChg>
      <pc:sldChg chg="del">
        <pc:chgData name="Ricardo Mtz" userId="28b94b4c2cc33072" providerId="LiveId" clId="{C608723A-7E4A-4C64-BEC0-2A60874B7994}" dt="2019-06-03T13:21:10.503" v="51" actId="2696"/>
        <pc:sldMkLst>
          <pc:docMk/>
          <pc:sldMk cId="73967218" sldId="498"/>
        </pc:sldMkLst>
      </pc:sldChg>
      <pc:sldChg chg="del">
        <pc:chgData name="Ricardo Mtz" userId="28b94b4c2cc33072" providerId="LiveId" clId="{C608723A-7E4A-4C64-BEC0-2A60874B7994}" dt="2019-06-03T13:21:10.740" v="83" actId="2696"/>
        <pc:sldMkLst>
          <pc:docMk/>
          <pc:sldMk cId="2524537089" sldId="499"/>
        </pc:sldMkLst>
      </pc:sldChg>
      <pc:sldChg chg="del">
        <pc:chgData name="Ricardo Mtz" userId="28b94b4c2cc33072" providerId="LiveId" clId="{C608723A-7E4A-4C64-BEC0-2A60874B7994}" dt="2019-06-03T13:21:10.855" v="103" actId="2696"/>
        <pc:sldMkLst>
          <pc:docMk/>
          <pc:sldMk cId="1310179438" sldId="500"/>
        </pc:sldMkLst>
      </pc:sldChg>
      <pc:sldChg chg="del">
        <pc:chgData name="Ricardo Mtz" userId="28b94b4c2cc33072" providerId="LiveId" clId="{C608723A-7E4A-4C64-BEC0-2A60874B7994}" dt="2019-06-03T13:21:10.925" v="116" actId="2696"/>
        <pc:sldMkLst>
          <pc:docMk/>
          <pc:sldMk cId="3269008074" sldId="501"/>
        </pc:sldMkLst>
      </pc:sldChg>
      <pc:sldChg chg="del">
        <pc:chgData name="Ricardo Mtz" userId="28b94b4c2cc33072" providerId="LiveId" clId="{C608723A-7E4A-4C64-BEC0-2A60874B7994}" dt="2019-06-03T13:21:10.943" v="120" actId="2696"/>
        <pc:sldMkLst>
          <pc:docMk/>
          <pc:sldMk cId="4042491958" sldId="502"/>
        </pc:sldMkLst>
      </pc:sldChg>
      <pc:sldChg chg="del">
        <pc:chgData name="Ricardo Mtz" userId="28b94b4c2cc33072" providerId="LiveId" clId="{C608723A-7E4A-4C64-BEC0-2A60874B7994}" dt="2019-06-03T13:21:10.948" v="121" actId="2696"/>
        <pc:sldMkLst>
          <pc:docMk/>
          <pc:sldMk cId="346517852" sldId="503"/>
        </pc:sldMkLst>
      </pc:sldChg>
      <pc:sldChg chg="del">
        <pc:chgData name="Ricardo Mtz" userId="28b94b4c2cc33072" providerId="LiveId" clId="{C608723A-7E4A-4C64-BEC0-2A60874B7994}" dt="2019-06-03T13:21:10.961" v="124" actId="2696"/>
        <pc:sldMkLst>
          <pc:docMk/>
          <pc:sldMk cId="1122783730" sldId="504"/>
        </pc:sldMkLst>
      </pc:sldChg>
      <pc:sldChg chg="del">
        <pc:chgData name="Ricardo Mtz" userId="28b94b4c2cc33072" providerId="LiveId" clId="{C608723A-7E4A-4C64-BEC0-2A60874B7994}" dt="2019-06-03T13:21:10.982" v="128" actId="2696"/>
        <pc:sldMkLst>
          <pc:docMk/>
          <pc:sldMk cId="2713429460" sldId="505"/>
        </pc:sldMkLst>
      </pc:sldChg>
      <pc:sldChg chg="del">
        <pc:chgData name="Ricardo Mtz" userId="28b94b4c2cc33072" providerId="LiveId" clId="{C608723A-7E4A-4C64-BEC0-2A60874B7994}" dt="2019-06-03T13:21:11.351" v="156" actId="2696"/>
        <pc:sldMkLst>
          <pc:docMk/>
          <pc:sldMk cId="2348300915" sldId="506"/>
        </pc:sldMkLst>
      </pc:sldChg>
      <pc:sldChg chg="del">
        <pc:chgData name="Ricardo Mtz" userId="28b94b4c2cc33072" providerId="LiveId" clId="{C608723A-7E4A-4C64-BEC0-2A60874B7994}" dt="2019-06-03T13:21:11.416" v="162" actId="2696"/>
        <pc:sldMkLst>
          <pc:docMk/>
          <pc:sldMk cId="1206737621" sldId="507"/>
        </pc:sldMkLst>
      </pc:sldChg>
      <pc:sldChg chg="del">
        <pc:chgData name="Ricardo Mtz" userId="28b94b4c2cc33072" providerId="LiveId" clId="{C608723A-7E4A-4C64-BEC0-2A60874B7994}" dt="2019-06-03T13:21:11.539" v="176" actId="2696"/>
        <pc:sldMkLst>
          <pc:docMk/>
          <pc:sldMk cId="2415502724" sldId="508"/>
        </pc:sldMkLst>
      </pc:sldChg>
      <pc:sldChg chg="del">
        <pc:chgData name="Ricardo Mtz" userId="28b94b4c2cc33072" providerId="LiveId" clId="{C608723A-7E4A-4C64-BEC0-2A60874B7994}" dt="2019-06-03T13:21:11.633" v="183" actId="2696"/>
        <pc:sldMkLst>
          <pc:docMk/>
          <pc:sldMk cId="1308019470" sldId="509"/>
        </pc:sldMkLst>
      </pc:sldChg>
      <pc:sldChg chg="del">
        <pc:chgData name="Ricardo Mtz" userId="28b94b4c2cc33072" providerId="LiveId" clId="{C608723A-7E4A-4C64-BEC0-2A60874B7994}" dt="2019-06-03T13:21:11.636" v="184" actId="2696"/>
        <pc:sldMkLst>
          <pc:docMk/>
          <pc:sldMk cId="118273498" sldId="510"/>
        </pc:sldMkLst>
      </pc:sldChg>
      <pc:sldChg chg="del">
        <pc:chgData name="Ricardo Mtz" userId="28b94b4c2cc33072" providerId="LiveId" clId="{C608723A-7E4A-4C64-BEC0-2A60874B7994}" dt="2019-06-03T13:21:11.754" v="196" actId="2696"/>
        <pc:sldMkLst>
          <pc:docMk/>
          <pc:sldMk cId="2827020336" sldId="511"/>
        </pc:sldMkLst>
      </pc:sldChg>
      <pc:sldChg chg="del">
        <pc:chgData name="Ricardo Mtz" userId="28b94b4c2cc33072" providerId="LiveId" clId="{C608723A-7E4A-4C64-BEC0-2A60874B7994}" dt="2019-06-03T13:21:11.758" v="197" actId="2696"/>
        <pc:sldMkLst>
          <pc:docMk/>
          <pc:sldMk cId="1577350203" sldId="512"/>
        </pc:sldMkLst>
      </pc:sldChg>
      <pc:sldChg chg="del">
        <pc:chgData name="Ricardo Mtz" userId="28b94b4c2cc33072" providerId="LiveId" clId="{C608723A-7E4A-4C64-BEC0-2A60874B7994}" dt="2019-06-03T13:21:11.792" v="200" actId="2696"/>
        <pc:sldMkLst>
          <pc:docMk/>
          <pc:sldMk cId="2403699994" sldId="513"/>
        </pc:sldMkLst>
      </pc:sldChg>
      <pc:sldChg chg="del">
        <pc:chgData name="Ricardo Mtz" userId="28b94b4c2cc33072" providerId="LiveId" clId="{C608723A-7E4A-4C64-BEC0-2A60874B7994}" dt="2019-06-03T13:21:11.839" v="204" actId="2696"/>
        <pc:sldMkLst>
          <pc:docMk/>
          <pc:sldMk cId="2554521035" sldId="514"/>
        </pc:sldMkLst>
      </pc:sldChg>
      <pc:sldChg chg="del">
        <pc:chgData name="Ricardo Mtz" userId="28b94b4c2cc33072" providerId="LiveId" clId="{C608723A-7E4A-4C64-BEC0-2A60874B7994}" dt="2019-06-03T13:21:10.061" v="10" actId="2696"/>
        <pc:sldMkLst>
          <pc:docMk/>
          <pc:sldMk cId="2700150582" sldId="518"/>
        </pc:sldMkLst>
      </pc:sldChg>
      <pc:sldChg chg="del">
        <pc:chgData name="Ricardo Mtz" userId="28b94b4c2cc33072" providerId="LiveId" clId="{C608723A-7E4A-4C64-BEC0-2A60874B7994}" dt="2019-06-03T13:21:10.042" v="8" actId="2696"/>
        <pc:sldMkLst>
          <pc:docMk/>
          <pc:sldMk cId="2500476826" sldId="519"/>
        </pc:sldMkLst>
      </pc:sldChg>
      <pc:sldChg chg="del">
        <pc:chgData name="Ricardo Mtz" userId="28b94b4c2cc33072" providerId="LiveId" clId="{C608723A-7E4A-4C64-BEC0-2A60874B7994}" dt="2019-06-03T13:21:10.074" v="11" actId="2696"/>
        <pc:sldMkLst>
          <pc:docMk/>
          <pc:sldMk cId="1574852270" sldId="520"/>
        </pc:sldMkLst>
      </pc:sldChg>
      <pc:sldChg chg="del">
        <pc:chgData name="Ricardo Mtz" userId="28b94b4c2cc33072" providerId="LiveId" clId="{C608723A-7E4A-4C64-BEC0-2A60874B7994}" dt="2019-06-03T13:21:10.103" v="14" actId="2696"/>
        <pc:sldMkLst>
          <pc:docMk/>
          <pc:sldMk cId="4017806078" sldId="521"/>
        </pc:sldMkLst>
      </pc:sldChg>
      <pc:sldChg chg="del">
        <pc:chgData name="Ricardo Mtz" userId="28b94b4c2cc33072" providerId="LiveId" clId="{C608723A-7E4A-4C64-BEC0-2A60874B7994}" dt="2019-06-03T13:21:10.913" v="114" actId="2696"/>
        <pc:sldMkLst>
          <pc:docMk/>
          <pc:sldMk cId="2902180585" sldId="522"/>
        </pc:sldMkLst>
      </pc:sldChg>
      <pc:sldChg chg="del">
        <pc:chgData name="Ricardo Mtz" userId="28b94b4c2cc33072" providerId="LiveId" clId="{C608723A-7E4A-4C64-BEC0-2A60874B7994}" dt="2019-06-03T13:21:10.654" v="70" actId="2696"/>
        <pc:sldMkLst>
          <pc:docMk/>
          <pc:sldMk cId="3428586396" sldId="5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ObjectOutputStream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ObjectOutput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DataOutput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ObjectInputStream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ObjectInput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  </a:t>
          </a:r>
          <a:r>
            <a:rPr lang="es-MX" dirty="0" err="1"/>
            <a:t>DataInput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ObjectOutputStream</a:t>
          </a:r>
          <a:endParaRPr lang="es-MX" sz="13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&lt;&lt;&lt;interface&gt;&gt;&gt; </a:t>
          </a:r>
          <a:r>
            <a:rPr lang="es-MX" sz="1300" kern="1200" dirty="0" err="1"/>
            <a:t>ObjectStreamConstants</a:t>
          </a:r>
          <a:endParaRPr lang="es-MX" sz="13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&lt;&lt;interface&gt;&gt; </a:t>
          </a:r>
          <a:r>
            <a:rPr lang="es-MX" sz="1300" kern="1200" dirty="0" err="1"/>
            <a:t>ObjectOutput</a:t>
          </a:r>
          <a:endParaRPr lang="es-MX" sz="13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&lt;&lt;interface&gt;&gt; </a:t>
          </a:r>
          <a:r>
            <a:rPr lang="es-MX" sz="1300" kern="1200" dirty="0" err="1"/>
            <a:t>DataOutput</a:t>
          </a:r>
          <a:endParaRPr lang="es-MX" sz="1300" kern="1200" dirty="0"/>
        </a:p>
      </dsp:txBody>
      <dsp:txXfrm>
        <a:off x="5061169" y="2398009"/>
        <a:ext cx="1745289" cy="846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ObjectInputStream</a:t>
          </a:r>
          <a:endParaRPr lang="es-MX" sz="13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&lt;&lt;&lt;interface&gt;&gt;&gt; </a:t>
          </a:r>
          <a:r>
            <a:rPr lang="es-MX" sz="1300" kern="1200" dirty="0" err="1"/>
            <a:t>ObjectStreamConstants</a:t>
          </a:r>
          <a:endParaRPr lang="es-MX" sz="13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&lt;&lt;interface&gt;&gt; </a:t>
          </a:r>
          <a:r>
            <a:rPr lang="es-MX" sz="1300" kern="1200" dirty="0" err="1"/>
            <a:t>ObjectInput</a:t>
          </a:r>
          <a:endParaRPr lang="es-MX" sz="13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&lt;&lt;interface&gt;&gt;   </a:t>
          </a:r>
          <a:r>
            <a:rPr lang="es-MX" sz="1300" kern="1200" dirty="0" err="1"/>
            <a:t>DataInput</a:t>
          </a:r>
          <a:endParaRPr lang="es-MX" sz="1300" kern="1200" dirty="0"/>
        </a:p>
      </dsp:txBody>
      <dsp:txXfrm>
        <a:off x="5061169" y="2398009"/>
        <a:ext cx="1745289" cy="84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</a:t>
            </a:r>
            <a:r>
              <a:rPr lang="es-MX" dirty="0" err="1"/>
              <a:t>Serialización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5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para la </a:t>
            </a:r>
            <a:r>
              <a:rPr lang="es-MX" dirty="0" err="1"/>
              <a:t>serialización</a:t>
            </a: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D7A2681-6A36-4D73-A677-30C12CF86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34861"/>
              </p:ext>
            </p:extLst>
          </p:nvPr>
        </p:nvGraphicFramePr>
        <p:xfrm>
          <a:off x="878589" y="1417638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17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Jerarquía para la recuperación de objetos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440EB14-8123-4B70-A3A7-97309FCAA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0439"/>
              </p:ext>
            </p:extLst>
          </p:nvPr>
        </p:nvGraphicFramePr>
        <p:xfrm>
          <a:off x="1155315" y="1556792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62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779838" y="804863"/>
            <a:ext cx="5364162" cy="1049337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clase usuario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539750" y="804863"/>
            <a:ext cx="8604250" cy="51450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transient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</p:txBody>
      </p:sp>
    </p:spTree>
    <p:extLst>
      <p:ext uri="{BB962C8B-B14F-4D97-AF65-F5344CB8AC3E}">
        <p14:creationId xmlns:p14="http://schemas.microsoft.com/office/powerpoint/2010/main" val="410962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3075" y="2205038"/>
            <a:ext cx="4860925" cy="1039812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clase usuario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620713"/>
            <a:ext cx="7343775" cy="48450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Usuario(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nombre,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		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edad)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this.nombre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nombre;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this.apaterno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this.amaterno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this.pwd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this.edad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edad;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5327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06925" y="2903538"/>
            <a:ext cx="4537075" cy="1049337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clase usuario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489825" cy="51323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getNombre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 {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getApaterno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 {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getAmaterno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 {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getPwd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 {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getEdad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 {     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12427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356100" y="549275"/>
            <a:ext cx="4787900" cy="1049338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Datos serialización, servidor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260350"/>
            <a:ext cx="7488238" cy="57610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8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java.net.*;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8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java.io.*;</a:t>
            </a: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Servidor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try{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(9999);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("Servicio iniciado... Esperando cliente");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6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860925" y="4292600"/>
            <a:ext cx="4283075" cy="190500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Datos serialización, servidor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345363" cy="53990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(;;){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Socket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("Cliente conectado desde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Usuario u = (Usuario)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ois.readObject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("Objeto recibido.. Extrayendo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informacion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("Nombre =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u.getNombre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("Apellido Paterno =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u.getApaterno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("Apellido Materno =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u.getAmaterno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750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580063" y="2276475"/>
            <a:ext cx="3563937" cy="1471613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Datos serialización, 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5759450" cy="55435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u.getPwd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("Edad = "+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u.getEdad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("Devolviendo objeto...");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 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}//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}  catch(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e){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}//catch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}//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0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219700" y="1484313"/>
            <a:ext cx="3924300" cy="1760537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Datos serialización, cliente (1/4)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6480175" cy="50403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Cliente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host= "127.0.0.1";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9999;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6272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cliente (2/4)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8684" y="1853754"/>
            <a:ext cx="7202456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try{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Socket cl = new Socket(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host,pto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establecida...");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Usuario u = new Usuario("Pepito", "Perez","Juarez","12345",20);</a:t>
            </a:r>
          </a:p>
          <a:p>
            <a:pPr marL="0" indent="0"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("Enviando objeto");</a:t>
            </a:r>
          </a:p>
        </p:txBody>
      </p:sp>
    </p:spTree>
    <p:extLst>
      <p:ext uri="{BB962C8B-B14F-4D97-AF65-F5344CB8AC3E}">
        <p14:creationId xmlns:p14="http://schemas.microsoft.com/office/powerpoint/2010/main" val="279120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Consiste en la codificación de un objeto en una secuencia de bits que represente el estado de dicho objeto.</a:t>
            </a:r>
          </a:p>
          <a:p>
            <a:r>
              <a:rPr lang="es-MX" dirty="0"/>
              <a:t>Dicha secuencia se puede almacenar en un archivo o enviar por un socket.</a:t>
            </a:r>
          </a:p>
          <a:p>
            <a:r>
              <a:rPr lang="es-MX" dirty="0"/>
              <a:t>Básicamente significa guardar los valores de sus campos en una secuencia de bits que pueda ser utilizada para reconstruir el objeto original.</a:t>
            </a:r>
          </a:p>
        </p:txBody>
      </p:sp>
    </p:spTree>
    <p:extLst>
      <p:ext uri="{BB962C8B-B14F-4D97-AF65-F5344CB8AC3E}">
        <p14:creationId xmlns:p14="http://schemas.microsoft.com/office/powerpoint/2010/main" val="413894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cliente (3/4)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8684" y="1853754"/>
            <a:ext cx="7202456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("Enviando objeto");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("Preparado para recibir respuesta..."); 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Usuario u2 = (Usuario)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ois.readObject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("Objeto recibido.. Extrayendo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informacion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");    </a:t>
            </a:r>
            <a:r>
              <a:rPr lang="es-MX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160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362575" y="3319463"/>
            <a:ext cx="3781425" cy="1543050"/>
          </a:xfrm>
        </p:spPr>
        <p:txBody>
          <a:bodyPr>
            <a:normAutofit/>
          </a:bodyPr>
          <a:lstStyle/>
          <a:p>
            <a:r>
              <a:rPr lang="es-MX" dirty="0"/>
              <a:t>Datos serialización, cliente (4/4)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404813"/>
            <a:ext cx="7848600" cy="54721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("Nombre = "+u2.getNombre());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("Apellido Paterno = "+u2.getApaterno());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("Apellido Materno = "+u2.getAmaterno());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"+u2.getPwd());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("Edad = "+u2.getEdad());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}catch(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System.err.println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(e);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}//catch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serialización funciona bien para la gran mayoría de las clases.</a:t>
            </a:r>
          </a:p>
          <a:p>
            <a:r>
              <a:rPr lang="es-MX" dirty="0"/>
              <a:t>Se puede personalizar para casos específicos.</a:t>
            </a:r>
          </a:p>
          <a:p>
            <a:r>
              <a:rPr lang="es-MX" dirty="0"/>
              <a:t>Se necesitan definir dos funciones miembro.</a:t>
            </a:r>
          </a:p>
        </p:txBody>
      </p:sp>
    </p:spTree>
    <p:extLst>
      <p:ext uri="{BB962C8B-B14F-4D97-AF65-F5344CB8AC3E}">
        <p14:creationId xmlns:p14="http://schemas.microsoft.com/office/powerpoint/2010/main" val="270695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Extiende a </a:t>
            </a:r>
            <a:r>
              <a:rPr lang="es-MX" dirty="0" err="1">
                <a:cs typeface="MoolBoran" panose="020B0100010101010101" pitchFamily="34" charset="0"/>
              </a:rPr>
              <a:t>Serializable</a:t>
            </a:r>
            <a:r>
              <a:rPr lang="es-MX" sz="2400" dirty="0"/>
              <a:t> </a:t>
            </a:r>
            <a:r>
              <a:rPr lang="es-MX" dirty="0"/>
              <a:t>añadiendo dos métodos,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y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 </a:t>
            </a:r>
            <a:r>
              <a:rPr lang="es-MX" dirty="0"/>
              <a:t>que son llamados automáticamente durante la </a:t>
            </a:r>
            <a:r>
              <a:rPr lang="es-MX" dirty="0" err="1"/>
              <a:t>serialización</a:t>
            </a:r>
            <a:r>
              <a:rPr lang="es-MX" dirty="0"/>
              <a:t> y recuperación.</a:t>
            </a:r>
          </a:p>
          <a:p>
            <a:r>
              <a:rPr lang="es-MX" dirty="0"/>
              <a:t>Si un objeto implementa </a:t>
            </a:r>
            <a:r>
              <a:rPr lang="es-MX" dirty="0" err="1"/>
              <a:t>Externalizable</a:t>
            </a:r>
            <a:r>
              <a:rPr lang="es-MX" dirty="0"/>
              <a:t> no se serializa automáticamente nada y se debe especificar lo que se debe serializar con llamadas a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38044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500563" y="3216275"/>
            <a:ext cx="4643437" cy="179705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(1/7)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4294967295"/>
          </p:nvPr>
        </p:nvSpPr>
        <p:spPr>
          <a:xfrm>
            <a:off x="0" y="404813"/>
            <a:ext cx="6337300" cy="56880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java.util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.*;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Externalizable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usuario;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Usuario(){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vacio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Usuario(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u,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p){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("+u+","+p+")");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u;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= 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endParaRPr lang="es-MX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5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429125" y="1741488"/>
            <a:ext cx="4714875" cy="1687512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(2/7)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056438" cy="57594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out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Usuario.writeExternal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almacenar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out.writeObject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(usuario);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in)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Usuario.readExternal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recuperar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3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344988" y="2657475"/>
            <a:ext cx="4799012" cy="154305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(3/7)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345363" cy="57594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"Usuario: "+usuario+"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: 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+ "No disponible";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else</a:t>
            </a: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+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3294042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344988" y="2657475"/>
            <a:ext cx="4799012" cy="154305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(4/7)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345363" cy="575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lista = new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valor;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[] usuarios,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	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i =0; i &lt;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usuarios.length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 i++)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lista.add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(new Usuario(usuarios[i],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	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[i]));</a:t>
            </a:r>
          </a:p>
          <a:p>
            <a:pPr marL="0" indent="0"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511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427538" y="3716338"/>
            <a:ext cx="4716462" cy="1760537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(5/7)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260350"/>
            <a:ext cx="7272338" cy="57610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ListIterator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lista.listIterator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u;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li.hasNext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 = (Usuario)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li.next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u.muestraUsuario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  <a:endParaRPr lang="es-MX" sz="2400" dirty="0"/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4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522788" y="2781300"/>
            <a:ext cx="4621212" cy="1531938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(6/7)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6119813" cy="57594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DemoExternalizable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("Creando el objeto");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usuarios = {"A","B","C"};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={"1","2","3"};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  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(usuarios,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o =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1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43701-66DE-4F2B-A58C-8332D6CC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marshalling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DB121-F632-49EE-875E-AE4DEC42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el proceso de transformar la representación en memoria de un objeto a un formato de datos adecuado para el almacenamiento o la transmisión. </a:t>
            </a:r>
          </a:p>
          <a:p>
            <a:r>
              <a:rPr lang="es-MX" dirty="0"/>
              <a:t>El cálculo es similar a la serialización y se utiliza para comunicarse con objetos remotos con un objeto, en este caso un objeto serializado. </a:t>
            </a:r>
          </a:p>
        </p:txBody>
      </p:sp>
    </p:spTree>
    <p:extLst>
      <p:ext uri="{BB962C8B-B14F-4D97-AF65-F5344CB8AC3E}">
        <p14:creationId xmlns:p14="http://schemas.microsoft.com/office/powerpoint/2010/main" val="287484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356100" y="3860800"/>
            <a:ext cx="4787900" cy="1905000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(7/7)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333375"/>
            <a:ext cx="7561263" cy="575945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o.close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("\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nRecuperando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objeto");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in =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lp.muestraUsuario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F5D4-A926-4BDB-950F-2ABE1989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Serializable</a:t>
            </a:r>
            <a:r>
              <a:rPr lang="es-MX" dirty="0"/>
              <a:t> vs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B42F2E-7435-4DEF-BC70-E347EA63F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 err="1"/>
              <a:t>Serializable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31003-DB58-4E1C-B787-661E765D8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Se implementa rápidamente.</a:t>
            </a:r>
          </a:p>
          <a:p>
            <a:r>
              <a:rPr lang="es-MX" dirty="0"/>
              <a:t>Es mas restrictiva al:</a:t>
            </a:r>
          </a:p>
          <a:p>
            <a:pPr lvl="1"/>
            <a:r>
              <a:rPr lang="es-MX" dirty="0"/>
              <a:t>Usar el constructor por defecto.</a:t>
            </a:r>
          </a:p>
          <a:p>
            <a:pPr lvl="1"/>
            <a:r>
              <a:rPr lang="es-MX" dirty="0"/>
              <a:t>Se vuelve responsable de los atributos no accesibles de la clase padre.</a:t>
            </a:r>
          </a:p>
          <a:p>
            <a:r>
              <a:rPr lang="es-MX" dirty="0"/>
              <a:t>Tiene un rendimiento menos.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953AF8-A6FD-438C-8688-0E61F13E0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BF4FD-6AE7-4453-BE57-7176E2545A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El programador debe implementar el método de serialización.</a:t>
            </a:r>
          </a:p>
          <a:p>
            <a:r>
              <a:rPr lang="es-MX" dirty="0"/>
              <a:t>Útil cuando no se puede implementar </a:t>
            </a:r>
            <a:r>
              <a:rPr lang="es-MX" dirty="0" err="1"/>
              <a:t>serializable</a:t>
            </a:r>
            <a:r>
              <a:rPr lang="es-MX" dirty="0"/>
              <a:t>.</a:t>
            </a:r>
          </a:p>
          <a:p>
            <a:r>
              <a:rPr lang="es-MX" dirty="0"/>
              <a:t>Da un mejor rendimiento.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7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AB2D-3D3F-48A7-B6E6-0C3AF4C1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Marshalling</a:t>
            </a:r>
            <a:r>
              <a:rPr lang="es-MX" dirty="0"/>
              <a:t> vs serialización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3297F-CF1D-4239-A426-6DD00B7A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dos términos pueden usarse como sinónimos, sin embargo, debes de tener cuidado porque en lenguajes de programación como Java, </a:t>
            </a:r>
            <a:r>
              <a:rPr lang="es-ES" dirty="0" err="1"/>
              <a:t>marshalling</a:t>
            </a:r>
            <a:r>
              <a:rPr lang="es-ES" dirty="0"/>
              <a:t> se refiere a la acción de almacenar el estado de un objeto junto con su código, mientras que serializar es solamente crear copias de objetos como flujos de </a:t>
            </a:r>
            <a:r>
              <a:rPr lang="es-ES" i="1" dirty="0"/>
              <a:t>bytes.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323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datos primitivos de java son </a:t>
            </a:r>
            <a:r>
              <a:rPr lang="es-MX" i="1" dirty="0" err="1"/>
              <a:t>serializables</a:t>
            </a:r>
            <a:r>
              <a:rPr lang="es-MX" dirty="0"/>
              <a:t>.</a:t>
            </a:r>
          </a:p>
          <a:p>
            <a:r>
              <a:rPr lang="es-MX" dirty="0"/>
              <a:t>Para que un objeto sea </a:t>
            </a:r>
            <a:r>
              <a:rPr lang="es-MX" i="1" dirty="0" err="1"/>
              <a:t>serializable</a:t>
            </a:r>
            <a:r>
              <a:rPr lang="es-MX" dirty="0"/>
              <a:t> todos sus componentes deben serlo.</a:t>
            </a:r>
          </a:p>
          <a:p>
            <a:r>
              <a:rPr lang="es-MX" dirty="0"/>
              <a:t>Si el objeto tiene campos que son objetos, hay que serializarlos primero.</a:t>
            </a:r>
          </a:p>
          <a:p>
            <a:r>
              <a:rPr lang="es-MX" dirty="0"/>
              <a:t>Se introdujo en java para soportar la invocación a objetos remotos (RMI).</a:t>
            </a:r>
          </a:p>
        </p:txBody>
      </p:sp>
    </p:spTree>
    <p:extLst>
      <p:ext uri="{BB962C8B-B14F-4D97-AF65-F5344CB8AC3E}">
        <p14:creationId xmlns:p14="http://schemas.microsoft.com/office/powerpoint/2010/main" val="27454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Si bien el estándar C pone algunas restricciones a los tamaños de los tipos de datos básicos, no todos tienen el mismo tamaño en las distintas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145791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no se quiere que un atributo sea </a:t>
            </a:r>
            <a:r>
              <a:rPr lang="es-MX" dirty="0" err="1"/>
              <a:t>serializable</a:t>
            </a:r>
            <a:r>
              <a:rPr lang="es-MX" dirty="0"/>
              <a:t> se marca como transitorio (</a:t>
            </a:r>
            <a:r>
              <a:rPr lang="es-MX" i="1" dirty="0" err="1"/>
              <a:t>transient</a:t>
            </a:r>
            <a:r>
              <a:rPr lang="es-MX" dirty="0"/>
              <a:t>). En el otro extremo del socket recibirá el valor de default, dependiendo del tipo.</a:t>
            </a:r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, se debe de marcar para ello con la interfaz </a:t>
            </a:r>
            <a:r>
              <a:rPr lang="es-MX" i="1" dirty="0" err="1"/>
              <a:t>java.io.Serializable</a:t>
            </a:r>
            <a:r>
              <a:rPr lang="es-MX" i="1" dirty="0"/>
              <a:t>.</a:t>
            </a:r>
            <a:endParaRPr lang="es-MX" dirty="0"/>
          </a:p>
          <a:p>
            <a:r>
              <a:rPr lang="es-MX" dirty="0"/>
              <a:t>No define métodos.</a:t>
            </a:r>
          </a:p>
        </p:txBody>
      </p:sp>
    </p:spTree>
    <p:extLst>
      <p:ext uri="{BB962C8B-B14F-4D97-AF65-F5344CB8AC3E}">
        <p14:creationId xmlns:p14="http://schemas.microsoft.com/office/powerpoint/2010/main" val="19120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Objetos comunes como </a:t>
            </a:r>
            <a:r>
              <a:rPr lang="es-MX" i="1" dirty="0" err="1"/>
              <a:t>String</a:t>
            </a:r>
            <a:r>
              <a:rPr lang="es-MX" i="1" dirty="0"/>
              <a:t>, Vector o </a:t>
            </a:r>
            <a:r>
              <a:rPr lang="es-MX" i="1" dirty="0" err="1"/>
              <a:t>ArrayList</a:t>
            </a:r>
            <a:r>
              <a:rPr lang="es-MX" i="1" dirty="0"/>
              <a:t> </a:t>
            </a:r>
            <a:r>
              <a:rPr lang="es-MX" dirty="0"/>
              <a:t>implementan </a:t>
            </a:r>
            <a:r>
              <a:rPr lang="es-MX" i="1" dirty="0" err="1"/>
              <a:t>Serializable</a:t>
            </a:r>
            <a:r>
              <a:rPr lang="es-MX" i="1" dirty="0"/>
              <a:t>.</a:t>
            </a:r>
          </a:p>
          <a:p>
            <a:r>
              <a:rPr lang="es-MX" dirty="0"/>
              <a:t>Se pueden serializar y reconstruir posteriormente.</a:t>
            </a:r>
          </a:p>
          <a:p>
            <a:r>
              <a:rPr lang="es-MX" dirty="0"/>
              <a:t>Los objetos </a:t>
            </a:r>
            <a:r>
              <a:rPr lang="es-MX" dirty="0" err="1"/>
              <a:t>serializables</a:t>
            </a:r>
            <a:r>
              <a:rPr lang="es-MX" dirty="0"/>
              <a:t> son aquellos que implementen la interfaz </a:t>
            </a:r>
            <a:r>
              <a:rPr lang="es-MX" i="1" dirty="0" err="1"/>
              <a:t>Serializable</a:t>
            </a:r>
            <a:r>
              <a:rPr lang="es-MX" i="1" dirty="0"/>
              <a:t> </a:t>
            </a:r>
            <a:r>
              <a:rPr lang="es-MX" dirty="0"/>
              <a:t>o </a:t>
            </a:r>
            <a:r>
              <a:rPr lang="es-MX" i="1" dirty="0" err="1"/>
              <a:t>Externalizable</a:t>
            </a:r>
            <a:r>
              <a:rPr lang="es-MX" i="1" dirty="0"/>
              <a:t>.</a:t>
            </a:r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 solo hay que declararlo:</a:t>
            </a:r>
          </a:p>
          <a:p>
            <a:pPr marL="800100" lvl="2" indent="0">
              <a:buNone/>
            </a:pP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MiClase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endParaRPr lang="es-MX" sz="30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6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Flujos para entrada y salida de objetos </a:t>
            </a:r>
            <a:r>
              <a:rPr lang="es-MX" dirty="0" err="1"/>
              <a:t>serializables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9533" y="1988840"/>
            <a:ext cx="7259258" cy="3450613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La serialización está orientada a bytes por lo tanto se usan flujos que estén en la jerarquía  de </a:t>
            </a:r>
            <a:r>
              <a:rPr lang="es-MX" i="1" dirty="0" err="1"/>
              <a:t>InputStream</a:t>
            </a:r>
            <a:r>
              <a:rPr lang="es-MX" dirty="0"/>
              <a:t> u </a:t>
            </a:r>
            <a:r>
              <a:rPr lang="es-MX" i="1" dirty="0" err="1"/>
              <a:t>OutputStream</a:t>
            </a:r>
            <a:r>
              <a:rPr lang="es-MX" i="1" dirty="0"/>
              <a:t>.</a:t>
            </a:r>
          </a:p>
          <a:p>
            <a:r>
              <a:rPr lang="es-MX" dirty="0"/>
              <a:t>Para serializar un objeto es necesario crear algún objeto del tipo </a:t>
            </a:r>
            <a:r>
              <a:rPr lang="es-MX" i="1" dirty="0" err="1"/>
              <a:t>OutputStream</a:t>
            </a:r>
            <a:r>
              <a:rPr lang="es-MX" dirty="0"/>
              <a:t> que se le pasara al constructor </a:t>
            </a:r>
            <a:r>
              <a:rPr lang="es-MX" i="1" dirty="0" err="1"/>
              <a:t>ObjetOutputStream</a:t>
            </a:r>
            <a:r>
              <a:rPr lang="es-MX" dirty="0"/>
              <a:t>. A continuación se puede llamar a </a:t>
            </a:r>
            <a:r>
              <a:rPr lang="es-MX" sz="42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writeObjet</a:t>
            </a:r>
            <a:r>
              <a:rPr lang="es-MX" sz="42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para serializar el objeto.</a:t>
            </a:r>
          </a:p>
          <a:p>
            <a:r>
              <a:rPr lang="es-MX" dirty="0"/>
              <a:t>Para recuperar el objeto es necesario crear algún objeto del tipo </a:t>
            </a:r>
            <a:r>
              <a:rPr lang="es-MX" i="1" dirty="0" err="1"/>
              <a:t>InputStream</a:t>
            </a:r>
            <a:r>
              <a:rPr lang="es-MX" dirty="0"/>
              <a:t> que se le pasará al constructor </a:t>
            </a:r>
            <a:r>
              <a:rPr lang="es-MX" i="1" dirty="0" err="1"/>
              <a:t>ObjetInputSream</a:t>
            </a:r>
            <a:r>
              <a:rPr lang="es-MX" dirty="0"/>
              <a:t>. A continuación se puede llamar a </a:t>
            </a:r>
            <a:r>
              <a:rPr lang="es-MX" sz="42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readObjet</a:t>
            </a:r>
            <a:r>
              <a:rPr lang="es-MX" sz="4200" dirty="0">
                <a:latin typeface="MoolBoran" panose="020B0100010101010101" pitchFamily="34" charset="0"/>
                <a:cs typeface="MoolBoran" panose="020B0100010101010101" pitchFamily="34" charset="0"/>
              </a:rPr>
              <a:t>() </a:t>
            </a:r>
            <a:r>
              <a:rPr lang="es-MX" dirty="0"/>
              <a:t>para leer el objeto.</a:t>
            </a:r>
          </a:p>
        </p:txBody>
      </p:sp>
    </p:spTree>
    <p:extLst>
      <p:ext uri="{BB962C8B-B14F-4D97-AF65-F5344CB8AC3E}">
        <p14:creationId xmlns:p14="http://schemas.microsoft.com/office/powerpoint/2010/main" val="2020766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1800</Words>
  <Application>Microsoft Office PowerPoint</Application>
  <PresentationFormat>Presentación en pantalla (4:3)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MoolBoran</vt:lpstr>
      <vt:lpstr>Galería</vt:lpstr>
      <vt:lpstr>1.4 Serialización</vt:lpstr>
      <vt:lpstr>Serialización de un objeto</vt:lpstr>
      <vt:lpstr>marshalling</vt:lpstr>
      <vt:lpstr>Marshalling vs serialización</vt:lpstr>
      <vt:lpstr>Serialización de un objeto</vt:lpstr>
      <vt:lpstr>Serialización de un objeto</vt:lpstr>
      <vt:lpstr>Serialización de un objeto</vt:lpstr>
      <vt:lpstr>Serialización de un objeto</vt:lpstr>
      <vt:lpstr>Flujos para entrada y salida de objetos serializables</vt:lpstr>
      <vt:lpstr>Jerarquía para la serialización</vt:lpstr>
      <vt:lpstr>Jerarquía para la recuperación de objetos</vt:lpstr>
      <vt:lpstr>Datos serialización, clase usuario (1/3)</vt:lpstr>
      <vt:lpstr>Datos serialización, clase usuario (2/3)</vt:lpstr>
      <vt:lpstr>Datos serialización, clase usuario (3/3)</vt:lpstr>
      <vt:lpstr>Datos serialización, servidor (1/3)</vt:lpstr>
      <vt:lpstr>Datos serialización, servidor (2/3)</vt:lpstr>
      <vt:lpstr>Datos serialización, servidor (3/3)</vt:lpstr>
      <vt:lpstr>Datos serialización, cliente (1/4)</vt:lpstr>
      <vt:lpstr>Datos serialización, cliente (2/4)</vt:lpstr>
      <vt:lpstr>Datos serialización, cliente (3/4)</vt:lpstr>
      <vt:lpstr>Datos serialización, cliente (4/4)</vt:lpstr>
      <vt:lpstr>Interfaz Externalizable</vt:lpstr>
      <vt:lpstr>Interfaz Externalizable</vt:lpstr>
      <vt:lpstr>Ejemplo DemoExternalizable (1/7)</vt:lpstr>
      <vt:lpstr>Ejemplo DemoExternalizable (2/7)</vt:lpstr>
      <vt:lpstr>Ejemplo DemoExternalizable (3/7)</vt:lpstr>
      <vt:lpstr>Ejemplo DemoExternalizable (4/7)</vt:lpstr>
      <vt:lpstr>Ejemplo DemoExternalizable (5/7)</vt:lpstr>
      <vt:lpstr>Ejemplo DemoExternalizable (6/7)</vt:lpstr>
      <vt:lpstr>Ejemplo DemoExternalizable (7/7)</vt:lpstr>
      <vt:lpstr>Serializable vs Externalizable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1</dc:title>
  <dc:creator>Ricardo Mtz</dc:creator>
  <cp:lastModifiedBy>Ricardo Mtz</cp:lastModifiedBy>
  <cp:revision>1</cp:revision>
  <dcterms:created xsi:type="dcterms:W3CDTF">2019-01-21T16:36:01Z</dcterms:created>
  <dcterms:modified xsi:type="dcterms:W3CDTF">2019-06-03T16:08:30Z</dcterms:modified>
</cp:coreProperties>
</file>