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handoutMasterIdLst>
    <p:handoutMasterId r:id="rId241"/>
  </p:handoutMasterIdLst>
  <p:sldIdLst>
    <p:sldId id="256" r:id="rId2"/>
    <p:sldId id="257" r:id="rId3"/>
    <p:sldId id="291" r:id="rId4"/>
    <p:sldId id="292" r:id="rId5"/>
    <p:sldId id="300" r:id="rId6"/>
    <p:sldId id="301" r:id="rId7"/>
    <p:sldId id="470" r:id="rId8"/>
    <p:sldId id="519" r:id="rId9"/>
    <p:sldId id="302" r:id="rId10"/>
    <p:sldId id="518" r:id="rId11"/>
    <p:sldId id="520" r:id="rId12"/>
    <p:sldId id="303" r:id="rId13"/>
    <p:sldId id="304" r:id="rId14"/>
    <p:sldId id="521" r:id="rId15"/>
    <p:sldId id="305" r:id="rId16"/>
    <p:sldId id="471" r:id="rId17"/>
    <p:sldId id="323" r:id="rId18"/>
    <p:sldId id="263" r:id="rId19"/>
    <p:sldId id="264" r:id="rId20"/>
    <p:sldId id="307" r:id="rId21"/>
    <p:sldId id="308" r:id="rId22"/>
    <p:sldId id="267" r:id="rId23"/>
    <p:sldId id="322" r:id="rId24"/>
    <p:sldId id="258" r:id="rId25"/>
    <p:sldId id="259" r:id="rId26"/>
    <p:sldId id="496" r:id="rId27"/>
    <p:sldId id="260" r:id="rId28"/>
    <p:sldId id="261" r:id="rId29"/>
    <p:sldId id="319" r:id="rId30"/>
    <p:sldId id="497" r:id="rId31"/>
    <p:sldId id="266" r:id="rId32"/>
    <p:sldId id="265" r:id="rId33"/>
    <p:sldId id="451" r:id="rId34"/>
    <p:sldId id="309" r:id="rId35"/>
    <p:sldId id="269" r:id="rId36"/>
    <p:sldId id="310" r:id="rId37"/>
    <p:sldId id="311" r:id="rId38"/>
    <p:sldId id="472" r:id="rId39"/>
    <p:sldId id="312" r:id="rId40"/>
    <p:sldId id="473" r:id="rId41"/>
    <p:sldId id="314" r:id="rId42"/>
    <p:sldId id="313" r:id="rId43"/>
    <p:sldId id="474" r:id="rId44"/>
    <p:sldId id="315" r:id="rId45"/>
    <p:sldId id="270" r:id="rId46"/>
    <p:sldId id="273" r:id="rId47"/>
    <p:sldId id="274" r:id="rId48"/>
    <p:sldId id="275" r:id="rId49"/>
    <p:sldId id="276" r:id="rId50"/>
    <p:sldId id="277" r:id="rId51"/>
    <p:sldId id="498" r:id="rId52"/>
    <p:sldId id="278" r:id="rId53"/>
    <p:sldId id="279" r:id="rId54"/>
    <p:sldId id="280" r:id="rId55"/>
    <p:sldId id="281" r:id="rId56"/>
    <p:sldId id="282" r:id="rId57"/>
    <p:sldId id="283" r:id="rId58"/>
    <p:sldId id="316" r:id="rId59"/>
    <p:sldId id="268" r:id="rId60"/>
    <p:sldId id="317" r:id="rId61"/>
    <p:sldId id="475" r:id="rId62"/>
    <p:sldId id="318" r:id="rId63"/>
    <p:sldId id="284" r:id="rId64"/>
    <p:sldId id="285" r:id="rId65"/>
    <p:sldId id="320" r:id="rId66"/>
    <p:sldId id="321" r:id="rId67"/>
    <p:sldId id="325" r:id="rId68"/>
    <p:sldId id="329" r:id="rId69"/>
    <p:sldId id="286" r:id="rId70"/>
    <p:sldId id="523" r:id="rId71"/>
    <p:sldId id="326" r:id="rId72"/>
    <p:sldId id="288" r:id="rId73"/>
    <p:sldId id="476" r:id="rId74"/>
    <p:sldId id="327" r:id="rId75"/>
    <p:sldId id="290" r:id="rId76"/>
    <p:sldId id="477" r:id="rId77"/>
    <p:sldId id="328" r:id="rId78"/>
    <p:sldId id="289" r:id="rId79"/>
    <p:sldId id="359" r:id="rId80"/>
    <p:sldId id="330" r:id="rId81"/>
    <p:sldId id="331" r:id="rId82"/>
    <p:sldId id="332" r:id="rId83"/>
    <p:sldId id="499" r:id="rId84"/>
    <p:sldId id="334" r:id="rId85"/>
    <p:sldId id="335" r:id="rId86"/>
    <p:sldId id="336" r:id="rId87"/>
    <p:sldId id="337" r:id="rId88"/>
    <p:sldId id="338" r:id="rId89"/>
    <p:sldId id="339" r:id="rId90"/>
    <p:sldId id="340" r:id="rId91"/>
    <p:sldId id="478" r:id="rId92"/>
    <p:sldId id="341" r:id="rId93"/>
    <p:sldId id="342" r:id="rId94"/>
    <p:sldId id="343" r:id="rId95"/>
    <p:sldId id="344" r:id="rId96"/>
    <p:sldId id="345" r:id="rId97"/>
    <p:sldId id="346" r:id="rId98"/>
    <p:sldId id="347" r:id="rId99"/>
    <p:sldId id="348" r:id="rId100"/>
    <p:sldId id="349" r:id="rId101"/>
    <p:sldId id="479" r:id="rId102"/>
    <p:sldId id="350" r:id="rId103"/>
    <p:sldId id="500" r:id="rId104"/>
    <p:sldId id="352" r:id="rId105"/>
    <p:sldId id="480" r:id="rId106"/>
    <p:sldId id="353" r:id="rId107"/>
    <p:sldId id="354" r:id="rId108"/>
    <p:sldId id="481" r:id="rId109"/>
    <p:sldId id="453" r:id="rId110"/>
    <p:sldId id="355" r:id="rId111"/>
    <p:sldId id="356" r:id="rId112"/>
    <p:sldId id="357" r:id="rId113"/>
    <p:sldId id="452" r:id="rId114"/>
    <p:sldId id="522" r:id="rId115"/>
    <p:sldId id="459" r:id="rId116"/>
    <p:sldId id="501" r:id="rId117"/>
    <p:sldId id="461" r:id="rId118"/>
    <p:sldId id="462" r:id="rId119"/>
    <p:sldId id="463" r:id="rId120"/>
    <p:sldId id="502" r:id="rId121"/>
    <p:sldId id="503" r:id="rId122"/>
    <p:sldId id="465" r:id="rId123"/>
    <p:sldId id="466" r:id="rId124"/>
    <p:sldId id="504" r:id="rId125"/>
    <p:sldId id="358" r:id="rId126"/>
    <p:sldId id="415" r:id="rId127"/>
    <p:sldId id="416" r:id="rId128"/>
    <p:sldId id="505" r:id="rId129"/>
    <p:sldId id="417" r:id="rId130"/>
    <p:sldId id="418" r:id="rId131"/>
    <p:sldId id="419" r:id="rId132"/>
    <p:sldId id="420" r:id="rId133"/>
    <p:sldId id="360" r:id="rId134"/>
    <p:sldId id="361" r:id="rId135"/>
    <p:sldId id="362" r:id="rId136"/>
    <p:sldId id="363" r:id="rId137"/>
    <p:sldId id="364" r:id="rId138"/>
    <p:sldId id="365" r:id="rId139"/>
    <p:sldId id="366" r:id="rId140"/>
    <p:sldId id="367" r:id="rId141"/>
    <p:sldId id="368" r:id="rId142"/>
    <p:sldId id="369" r:id="rId143"/>
    <p:sldId id="370" r:id="rId144"/>
    <p:sldId id="371" r:id="rId145"/>
    <p:sldId id="372" r:id="rId146"/>
    <p:sldId id="373" r:id="rId147"/>
    <p:sldId id="374" r:id="rId148"/>
    <p:sldId id="375" r:id="rId149"/>
    <p:sldId id="376" r:id="rId150"/>
    <p:sldId id="377" r:id="rId151"/>
    <p:sldId id="378" r:id="rId152"/>
    <p:sldId id="379" r:id="rId153"/>
    <p:sldId id="380" r:id="rId154"/>
    <p:sldId id="381" r:id="rId155"/>
    <p:sldId id="382" r:id="rId156"/>
    <p:sldId id="506" r:id="rId157"/>
    <p:sldId id="294" r:id="rId158"/>
    <p:sldId id="295" r:id="rId159"/>
    <p:sldId id="483" r:id="rId160"/>
    <p:sldId id="296" r:id="rId161"/>
    <p:sldId id="484" r:id="rId162"/>
    <p:sldId id="507" r:id="rId163"/>
    <p:sldId id="298" r:id="rId164"/>
    <p:sldId id="485" r:id="rId165"/>
    <p:sldId id="299" r:id="rId166"/>
    <p:sldId id="468" r:id="rId167"/>
    <p:sldId id="469" r:id="rId168"/>
    <p:sldId id="397" r:id="rId169"/>
    <p:sldId id="414" r:id="rId170"/>
    <p:sldId id="422" r:id="rId171"/>
    <p:sldId id="421" r:id="rId172"/>
    <p:sldId id="423" r:id="rId173"/>
    <p:sldId id="424" r:id="rId174"/>
    <p:sldId id="425" r:id="rId175"/>
    <p:sldId id="426" r:id="rId176"/>
    <p:sldId id="508" r:id="rId177"/>
    <p:sldId id="427" r:id="rId178"/>
    <p:sldId id="429" r:id="rId179"/>
    <p:sldId id="430" r:id="rId180"/>
    <p:sldId id="486" r:id="rId181"/>
    <p:sldId id="428" r:id="rId182"/>
    <p:sldId id="487" r:id="rId183"/>
    <p:sldId id="509" r:id="rId184"/>
    <p:sldId id="510" r:id="rId185"/>
    <p:sldId id="433" r:id="rId186"/>
    <p:sldId id="435" r:id="rId187"/>
    <p:sldId id="488" r:id="rId188"/>
    <p:sldId id="434" r:id="rId189"/>
    <p:sldId id="436" r:id="rId190"/>
    <p:sldId id="437" r:id="rId191"/>
    <p:sldId id="438" r:id="rId192"/>
    <p:sldId id="489" r:id="rId193"/>
    <p:sldId id="439" r:id="rId194"/>
    <p:sldId id="440" r:id="rId195"/>
    <p:sldId id="441" r:id="rId196"/>
    <p:sldId id="511" r:id="rId197"/>
    <p:sldId id="512" r:id="rId198"/>
    <p:sldId id="443" r:id="rId199"/>
    <p:sldId id="444" r:id="rId200"/>
    <p:sldId id="513" r:id="rId201"/>
    <p:sldId id="445" r:id="rId202"/>
    <p:sldId id="446" r:id="rId203"/>
    <p:sldId id="448" r:id="rId204"/>
    <p:sldId id="514" r:id="rId205"/>
    <p:sldId id="449" r:id="rId206"/>
    <p:sldId id="450" r:id="rId207"/>
    <p:sldId id="398" r:id="rId208"/>
    <p:sldId id="399" r:id="rId209"/>
    <p:sldId id="524" r:id="rId210"/>
    <p:sldId id="525" r:id="rId211"/>
    <p:sldId id="526" r:id="rId212"/>
    <p:sldId id="400" r:id="rId213"/>
    <p:sldId id="490" r:id="rId214"/>
    <p:sldId id="401" r:id="rId215"/>
    <p:sldId id="402" r:id="rId216"/>
    <p:sldId id="408" r:id="rId217"/>
    <p:sldId id="409" r:id="rId218"/>
    <p:sldId id="410" r:id="rId219"/>
    <p:sldId id="403" r:id="rId220"/>
    <p:sldId id="491" r:id="rId221"/>
    <p:sldId id="404" r:id="rId222"/>
    <p:sldId id="405" r:id="rId223"/>
    <p:sldId id="456" r:id="rId224"/>
    <p:sldId id="454" r:id="rId225"/>
    <p:sldId id="406" r:id="rId226"/>
    <p:sldId id="455" r:id="rId227"/>
    <p:sldId id="492" r:id="rId228"/>
    <p:sldId id="407" r:id="rId229"/>
    <p:sldId id="411" r:id="rId230"/>
    <p:sldId id="457" r:id="rId231"/>
    <p:sldId id="412" r:id="rId232"/>
    <p:sldId id="493" r:id="rId233"/>
    <p:sldId id="494" r:id="rId234"/>
    <p:sldId id="516" r:id="rId235"/>
    <p:sldId id="515" r:id="rId236"/>
    <p:sldId id="495" r:id="rId237"/>
    <p:sldId id="517" r:id="rId238"/>
    <p:sldId id="458" r:id="rId2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2AE56A7-E911-42A7-8662-B642DD75CD1C}">
          <p14:sldIdLst>
            <p14:sldId id="256"/>
          </p14:sldIdLst>
        </p14:section>
        <p14:section name="1.1 Servicios definidos en la capa de transporte" id="{66CF118E-57CC-4E83-A9A7-5973CA491C40}">
          <p14:sldIdLst>
            <p14:sldId id="257"/>
            <p14:sldId id="291"/>
            <p14:sldId id="292"/>
            <p14:sldId id="300"/>
            <p14:sldId id="301"/>
            <p14:sldId id="470"/>
            <p14:sldId id="519"/>
            <p14:sldId id="302"/>
            <p14:sldId id="518"/>
            <p14:sldId id="520"/>
            <p14:sldId id="303"/>
            <p14:sldId id="304"/>
            <p14:sldId id="521"/>
            <p14:sldId id="305"/>
            <p14:sldId id="471"/>
          </p14:sldIdLst>
        </p14:section>
        <p14:section name="1.2 Modelo cliente/servidor" id="{1981A6D1-A257-46C8-83F1-37DCF47A781E}">
          <p14:sldIdLst>
            <p14:sldId id="323"/>
            <p14:sldId id="263"/>
            <p14:sldId id="264"/>
            <p14:sldId id="307"/>
            <p14:sldId id="308"/>
            <p14:sldId id="267"/>
          </p14:sldIdLst>
        </p14:section>
        <p14:section name="1.3 Conexiones en el dominio de internet" id="{1AE59EBD-9940-4717-86E1-BFCCF9ADAC64}">
          <p14:sldIdLst>
            <p14:sldId id="322"/>
            <p14:sldId id="258"/>
            <p14:sldId id="259"/>
            <p14:sldId id="496"/>
            <p14:sldId id="260"/>
            <p14:sldId id="261"/>
            <p14:sldId id="319"/>
            <p14:sldId id="497"/>
            <p14:sldId id="266"/>
            <p14:sldId id="265"/>
          </p14:sldIdLst>
        </p14:section>
        <p14:section name="1.3.1 Sockets orientados a conexión bloqueante en java" id="{4152293C-8BEC-4ACA-93C2-B4055357C3D5}">
          <p14:sldIdLst>
            <p14:sldId id="451"/>
            <p14:sldId id="309"/>
            <p14:sldId id="269"/>
            <p14:sldId id="310"/>
            <p14:sldId id="311"/>
            <p14:sldId id="472"/>
            <p14:sldId id="312"/>
            <p14:sldId id="473"/>
            <p14:sldId id="314"/>
            <p14:sldId id="313"/>
            <p14:sldId id="474"/>
            <p14:sldId id="315"/>
            <p14:sldId id="270"/>
            <p14:sldId id="273"/>
            <p14:sldId id="274"/>
            <p14:sldId id="275"/>
            <p14:sldId id="276"/>
            <p14:sldId id="277"/>
            <p14:sldId id="498"/>
            <p14:sldId id="278"/>
            <p14:sldId id="279"/>
            <p14:sldId id="280"/>
            <p14:sldId id="281"/>
            <p14:sldId id="282"/>
            <p14:sldId id="283"/>
            <p14:sldId id="316"/>
            <p14:sldId id="268"/>
            <p14:sldId id="317"/>
            <p14:sldId id="475"/>
            <p14:sldId id="318"/>
            <p14:sldId id="284"/>
            <p14:sldId id="285"/>
            <p14:sldId id="320"/>
            <p14:sldId id="321"/>
            <p14:sldId id="325"/>
            <p14:sldId id="329"/>
            <p14:sldId id="286"/>
            <p14:sldId id="523"/>
            <p14:sldId id="326"/>
            <p14:sldId id="288"/>
            <p14:sldId id="476"/>
            <p14:sldId id="327"/>
            <p14:sldId id="290"/>
            <p14:sldId id="477"/>
            <p14:sldId id="328"/>
            <p14:sldId id="289"/>
            <p14:sldId id="359"/>
          </p14:sldIdLst>
        </p14:section>
        <p14:section name="Sockets de flujo bloqueantes en C" id="{598C2C37-04A9-4290-ACB7-CB4FC2CFB056}">
          <p14:sldIdLst>
            <p14:sldId id="330"/>
            <p14:sldId id="331"/>
            <p14:sldId id="332"/>
            <p14:sldId id="499"/>
            <p14:sldId id="334"/>
            <p14:sldId id="335"/>
            <p14:sldId id="336"/>
            <p14:sldId id="337"/>
            <p14:sldId id="338"/>
            <p14:sldId id="339"/>
            <p14:sldId id="340"/>
            <p14:sldId id="478"/>
            <p14:sldId id="341"/>
            <p14:sldId id="342"/>
            <p14:sldId id="343"/>
            <p14:sldId id="344"/>
            <p14:sldId id="345"/>
            <p14:sldId id="346"/>
            <p14:sldId id="347"/>
            <p14:sldId id="348"/>
            <p14:sldId id="349"/>
            <p14:sldId id="479"/>
            <p14:sldId id="350"/>
            <p14:sldId id="500"/>
            <p14:sldId id="352"/>
            <p14:sldId id="480"/>
            <p14:sldId id="353"/>
            <p14:sldId id="354"/>
            <p14:sldId id="481"/>
            <p14:sldId id="453"/>
            <p14:sldId id="355"/>
            <p14:sldId id="356"/>
            <p14:sldId id="357"/>
            <p14:sldId id="452"/>
            <p14:sldId id="522"/>
            <p14:sldId id="459"/>
            <p14:sldId id="501"/>
            <p14:sldId id="461"/>
            <p14:sldId id="462"/>
            <p14:sldId id="463"/>
            <p14:sldId id="502"/>
            <p14:sldId id="503"/>
            <p14:sldId id="465"/>
            <p14:sldId id="466"/>
            <p14:sldId id="504"/>
          </p14:sldIdLst>
        </p14:section>
        <p14:section name="1.3.2 Sockets orientados a conexión no bloqueantes" id="{0F78FEAB-4C98-4FE2-B129-CA0C11745C5A}">
          <p14:sldIdLst>
            <p14:sldId id="358"/>
            <p14:sldId id="415"/>
            <p14:sldId id="416"/>
            <p14:sldId id="505"/>
            <p14:sldId id="417"/>
            <p14:sldId id="418"/>
            <p14:sldId id="419"/>
            <p14:sldId id="420"/>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506"/>
            <p14:sldId id="294"/>
            <p14:sldId id="295"/>
            <p14:sldId id="483"/>
            <p14:sldId id="296"/>
            <p14:sldId id="484"/>
            <p14:sldId id="507"/>
            <p14:sldId id="298"/>
            <p14:sldId id="485"/>
            <p14:sldId id="299"/>
            <p14:sldId id="468"/>
            <p14:sldId id="469"/>
            <p14:sldId id="397"/>
            <p14:sldId id="414"/>
            <p14:sldId id="422"/>
            <p14:sldId id="421"/>
            <p14:sldId id="423"/>
            <p14:sldId id="424"/>
            <p14:sldId id="425"/>
            <p14:sldId id="426"/>
            <p14:sldId id="508"/>
            <p14:sldId id="427"/>
            <p14:sldId id="429"/>
            <p14:sldId id="430"/>
            <p14:sldId id="486"/>
            <p14:sldId id="428"/>
            <p14:sldId id="487"/>
            <p14:sldId id="509"/>
            <p14:sldId id="510"/>
            <p14:sldId id="433"/>
            <p14:sldId id="435"/>
            <p14:sldId id="488"/>
            <p14:sldId id="434"/>
            <p14:sldId id="436"/>
            <p14:sldId id="437"/>
            <p14:sldId id="438"/>
            <p14:sldId id="489"/>
            <p14:sldId id="439"/>
            <p14:sldId id="440"/>
            <p14:sldId id="441"/>
            <p14:sldId id="511"/>
            <p14:sldId id="512"/>
            <p14:sldId id="443"/>
            <p14:sldId id="444"/>
            <p14:sldId id="513"/>
            <p14:sldId id="445"/>
            <p14:sldId id="446"/>
            <p14:sldId id="448"/>
            <p14:sldId id="514"/>
            <p14:sldId id="449"/>
            <p14:sldId id="450"/>
          </p14:sldIdLst>
        </p14:section>
        <p14:section name="1.4 Serialización" id="{C2F69B40-1AF3-4E0B-BF96-8ABD865F7877}">
          <p14:sldIdLst>
            <p14:sldId id="398"/>
            <p14:sldId id="399"/>
            <p14:sldId id="524"/>
            <p14:sldId id="525"/>
            <p14:sldId id="526"/>
            <p14:sldId id="400"/>
            <p14:sldId id="490"/>
            <p14:sldId id="401"/>
            <p14:sldId id="402"/>
            <p14:sldId id="408"/>
            <p14:sldId id="409"/>
            <p14:sldId id="410"/>
            <p14:sldId id="403"/>
            <p14:sldId id="491"/>
            <p14:sldId id="404"/>
            <p14:sldId id="405"/>
            <p14:sldId id="456"/>
            <p14:sldId id="454"/>
            <p14:sldId id="406"/>
            <p14:sldId id="455"/>
            <p14:sldId id="492"/>
            <p14:sldId id="407"/>
            <p14:sldId id="411"/>
            <p14:sldId id="457"/>
            <p14:sldId id="412"/>
            <p14:sldId id="493"/>
            <p14:sldId id="494"/>
            <p14:sldId id="516"/>
            <p14:sldId id="515"/>
            <p14:sldId id="495"/>
            <p14:sldId id="517"/>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A2D4A-DAA8-46FD-BAC8-9ED8ABD0AA96}" v="10" dt="2019-08-19T15:50:08.227"/>
  </p1510:revLst>
</p1510:revInfo>
</file>

<file path=ppt/tableStyles.xml><?xml version="1.0" encoding="utf-8"?>
<a:tblStyleLst xmlns:a="http://schemas.openxmlformats.org/drawingml/2006/main" def="{5C22544A-7EE6-4342-B048-85BDC9FD1C3A}">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1644" autoAdjust="0"/>
  </p:normalViewPr>
  <p:slideViewPr>
    <p:cSldViewPr>
      <p:cViewPr varScale="1">
        <p:scale>
          <a:sx n="67" d="100"/>
          <a:sy n="67" d="100"/>
        </p:scale>
        <p:origin x="67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microsoft.com/office/2015/10/relationships/revisionInfo" Target="revisionInfo.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6/11/relationships/changesInfo" Target="changesInfos/changesInfo1.xml"/><Relationship Id="rId106" Type="http://schemas.openxmlformats.org/officeDocument/2006/relationships/slide" Target="slides/slide105.xml"/><Relationship Id="rId127" Type="http://schemas.openxmlformats.org/officeDocument/2006/relationships/slide" Target="slides/slide1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64286E68-1098-4750-BAC8-2EDBB4E1B454}"/>
  </pc:docChgLst>
  <pc:docChgLst>
    <pc:chgData name="Ricardo Mtz" userId="28b94b4c2cc33072" providerId="LiveId" clId="{6E8BD159-6A9F-4AA8-817B-33B449B41707}"/>
  </pc:docChgLst>
  <pc:docChgLst>
    <pc:chgData name="Ricardo Mtz" userId="28b94b4c2cc33072" providerId="LiveId" clId="{191C8968-6DF6-4D7D-A7E2-A9758587939B}"/>
  </pc:docChgLst>
  <pc:docChgLst>
    <pc:chgData name="Ricardo Mtz" userId="28b94b4c2cc33072" providerId="LiveId" clId="{C608723A-7E4A-4C64-BEC0-2A60874B7994}"/>
  </pc:docChgLst>
  <pc:docChgLst>
    <pc:chgData name="Ricardo Mtz" userId="28b94b4c2cc33072" providerId="LiveId" clId="{55FA2D4A-DAA8-46FD-BAC8-9ED8ABD0AA96}"/>
    <pc:docChg chg="undo redo custSel addSld modSld">
      <pc:chgData name="Ricardo Mtz" userId="28b94b4c2cc33072" providerId="LiveId" clId="{55FA2D4A-DAA8-46FD-BAC8-9ED8ABD0AA96}" dt="2019-09-24T12:25:21.689" v="107" actId="1076"/>
      <pc:docMkLst>
        <pc:docMk/>
      </pc:docMkLst>
      <pc:sldChg chg="delSp">
        <pc:chgData name="Ricardo Mtz" userId="28b94b4c2cc33072" providerId="LiveId" clId="{55FA2D4A-DAA8-46FD-BAC8-9ED8ABD0AA96}" dt="2019-08-19T15:50:08.227" v="93"/>
        <pc:sldMkLst>
          <pc:docMk/>
          <pc:sldMk cId="1751629105" sldId="257"/>
        </pc:sldMkLst>
        <pc:spChg chg="del">
          <ac:chgData name="Ricardo Mtz" userId="28b94b4c2cc33072" providerId="LiveId" clId="{55FA2D4A-DAA8-46FD-BAC8-9ED8ABD0AA96}" dt="2019-08-19T15:50:08.227" v="93"/>
          <ac:spMkLst>
            <pc:docMk/>
            <pc:sldMk cId="1751629105" sldId="257"/>
            <ac:spMk id="2" creationId="{06539CB9-51B0-4258-9D7A-F4934BBE4E79}"/>
          </ac:spMkLst>
        </pc:spChg>
      </pc:sldChg>
      <pc:sldChg chg="delSp">
        <pc:chgData name="Ricardo Mtz" userId="28b94b4c2cc33072" providerId="LiveId" clId="{55FA2D4A-DAA8-46FD-BAC8-9ED8ABD0AA96}" dt="2019-08-19T15:50:08.227" v="93"/>
        <pc:sldMkLst>
          <pc:docMk/>
          <pc:sldMk cId="1601382559" sldId="258"/>
        </pc:sldMkLst>
        <pc:spChg chg="del">
          <ac:chgData name="Ricardo Mtz" userId="28b94b4c2cc33072" providerId="LiveId" clId="{55FA2D4A-DAA8-46FD-BAC8-9ED8ABD0AA96}" dt="2019-08-19T15:50:08.227" v="93"/>
          <ac:spMkLst>
            <pc:docMk/>
            <pc:sldMk cId="1601382559" sldId="258"/>
            <ac:spMk id="2" creationId="{F1717D4E-5386-4A1E-9FBC-5F57B6D530B6}"/>
          </ac:spMkLst>
        </pc:spChg>
      </pc:sldChg>
      <pc:sldChg chg="delSp">
        <pc:chgData name="Ricardo Mtz" userId="28b94b4c2cc33072" providerId="LiveId" clId="{55FA2D4A-DAA8-46FD-BAC8-9ED8ABD0AA96}" dt="2019-08-19T15:50:08.227" v="93"/>
        <pc:sldMkLst>
          <pc:docMk/>
          <pc:sldMk cId="2345480024" sldId="259"/>
        </pc:sldMkLst>
        <pc:spChg chg="del">
          <ac:chgData name="Ricardo Mtz" userId="28b94b4c2cc33072" providerId="LiveId" clId="{55FA2D4A-DAA8-46FD-BAC8-9ED8ABD0AA96}" dt="2019-08-19T15:50:08.227" v="93"/>
          <ac:spMkLst>
            <pc:docMk/>
            <pc:sldMk cId="2345480024" sldId="259"/>
            <ac:spMk id="4" creationId="{C7CB4E16-67AD-4648-AFC5-9A738B2686B7}"/>
          </ac:spMkLst>
        </pc:spChg>
      </pc:sldChg>
      <pc:sldChg chg="delSp">
        <pc:chgData name="Ricardo Mtz" userId="28b94b4c2cc33072" providerId="LiveId" clId="{55FA2D4A-DAA8-46FD-BAC8-9ED8ABD0AA96}" dt="2019-08-19T15:50:08.227" v="93"/>
        <pc:sldMkLst>
          <pc:docMk/>
          <pc:sldMk cId="2980987576" sldId="260"/>
        </pc:sldMkLst>
        <pc:spChg chg="del">
          <ac:chgData name="Ricardo Mtz" userId="28b94b4c2cc33072" providerId="LiveId" clId="{55FA2D4A-DAA8-46FD-BAC8-9ED8ABD0AA96}" dt="2019-08-19T15:50:08.227" v="93"/>
          <ac:spMkLst>
            <pc:docMk/>
            <pc:sldMk cId="2980987576" sldId="260"/>
            <ac:spMk id="4" creationId="{35486963-08C1-4AC0-8506-169761C8402E}"/>
          </ac:spMkLst>
        </pc:spChg>
      </pc:sldChg>
      <pc:sldChg chg="delSp">
        <pc:chgData name="Ricardo Mtz" userId="28b94b4c2cc33072" providerId="LiveId" clId="{55FA2D4A-DAA8-46FD-BAC8-9ED8ABD0AA96}" dt="2019-08-19T15:50:08.227" v="93"/>
        <pc:sldMkLst>
          <pc:docMk/>
          <pc:sldMk cId="240165521" sldId="261"/>
        </pc:sldMkLst>
        <pc:spChg chg="del">
          <ac:chgData name="Ricardo Mtz" userId="28b94b4c2cc33072" providerId="LiveId" clId="{55FA2D4A-DAA8-46FD-BAC8-9ED8ABD0AA96}" dt="2019-08-19T15:50:08.227" v="93"/>
          <ac:spMkLst>
            <pc:docMk/>
            <pc:sldMk cId="240165521" sldId="261"/>
            <ac:spMk id="5" creationId="{72F0B636-968A-4366-AECF-212B39AB9C86}"/>
          </ac:spMkLst>
        </pc:spChg>
      </pc:sldChg>
      <pc:sldChg chg="delSp">
        <pc:chgData name="Ricardo Mtz" userId="28b94b4c2cc33072" providerId="LiveId" clId="{55FA2D4A-DAA8-46FD-BAC8-9ED8ABD0AA96}" dt="2019-08-19T15:50:08.227" v="93"/>
        <pc:sldMkLst>
          <pc:docMk/>
          <pc:sldMk cId="1099085211" sldId="263"/>
        </pc:sldMkLst>
        <pc:spChg chg="del">
          <ac:chgData name="Ricardo Mtz" userId="28b94b4c2cc33072" providerId="LiveId" clId="{55FA2D4A-DAA8-46FD-BAC8-9ED8ABD0AA96}" dt="2019-08-19T15:50:08.227" v="93"/>
          <ac:spMkLst>
            <pc:docMk/>
            <pc:sldMk cId="1099085211" sldId="263"/>
            <ac:spMk id="4" creationId="{64A7F48F-218C-4E2D-8EA4-E41AC39E5257}"/>
          </ac:spMkLst>
        </pc:spChg>
      </pc:sldChg>
      <pc:sldChg chg="delSp">
        <pc:chgData name="Ricardo Mtz" userId="28b94b4c2cc33072" providerId="LiveId" clId="{55FA2D4A-DAA8-46FD-BAC8-9ED8ABD0AA96}" dt="2019-08-19T15:50:08.227" v="93"/>
        <pc:sldMkLst>
          <pc:docMk/>
          <pc:sldMk cId="3789642199" sldId="264"/>
        </pc:sldMkLst>
        <pc:spChg chg="del">
          <ac:chgData name="Ricardo Mtz" userId="28b94b4c2cc33072" providerId="LiveId" clId="{55FA2D4A-DAA8-46FD-BAC8-9ED8ABD0AA96}" dt="2019-08-19T15:50:08.227" v="93"/>
          <ac:spMkLst>
            <pc:docMk/>
            <pc:sldMk cId="3789642199" sldId="264"/>
            <ac:spMk id="5" creationId="{5A14B302-9770-487A-BA20-39F85D5E9BA0}"/>
          </ac:spMkLst>
        </pc:spChg>
      </pc:sldChg>
      <pc:sldChg chg="delSp">
        <pc:chgData name="Ricardo Mtz" userId="28b94b4c2cc33072" providerId="LiveId" clId="{55FA2D4A-DAA8-46FD-BAC8-9ED8ABD0AA96}" dt="2019-08-19T15:50:08.227" v="93"/>
        <pc:sldMkLst>
          <pc:docMk/>
          <pc:sldMk cId="706837593" sldId="265"/>
        </pc:sldMkLst>
        <pc:spChg chg="del">
          <ac:chgData name="Ricardo Mtz" userId="28b94b4c2cc33072" providerId="LiveId" clId="{55FA2D4A-DAA8-46FD-BAC8-9ED8ABD0AA96}" dt="2019-08-19T15:50:08.227" v="93"/>
          <ac:spMkLst>
            <pc:docMk/>
            <pc:sldMk cId="706837593" sldId="265"/>
            <ac:spMk id="3" creationId="{576FEDC3-4E5B-4481-B444-5FE28A5B37ED}"/>
          </ac:spMkLst>
        </pc:spChg>
      </pc:sldChg>
      <pc:sldChg chg="delSp">
        <pc:chgData name="Ricardo Mtz" userId="28b94b4c2cc33072" providerId="LiveId" clId="{55FA2D4A-DAA8-46FD-BAC8-9ED8ABD0AA96}" dt="2019-08-19T15:50:08.227" v="93"/>
        <pc:sldMkLst>
          <pc:docMk/>
          <pc:sldMk cId="2382072153" sldId="266"/>
        </pc:sldMkLst>
        <pc:spChg chg="del">
          <ac:chgData name="Ricardo Mtz" userId="28b94b4c2cc33072" providerId="LiveId" clId="{55FA2D4A-DAA8-46FD-BAC8-9ED8ABD0AA96}" dt="2019-08-19T15:50:08.227" v="93"/>
          <ac:spMkLst>
            <pc:docMk/>
            <pc:sldMk cId="2382072153" sldId="266"/>
            <ac:spMk id="4" creationId="{EF75D70D-02B4-4889-840F-B3A6B03F902D}"/>
          </ac:spMkLst>
        </pc:spChg>
      </pc:sldChg>
      <pc:sldChg chg="delSp">
        <pc:chgData name="Ricardo Mtz" userId="28b94b4c2cc33072" providerId="LiveId" clId="{55FA2D4A-DAA8-46FD-BAC8-9ED8ABD0AA96}" dt="2019-08-19T15:50:08.227" v="93"/>
        <pc:sldMkLst>
          <pc:docMk/>
          <pc:sldMk cId="1116097189" sldId="267"/>
        </pc:sldMkLst>
        <pc:spChg chg="del">
          <ac:chgData name="Ricardo Mtz" userId="28b94b4c2cc33072" providerId="LiveId" clId="{55FA2D4A-DAA8-46FD-BAC8-9ED8ABD0AA96}" dt="2019-08-19T15:50:08.227" v="93"/>
          <ac:spMkLst>
            <pc:docMk/>
            <pc:sldMk cId="1116097189" sldId="267"/>
            <ac:spMk id="16" creationId="{49276780-EBBD-4A35-ABED-8BE051F53C0F}"/>
          </ac:spMkLst>
        </pc:spChg>
      </pc:sldChg>
      <pc:sldChg chg="delSp">
        <pc:chgData name="Ricardo Mtz" userId="28b94b4c2cc33072" providerId="LiveId" clId="{55FA2D4A-DAA8-46FD-BAC8-9ED8ABD0AA96}" dt="2019-08-19T15:50:08.227" v="93"/>
        <pc:sldMkLst>
          <pc:docMk/>
          <pc:sldMk cId="3571378620" sldId="268"/>
        </pc:sldMkLst>
        <pc:spChg chg="del">
          <ac:chgData name="Ricardo Mtz" userId="28b94b4c2cc33072" providerId="LiveId" clId="{55FA2D4A-DAA8-46FD-BAC8-9ED8ABD0AA96}" dt="2019-08-19T15:50:08.227" v="93"/>
          <ac:spMkLst>
            <pc:docMk/>
            <pc:sldMk cId="3571378620" sldId="268"/>
            <ac:spMk id="3" creationId="{1E406A24-329C-4D65-BA27-F3089CDC32E5}"/>
          </ac:spMkLst>
        </pc:spChg>
      </pc:sldChg>
      <pc:sldChg chg="delSp">
        <pc:chgData name="Ricardo Mtz" userId="28b94b4c2cc33072" providerId="LiveId" clId="{55FA2D4A-DAA8-46FD-BAC8-9ED8ABD0AA96}" dt="2019-08-19T15:50:08.227" v="93"/>
        <pc:sldMkLst>
          <pc:docMk/>
          <pc:sldMk cId="1624866844" sldId="269"/>
        </pc:sldMkLst>
        <pc:spChg chg="del">
          <ac:chgData name="Ricardo Mtz" userId="28b94b4c2cc33072" providerId="LiveId" clId="{55FA2D4A-DAA8-46FD-BAC8-9ED8ABD0AA96}" dt="2019-08-19T15:50:08.227" v="93"/>
          <ac:spMkLst>
            <pc:docMk/>
            <pc:sldMk cId="1624866844" sldId="269"/>
            <ac:spMk id="4" creationId="{C8117F7C-68F3-4D16-8455-72D9F8A7355E}"/>
          </ac:spMkLst>
        </pc:spChg>
      </pc:sldChg>
      <pc:sldChg chg="delSp">
        <pc:chgData name="Ricardo Mtz" userId="28b94b4c2cc33072" providerId="LiveId" clId="{55FA2D4A-DAA8-46FD-BAC8-9ED8ABD0AA96}" dt="2019-08-19T15:50:08.227" v="93"/>
        <pc:sldMkLst>
          <pc:docMk/>
          <pc:sldMk cId="2304556416" sldId="270"/>
        </pc:sldMkLst>
        <pc:spChg chg="del">
          <ac:chgData name="Ricardo Mtz" userId="28b94b4c2cc33072" providerId="LiveId" clId="{55FA2D4A-DAA8-46FD-BAC8-9ED8ABD0AA96}" dt="2019-08-19T15:50:08.227" v="93"/>
          <ac:spMkLst>
            <pc:docMk/>
            <pc:sldMk cId="2304556416" sldId="270"/>
            <ac:spMk id="4" creationId="{5F975074-EBB5-4F53-9608-38F3F9F40BCC}"/>
          </ac:spMkLst>
        </pc:spChg>
      </pc:sldChg>
      <pc:sldChg chg="delSp">
        <pc:chgData name="Ricardo Mtz" userId="28b94b4c2cc33072" providerId="LiveId" clId="{55FA2D4A-DAA8-46FD-BAC8-9ED8ABD0AA96}" dt="2019-08-19T15:50:08.227" v="93"/>
        <pc:sldMkLst>
          <pc:docMk/>
          <pc:sldMk cId="901937093" sldId="273"/>
        </pc:sldMkLst>
        <pc:spChg chg="del">
          <ac:chgData name="Ricardo Mtz" userId="28b94b4c2cc33072" providerId="LiveId" clId="{55FA2D4A-DAA8-46FD-BAC8-9ED8ABD0AA96}" dt="2019-08-19T15:50:08.227" v="93"/>
          <ac:spMkLst>
            <pc:docMk/>
            <pc:sldMk cId="901937093" sldId="273"/>
            <ac:spMk id="4" creationId="{74AA62FD-729D-414F-A828-A27DFB4B710E}"/>
          </ac:spMkLst>
        </pc:spChg>
      </pc:sldChg>
      <pc:sldChg chg="delSp">
        <pc:chgData name="Ricardo Mtz" userId="28b94b4c2cc33072" providerId="LiveId" clId="{55FA2D4A-DAA8-46FD-BAC8-9ED8ABD0AA96}" dt="2019-08-19T15:50:08.227" v="93"/>
        <pc:sldMkLst>
          <pc:docMk/>
          <pc:sldMk cId="508425532" sldId="274"/>
        </pc:sldMkLst>
        <pc:spChg chg="del">
          <ac:chgData name="Ricardo Mtz" userId="28b94b4c2cc33072" providerId="LiveId" clId="{55FA2D4A-DAA8-46FD-BAC8-9ED8ABD0AA96}" dt="2019-08-19T15:50:08.227" v="93"/>
          <ac:spMkLst>
            <pc:docMk/>
            <pc:sldMk cId="508425532" sldId="274"/>
            <ac:spMk id="6" creationId="{D79DA8D6-E663-4CE1-B6A6-E40A549D798D}"/>
          </ac:spMkLst>
        </pc:spChg>
      </pc:sldChg>
      <pc:sldChg chg="delSp">
        <pc:chgData name="Ricardo Mtz" userId="28b94b4c2cc33072" providerId="LiveId" clId="{55FA2D4A-DAA8-46FD-BAC8-9ED8ABD0AA96}" dt="2019-08-19T15:50:08.227" v="93"/>
        <pc:sldMkLst>
          <pc:docMk/>
          <pc:sldMk cId="4284654480" sldId="275"/>
        </pc:sldMkLst>
        <pc:spChg chg="del">
          <ac:chgData name="Ricardo Mtz" userId="28b94b4c2cc33072" providerId="LiveId" clId="{55FA2D4A-DAA8-46FD-BAC8-9ED8ABD0AA96}" dt="2019-08-19T15:50:08.227" v="93"/>
          <ac:spMkLst>
            <pc:docMk/>
            <pc:sldMk cId="4284654480" sldId="275"/>
            <ac:spMk id="4" creationId="{9316F112-08AF-4C7D-BEC8-A6153C8FD887}"/>
          </ac:spMkLst>
        </pc:spChg>
      </pc:sldChg>
      <pc:sldChg chg="delSp">
        <pc:chgData name="Ricardo Mtz" userId="28b94b4c2cc33072" providerId="LiveId" clId="{55FA2D4A-DAA8-46FD-BAC8-9ED8ABD0AA96}" dt="2019-08-19T15:50:08.227" v="93"/>
        <pc:sldMkLst>
          <pc:docMk/>
          <pc:sldMk cId="1436300973" sldId="276"/>
        </pc:sldMkLst>
        <pc:spChg chg="del">
          <ac:chgData name="Ricardo Mtz" userId="28b94b4c2cc33072" providerId="LiveId" clId="{55FA2D4A-DAA8-46FD-BAC8-9ED8ABD0AA96}" dt="2019-08-19T15:50:08.227" v="93"/>
          <ac:spMkLst>
            <pc:docMk/>
            <pc:sldMk cId="1436300973" sldId="276"/>
            <ac:spMk id="4" creationId="{AED30B5F-34AA-409F-8655-B1C5620CD746}"/>
          </ac:spMkLst>
        </pc:spChg>
      </pc:sldChg>
      <pc:sldChg chg="delSp">
        <pc:chgData name="Ricardo Mtz" userId="28b94b4c2cc33072" providerId="LiveId" clId="{55FA2D4A-DAA8-46FD-BAC8-9ED8ABD0AA96}" dt="2019-08-19T15:50:08.227" v="93"/>
        <pc:sldMkLst>
          <pc:docMk/>
          <pc:sldMk cId="148963832" sldId="277"/>
        </pc:sldMkLst>
        <pc:spChg chg="del">
          <ac:chgData name="Ricardo Mtz" userId="28b94b4c2cc33072" providerId="LiveId" clId="{55FA2D4A-DAA8-46FD-BAC8-9ED8ABD0AA96}" dt="2019-08-19T15:50:08.227" v="93"/>
          <ac:spMkLst>
            <pc:docMk/>
            <pc:sldMk cId="148963832" sldId="277"/>
            <ac:spMk id="4" creationId="{B27398EC-5507-4B6D-B6FC-571216B6FF97}"/>
          </ac:spMkLst>
        </pc:spChg>
      </pc:sldChg>
      <pc:sldChg chg="delSp">
        <pc:chgData name="Ricardo Mtz" userId="28b94b4c2cc33072" providerId="LiveId" clId="{55FA2D4A-DAA8-46FD-BAC8-9ED8ABD0AA96}" dt="2019-08-19T15:50:08.227" v="93"/>
        <pc:sldMkLst>
          <pc:docMk/>
          <pc:sldMk cId="309916540" sldId="278"/>
        </pc:sldMkLst>
        <pc:spChg chg="del">
          <ac:chgData name="Ricardo Mtz" userId="28b94b4c2cc33072" providerId="LiveId" clId="{55FA2D4A-DAA8-46FD-BAC8-9ED8ABD0AA96}" dt="2019-08-19T15:50:08.227" v="93"/>
          <ac:spMkLst>
            <pc:docMk/>
            <pc:sldMk cId="309916540" sldId="278"/>
            <ac:spMk id="4" creationId="{3540A7D1-B5EC-4D9D-AE4A-89AF471A1C25}"/>
          </ac:spMkLst>
        </pc:spChg>
      </pc:sldChg>
      <pc:sldChg chg="delSp">
        <pc:chgData name="Ricardo Mtz" userId="28b94b4c2cc33072" providerId="LiveId" clId="{55FA2D4A-DAA8-46FD-BAC8-9ED8ABD0AA96}" dt="2019-08-19T15:50:08.227" v="93"/>
        <pc:sldMkLst>
          <pc:docMk/>
          <pc:sldMk cId="1931131094" sldId="279"/>
        </pc:sldMkLst>
        <pc:spChg chg="del">
          <ac:chgData name="Ricardo Mtz" userId="28b94b4c2cc33072" providerId="LiveId" clId="{55FA2D4A-DAA8-46FD-BAC8-9ED8ABD0AA96}" dt="2019-08-19T15:50:08.227" v="93"/>
          <ac:spMkLst>
            <pc:docMk/>
            <pc:sldMk cId="1931131094" sldId="279"/>
            <ac:spMk id="4" creationId="{CCD26A04-C9E8-426C-9B47-D2F20832AEC4}"/>
          </ac:spMkLst>
        </pc:spChg>
      </pc:sldChg>
      <pc:sldChg chg="delSp">
        <pc:chgData name="Ricardo Mtz" userId="28b94b4c2cc33072" providerId="LiveId" clId="{55FA2D4A-DAA8-46FD-BAC8-9ED8ABD0AA96}" dt="2019-08-19T15:50:08.227" v="93"/>
        <pc:sldMkLst>
          <pc:docMk/>
          <pc:sldMk cId="2275122911" sldId="280"/>
        </pc:sldMkLst>
        <pc:spChg chg="del">
          <ac:chgData name="Ricardo Mtz" userId="28b94b4c2cc33072" providerId="LiveId" clId="{55FA2D4A-DAA8-46FD-BAC8-9ED8ABD0AA96}" dt="2019-08-19T15:50:08.227" v="93"/>
          <ac:spMkLst>
            <pc:docMk/>
            <pc:sldMk cId="2275122911" sldId="280"/>
            <ac:spMk id="4" creationId="{039388A1-7E32-4636-8549-A2835D7CD2C9}"/>
          </ac:spMkLst>
        </pc:spChg>
      </pc:sldChg>
      <pc:sldChg chg="delSp">
        <pc:chgData name="Ricardo Mtz" userId="28b94b4c2cc33072" providerId="LiveId" clId="{55FA2D4A-DAA8-46FD-BAC8-9ED8ABD0AA96}" dt="2019-08-19T15:50:08.227" v="93"/>
        <pc:sldMkLst>
          <pc:docMk/>
          <pc:sldMk cId="1692487826" sldId="281"/>
        </pc:sldMkLst>
        <pc:spChg chg="del">
          <ac:chgData name="Ricardo Mtz" userId="28b94b4c2cc33072" providerId="LiveId" clId="{55FA2D4A-DAA8-46FD-BAC8-9ED8ABD0AA96}" dt="2019-08-19T15:50:08.227" v="93"/>
          <ac:spMkLst>
            <pc:docMk/>
            <pc:sldMk cId="1692487826" sldId="281"/>
            <ac:spMk id="4" creationId="{D323F1D0-5A8C-4EA7-8937-E8AB8C24DCFD}"/>
          </ac:spMkLst>
        </pc:spChg>
      </pc:sldChg>
      <pc:sldChg chg="delSp">
        <pc:chgData name="Ricardo Mtz" userId="28b94b4c2cc33072" providerId="LiveId" clId="{55FA2D4A-DAA8-46FD-BAC8-9ED8ABD0AA96}" dt="2019-08-19T15:50:08.227" v="93"/>
        <pc:sldMkLst>
          <pc:docMk/>
          <pc:sldMk cId="2414797787" sldId="282"/>
        </pc:sldMkLst>
        <pc:spChg chg="del">
          <ac:chgData name="Ricardo Mtz" userId="28b94b4c2cc33072" providerId="LiveId" clId="{55FA2D4A-DAA8-46FD-BAC8-9ED8ABD0AA96}" dt="2019-08-19T15:50:08.227" v="93"/>
          <ac:spMkLst>
            <pc:docMk/>
            <pc:sldMk cId="2414797787" sldId="282"/>
            <ac:spMk id="4" creationId="{8AF3514B-ADBB-4FB2-9167-A0745C8D0373}"/>
          </ac:spMkLst>
        </pc:spChg>
      </pc:sldChg>
      <pc:sldChg chg="delSp">
        <pc:chgData name="Ricardo Mtz" userId="28b94b4c2cc33072" providerId="LiveId" clId="{55FA2D4A-DAA8-46FD-BAC8-9ED8ABD0AA96}" dt="2019-08-19T15:50:08.227" v="93"/>
        <pc:sldMkLst>
          <pc:docMk/>
          <pc:sldMk cId="3338663580" sldId="283"/>
        </pc:sldMkLst>
        <pc:spChg chg="del">
          <ac:chgData name="Ricardo Mtz" userId="28b94b4c2cc33072" providerId="LiveId" clId="{55FA2D4A-DAA8-46FD-BAC8-9ED8ABD0AA96}" dt="2019-08-19T15:50:08.227" v="93"/>
          <ac:spMkLst>
            <pc:docMk/>
            <pc:sldMk cId="3338663580" sldId="283"/>
            <ac:spMk id="4" creationId="{9152AE49-7E74-4FC0-9B11-A6088789565E}"/>
          </ac:spMkLst>
        </pc:spChg>
      </pc:sldChg>
      <pc:sldChg chg="delSp">
        <pc:chgData name="Ricardo Mtz" userId="28b94b4c2cc33072" providerId="LiveId" clId="{55FA2D4A-DAA8-46FD-BAC8-9ED8ABD0AA96}" dt="2019-08-19T15:50:08.227" v="93"/>
        <pc:sldMkLst>
          <pc:docMk/>
          <pc:sldMk cId="926751829" sldId="284"/>
        </pc:sldMkLst>
        <pc:spChg chg="del">
          <ac:chgData name="Ricardo Mtz" userId="28b94b4c2cc33072" providerId="LiveId" clId="{55FA2D4A-DAA8-46FD-BAC8-9ED8ABD0AA96}" dt="2019-08-19T15:50:08.227" v="93"/>
          <ac:spMkLst>
            <pc:docMk/>
            <pc:sldMk cId="926751829" sldId="284"/>
            <ac:spMk id="4" creationId="{04080DCF-EF24-4EF9-990B-F1A496ACAF0A}"/>
          </ac:spMkLst>
        </pc:spChg>
      </pc:sldChg>
      <pc:sldChg chg="delSp">
        <pc:chgData name="Ricardo Mtz" userId="28b94b4c2cc33072" providerId="LiveId" clId="{55FA2D4A-DAA8-46FD-BAC8-9ED8ABD0AA96}" dt="2019-08-19T15:50:08.227" v="93"/>
        <pc:sldMkLst>
          <pc:docMk/>
          <pc:sldMk cId="2615578613" sldId="285"/>
        </pc:sldMkLst>
        <pc:spChg chg="del">
          <ac:chgData name="Ricardo Mtz" userId="28b94b4c2cc33072" providerId="LiveId" clId="{55FA2D4A-DAA8-46FD-BAC8-9ED8ABD0AA96}" dt="2019-08-19T15:50:08.227" v="93"/>
          <ac:spMkLst>
            <pc:docMk/>
            <pc:sldMk cId="2615578613" sldId="285"/>
            <ac:spMk id="4" creationId="{F22484A3-0202-4FFF-97C9-774B64978D6A}"/>
          </ac:spMkLst>
        </pc:spChg>
      </pc:sldChg>
      <pc:sldChg chg="delSp">
        <pc:chgData name="Ricardo Mtz" userId="28b94b4c2cc33072" providerId="LiveId" clId="{55FA2D4A-DAA8-46FD-BAC8-9ED8ABD0AA96}" dt="2019-08-19T15:50:08.227" v="93"/>
        <pc:sldMkLst>
          <pc:docMk/>
          <pc:sldMk cId="324716690" sldId="286"/>
        </pc:sldMkLst>
        <pc:spChg chg="del">
          <ac:chgData name="Ricardo Mtz" userId="28b94b4c2cc33072" providerId="LiveId" clId="{55FA2D4A-DAA8-46FD-BAC8-9ED8ABD0AA96}" dt="2019-08-19T15:50:08.227" v="93"/>
          <ac:spMkLst>
            <pc:docMk/>
            <pc:sldMk cId="324716690" sldId="286"/>
            <ac:spMk id="4" creationId="{12AB645E-25E4-498B-8D6A-421326718DE9}"/>
          </ac:spMkLst>
        </pc:spChg>
      </pc:sldChg>
      <pc:sldChg chg="delSp">
        <pc:chgData name="Ricardo Mtz" userId="28b94b4c2cc33072" providerId="LiveId" clId="{55FA2D4A-DAA8-46FD-BAC8-9ED8ABD0AA96}" dt="2019-08-19T15:50:08.227" v="93"/>
        <pc:sldMkLst>
          <pc:docMk/>
          <pc:sldMk cId="2788952001" sldId="288"/>
        </pc:sldMkLst>
        <pc:spChg chg="del">
          <ac:chgData name="Ricardo Mtz" userId="28b94b4c2cc33072" providerId="LiveId" clId="{55FA2D4A-DAA8-46FD-BAC8-9ED8ABD0AA96}" dt="2019-08-19T15:50:08.227" v="93"/>
          <ac:spMkLst>
            <pc:docMk/>
            <pc:sldMk cId="2788952001" sldId="288"/>
            <ac:spMk id="4" creationId="{1111CBC3-EFAB-419F-9C74-6661FFBB4788}"/>
          </ac:spMkLst>
        </pc:spChg>
      </pc:sldChg>
      <pc:sldChg chg="delSp">
        <pc:chgData name="Ricardo Mtz" userId="28b94b4c2cc33072" providerId="LiveId" clId="{55FA2D4A-DAA8-46FD-BAC8-9ED8ABD0AA96}" dt="2019-08-19T15:50:08.227" v="93"/>
        <pc:sldMkLst>
          <pc:docMk/>
          <pc:sldMk cId="1006948240" sldId="289"/>
        </pc:sldMkLst>
        <pc:spChg chg="del">
          <ac:chgData name="Ricardo Mtz" userId="28b94b4c2cc33072" providerId="LiveId" clId="{55FA2D4A-DAA8-46FD-BAC8-9ED8ABD0AA96}" dt="2019-08-19T15:50:08.227" v="93"/>
          <ac:spMkLst>
            <pc:docMk/>
            <pc:sldMk cId="1006948240" sldId="289"/>
            <ac:spMk id="4" creationId="{9BE6E117-6A9E-43C6-961C-72FBFF0AFF89}"/>
          </ac:spMkLst>
        </pc:spChg>
      </pc:sldChg>
      <pc:sldChg chg="delSp">
        <pc:chgData name="Ricardo Mtz" userId="28b94b4c2cc33072" providerId="LiveId" clId="{55FA2D4A-DAA8-46FD-BAC8-9ED8ABD0AA96}" dt="2019-08-19T15:50:08.227" v="93"/>
        <pc:sldMkLst>
          <pc:docMk/>
          <pc:sldMk cId="3476718471" sldId="290"/>
        </pc:sldMkLst>
        <pc:spChg chg="del">
          <ac:chgData name="Ricardo Mtz" userId="28b94b4c2cc33072" providerId="LiveId" clId="{55FA2D4A-DAA8-46FD-BAC8-9ED8ABD0AA96}" dt="2019-08-19T15:50:08.227" v="93"/>
          <ac:spMkLst>
            <pc:docMk/>
            <pc:sldMk cId="3476718471" sldId="290"/>
            <ac:spMk id="4" creationId="{B5BADD96-65A6-475D-B29B-429F2D33AC63}"/>
          </ac:spMkLst>
        </pc:spChg>
      </pc:sldChg>
      <pc:sldChg chg="delSp">
        <pc:chgData name="Ricardo Mtz" userId="28b94b4c2cc33072" providerId="LiveId" clId="{55FA2D4A-DAA8-46FD-BAC8-9ED8ABD0AA96}" dt="2019-08-19T15:50:08.227" v="93"/>
        <pc:sldMkLst>
          <pc:docMk/>
          <pc:sldMk cId="1800934596" sldId="291"/>
        </pc:sldMkLst>
        <pc:spChg chg="del">
          <ac:chgData name="Ricardo Mtz" userId="28b94b4c2cc33072" providerId="LiveId" clId="{55FA2D4A-DAA8-46FD-BAC8-9ED8ABD0AA96}" dt="2019-08-19T15:50:08.227" v="93"/>
          <ac:spMkLst>
            <pc:docMk/>
            <pc:sldMk cId="1800934596" sldId="291"/>
            <ac:spMk id="2" creationId="{6D6C3F79-5BC2-4D83-9E60-8EE29BF8C2F0}"/>
          </ac:spMkLst>
        </pc:spChg>
      </pc:sldChg>
      <pc:sldChg chg="delSp">
        <pc:chgData name="Ricardo Mtz" userId="28b94b4c2cc33072" providerId="LiveId" clId="{55FA2D4A-DAA8-46FD-BAC8-9ED8ABD0AA96}" dt="2019-08-19T15:50:08.227" v="93"/>
        <pc:sldMkLst>
          <pc:docMk/>
          <pc:sldMk cId="927761012" sldId="292"/>
        </pc:sldMkLst>
        <pc:spChg chg="del">
          <ac:chgData name="Ricardo Mtz" userId="28b94b4c2cc33072" providerId="LiveId" clId="{55FA2D4A-DAA8-46FD-BAC8-9ED8ABD0AA96}" dt="2019-08-19T15:50:08.227" v="93"/>
          <ac:spMkLst>
            <pc:docMk/>
            <pc:sldMk cId="927761012" sldId="292"/>
            <ac:spMk id="3" creationId="{CB85C563-41A2-4B85-8B56-98F439469B7D}"/>
          </ac:spMkLst>
        </pc:spChg>
      </pc:sldChg>
      <pc:sldChg chg="delSp">
        <pc:chgData name="Ricardo Mtz" userId="28b94b4c2cc33072" providerId="LiveId" clId="{55FA2D4A-DAA8-46FD-BAC8-9ED8ABD0AA96}" dt="2019-08-19T15:50:08.227" v="93"/>
        <pc:sldMkLst>
          <pc:docMk/>
          <pc:sldMk cId="4105504457" sldId="294"/>
        </pc:sldMkLst>
        <pc:spChg chg="del">
          <ac:chgData name="Ricardo Mtz" userId="28b94b4c2cc33072" providerId="LiveId" clId="{55FA2D4A-DAA8-46FD-BAC8-9ED8ABD0AA96}" dt="2019-08-19T15:50:08.227" v="93"/>
          <ac:spMkLst>
            <pc:docMk/>
            <pc:sldMk cId="4105504457" sldId="294"/>
            <ac:spMk id="4" creationId="{341F24FB-68FB-448F-954E-F62A2BD84FA2}"/>
          </ac:spMkLst>
        </pc:spChg>
      </pc:sldChg>
      <pc:sldChg chg="delSp">
        <pc:chgData name="Ricardo Mtz" userId="28b94b4c2cc33072" providerId="LiveId" clId="{55FA2D4A-DAA8-46FD-BAC8-9ED8ABD0AA96}" dt="2019-08-19T15:50:08.227" v="93"/>
        <pc:sldMkLst>
          <pc:docMk/>
          <pc:sldMk cId="2678002122" sldId="295"/>
        </pc:sldMkLst>
        <pc:spChg chg="del">
          <ac:chgData name="Ricardo Mtz" userId="28b94b4c2cc33072" providerId="LiveId" clId="{55FA2D4A-DAA8-46FD-BAC8-9ED8ABD0AA96}" dt="2019-08-19T15:50:08.227" v="93"/>
          <ac:spMkLst>
            <pc:docMk/>
            <pc:sldMk cId="2678002122" sldId="295"/>
            <ac:spMk id="4" creationId="{DF7C0BBE-BD22-4DEC-827A-D9D446A499C1}"/>
          </ac:spMkLst>
        </pc:spChg>
      </pc:sldChg>
      <pc:sldChg chg="delSp">
        <pc:chgData name="Ricardo Mtz" userId="28b94b4c2cc33072" providerId="LiveId" clId="{55FA2D4A-DAA8-46FD-BAC8-9ED8ABD0AA96}" dt="2019-08-19T15:50:08.227" v="93"/>
        <pc:sldMkLst>
          <pc:docMk/>
          <pc:sldMk cId="1689702938" sldId="296"/>
        </pc:sldMkLst>
        <pc:spChg chg="del">
          <ac:chgData name="Ricardo Mtz" userId="28b94b4c2cc33072" providerId="LiveId" clId="{55FA2D4A-DAA8-46FD-BAC8-9ED8ABD0AA96}" dt="2019-08-19T15:50:08.227" v="93"/>
          <ac:spMkLst>
            <pc:docMk/>
            <pc:sldMk cId="1689702938" sldId="296"/>
            <ac:spMk id="4" creationId="{46C5D10B-1E4C-49DF-A9FE-1085E7F9C635}"/>
          </ac:spMkLst>
        </pc:spChg>
      </pc:sldChg>
      <pc:sldChg chg="delSp">
        <pc:chgData name="Ricardo Mtz" userId="28b94b4c2cc33072" providerId="LiveId" clId="{55FA2D4A-DAA8-46FD-BAC8-9ED8ABD0AA96}" dt="2019-08-19T15:50:08.227" v="93"/>
        <pc:sldMkLst>
          <pc:docMk/>
          <pc:sldMk cId="770337740" sldId="298"/>
        </pc:sldMkLst>
        <pc:spChg chg="del">
          <ac:chgData name="Ricardo Mtz" userId="28b94b4c2cc33072" providerId="LiveId" clId="{55FA2D4A-DAA8-46FD-BAC8-9ED8ABD0AA96}" dt="2019-08-19T15:50:08.227" v="93"/>
          <ac:spMkLst>
            <pc:docMk/>
            <pc:sldMk cId="770337740" sldId="298"/>
            <ac:spMk id="4" creationId="{7F1C28B3-5203-463C-B98A-DA6A72B6F61C}"/>
          </ac:spMkLst>
        </pc:spChg>
      </pc:sldChg>
      <pc:sldChg chg="delSp">
        <pc:chgData name="Ricardo Mtz" userId="28b94b4c2cc33072" providerId="LiveId" clId="{55FA2D4A-DAA8-46FD-BAC8-9ED8ABD0AA96}" dt="2019-08-19T15:50:08.227" v="93"/>
        <pc:sldMkLst>
          <pc:docMk/>
          <pc:sldMk cId="1842233104" sldId="299"/>
        </pc:sldMkLst>
        <pc:spChg chg="del">
          <ac:chgData name="Ricardo Mtz" userId="28b94b4c2cc33072" providerId="LiveId" clId="{55FA2D4A-DAA8-46FD-BAC8-9ED8ABD0AA96}" dt="2019-08-19T15:50:08.227" v="93"/>
          <ac:spMkLst>
            <pc:docMk/>
            <pc:sldMk cId="1842233104" sldId="299"/>
            <ac:spMk id="4" creationId="{B07B8B42-2B5F-495A-B61A-1343E78161B6}"/>
          </ac:spMkLst>
        </pc:spChg>
      </pc:sldChg>
      <pc:sldChg chg="delSp">
        <pc:chgData name="Ricardo Mtz" userId="28b94b4c2cc33072" providerId="LiveId" clId="{55FA2D4A-DAA8-46FD-BAC8-9ED8ABD0AA96}" dt="2019-08-19T15:50:08.227" v="93"/>
        <pc:sldMkLst>
          <pc:docMk/>
          <pc:sldMk cId="3846062733" sldId="300"/>
        </pc:sldMkLst>
        <pc:spChg chg="del">
          <ac:chgData name="Ricardo Mtz" userId="28b94b4c2cc33072" providerId="LiveId" clId="{55FA2D4A-DAA8-46FD-BAC8-9ED8ABD0AA96}" dt="2019-08-19T15:50:08.227" v="93"/>
          <ac:spMkLst>
            <pc:docMk/>
            <pc:sldMk cId="3846062733" sldId="300"/>
            <ac:spMk id="4" creationId="{1A7CDCE3-65E9-4DFF-8A4F-14C65DBA6DA1}"/>
          </ac:spMkLst>
        </pc:spChg>
      </pc:sldChg>
      <pc:sldChg chg="delSp">
        <pc:chgData name="Ricardo Mtz" userId="28b94b4c2cc33072" providerId="LiveId" clId="{55FA2D4A-DAA8-46FD-BAC8-9ED8ABD0AA96}" dt="2019-08-19T15:50:08.227" v="93"/>
        <pc:sldMkLst>
          <pc:docMk/>
          <pc:sldMk cId="1238834221" sldId="301"/>
        </pc:sldMkLst>
        <pc:spChg chg="del">
          <ac:chgData name="Ricardo Mtz" userId="28b94b4c2cc33072" providerId="LiveId" clId="{55FA2D4A-DAA8-46FD-BAC8-9ED8ABD0AA96}" dt="2019-08-19T15:50:08.227" v="93"/>
          <ac:spMkLst>
            <pc:docMk/>
            <pc:sldMk cId="1238834221" sldId="301"/>
            <ac:spMk id="4" creationId="{9855AB9C-CDE2-4F66-815F-5315B1964BB1}"/>
          </ac:spMkLst>
        </pc:spChg>
      </pc:sldChg>
      <pc:sldChg chg="delSp">
        <pc:chgData name="Ricardo Mtz" userId="28b94b4c2cc33072" providerId="LiveId" clId="{55FA2D4A-DAA8-46FD-BAC8-9ED8ABD0AA96}" dt="2019-08-19T15:50:08.227" v="93"/>
        <pc:sldMkLst>
          <pc:docMk/>
          <pc:sldMk cId="1189948387" sldId="302"/>
        </pc:sldMkLst>
        <pc:spChg chg="del">
          <ac:chgData name="Ricardo Mtz" userId="28b94b4c2cc33072" providerId="LiveId" clId="{55FA2D4A-DAA8-46FD-BAC8-9ED8ABD0AA96}" dt="2019-08-19T15:50:08.227" v="93"/>
          <ac:spMkLst>
            <pc:docMk/>
            <pc:sldMk cId="1189948387" sldId="302"/>
            <ac:spMk id="4" creationId="{4374A4DF-006D-4A42-B0A8-424DB2C39D6D}"/>
          </ac:spMkLst>
        </pc:spChg>
      </pc:sldChg>
      <pc:sldChg chg="delSp">
        <pc:chgData name="Ricardo Mtz" userId="28b94b4c2cc33072" providerId="LiveId" clId="{55FA2D4A-DAA8-46FD-BAC8-9ED8ABD0AA96}" dt="2019-08-19T15:50:08.227" v="93"/>
        <pc:sldMkLst>
          <pc:docMk/>
          <pc:sldMk cId="2421375165" sldId="303"/>
        </pc:sldMkLst>
        <pc:spChg chg="del">
          <ac:chgData name="Ricardo Mtz" userId="28b94b4c2cc33072" providerId="LiveId" clId="{55FA2D4A-DAA8-46FD-BAC8-9ED8ABD0AA96}" dt="2019-08-19T15:50:08.227" v="93"/>
          <ac:spMkLst>
            <pc:docMk/>
            <pc:sldMk cId="2421375165" sldId="303"/>
            <ac:spMk id="4" creationId="{D0885319-6C1E-4155-A40A-095895F5BDEC}"/>
          </ac:spMkLst>
        </pc:spChg>
      </pc:sldChg>
      <pc:sldChg chg="delSp">
        <pc:chgData name="Ricardo Mtz" userId="28b94b4c2cc33072" providerId="LiveId" clId="{55FA2D4A-DAA8-46FD-BAC8-9ED8ABD0AA96}" dt="2019-08-19T15:50:08.227" v="93"/>
        <pc:sldMkLst>
          <pc:docMk/>
          <pc:sldMk cId="3558236460" sldId="304"/>
        </pc:sldMkLst>
        <pc:spChg chg="del">
          <ac:chgData name="Ricardo Mtz" userId="28b94b4c2cc33072" providerId="LiveId" clId="{55FA2D4A-DAA8-46FD-BAC8-9ED8ABD0AA96}" dt="2019-08-19T15:50:08.227" v="93"/>
          <ac:spMkLst>
            <pc:docMk/>
            <pc:sldMk cId="3558236460" sldId="304"/>
            <ac:spMk id="4" creationId="{5368CC3C-3B1F-4250-8D36-D6ADE4E76104}"/>
          </ac:spMkLst>
        </pc:spChg>
      </pc:sldChg>
      <pc:sldChg chg="delSp">
        <pc:chgData name="Ricardo Mtz" userId="28b94b4c2cc33072" providerId="LiveId" clId="{55FA2D4A-DAA8-46FD-BAC8-9ED8ABD0AA96}" dt="2019-08-19T15:50:08.227" v="93"/>
        <pc:sldMkLst>
          <pc:docMk/>
          <pc:sldMk cId="2804385781" sldId="305"/>
        </pc:sldMkLst>
        <pc:spChg chg="del">
          <ac:chgData name="Ricardo Mtz" userId="28b94b4c2cc33072" providerId="LiveId" clId="{55FA2D4A-DAA8-46FD-BAC8-9ED8ABD0AA96}" dt="2019-08-19T15:50:08.227" v="93"/>
          <ac:spMkLst>
            <pc:docMk/>
            <pc:sldMk cId="2804385781" sldId="305"/>
            <ac:spMk id="4" creationId="{707BD3BF-8BDF-423C-B055-7F7F3542D706}"/>
          </ac:spMkLst>
        </pc:spChg>
      </pc:sldChg>
      <pc:sldChg chg="delSp">
        <pc:chgData name="Ricardo Mtz" userId="28b94b4c2cc33072" providerId="LiveId" clId="{55FA2D4A-DAA8-46FD-BAC8-9ED8ABD0AA96}" dt="2019-08-19T15:50:08.227" v="93"/>
        <pc:sldMkLst>
          <pc:docMk/>
          <pc:sldMk cId="1504493604" sldId="307"/>
        </pc:sldMkLst>
        <pc:spChg chg="del">
          <ac:chgData name="Ricardo Mtz" userId="28b94b4c2cc33072" providerId="LiveId" clId="{55FA2D4A-DAA8-46FD-BAC8-9ED8ABD0AA96}" dt="2019-08-19T15:50:08.227" v="93"/>
          <ac:spMkLst>
            <pc:docMk/>
            <pc:sldMk cId="1504493604" sldId="307"/>
            <ac:spMk id="4" creationId="{0BA21B68-6D85-4BA7-BE5E-1AC76FF6EAAA}"/>
          </ac:spMkLst>
        </pc:spChg>
      </pc:sldChg>
      <pc:sldChg chg="delSp">
        <pc:chgData name="Ricardo Mtz" userId="28b94b4c2cc33072" providerId="LiveId" clId="{55FA2D4A-DAA8-46FD-BAC8-9ED8ABD0AA96}" dt="2019-08-19T15:50:08.227" v="93"/>
        <pc:sldMkLst>
          <pc:docMk/>
          <pc:sldMk cId="1492482499" sldId="308"/>
        </pc:sldMkLst>
        <pc:spChg chg="del">
          <ac:chgData name="Ricardo Mtz" userId="28b94b4c2cc33072" providerId="LiveId" clId="{55FA2D4A-DAA8-46FD-BAC8-9ED8ABD0AA96}" dt="2019-08-19T15:50:08.227" v="93"/>
          <ac:spMkLst>
            <pc:docMk/>
            <pc:sldMk cId="1492482499" sldId="308"/>
            <ac:spMk id="4" creationId="{3F2D0DD6-29B6-4635-8205-432ED3BD104A}"/>
          </ac:spMkLst>
        </pc:spChg>
      </pc:sldChg>
      <pc:sldChg chg="delSp">
        <pc:chgData name="Ricardo Mtz" userId="28b94b4c2cc33072" providerId="LiveId" clId="{55FA2D4A-DAA8-46FD-BAC8-9ED8ABD0AA96}" dt="2019-08-19T15:50:08.227" v="93"/>
        <pc:sldMkLst>
          <pc:docMk/>
          <pc:sldMk cId="3713250473" sldId="309"/>
        </pc:sldMkLst>
        <pc:spChg chg="del">
          <ac:chgData name="Ricardo Mtz" userId="28b94b4c2cc33072" providerId="LiveId" clId="{55FA2D4A-DAA8-46FD-BAC8-9ED8ABD0AA96}" dt="2019-08-19T15:50:08.227" v="93"/>
          <ac:spMkLst>
            <pc:docMk/>
            <pc:sldMk cId="3713250473" sldId="309"/>
            <ac:spMk id="4" creationId="{D17D31D0-B67C-45FF-BED5-AB298222C539}"/>
          </ac:spMkLst>
        </pc:spChg>
      </pc:sldChg>
      <pc:sldChg chg="delSp">
        <pc:chgData name="Ricardo Mtz" userId="28b94b4c2cc33072" providerId="LiveId" clId="{55FA2D4A-DAA8-46FD-BAC8-9ED8ABD0AA96}" dt="2019-08-19T15:50:08.227" v="93"/>
        <pc:sldMkLst>
          <pc:docMk/>
          <pc:sldMk cId="3233345423" sldId="310"/>
        </pc:sldMkLst>
        <pc:spChg chg="del">
          <ac:chgData name="Ricardo Mtz" userId="28b94b4c2cc33072" providerId="LiveId" clId="{55FA2D4A-DAA8-46FD-BAC8-9ED8ABD0AA96}" dt="2019-08-19T15:50:08.227" v="93"/>
          <ac:spMkLst>
            <pc:docMk/>
            <pc:sldMk cId="3233345423" sldId="310"/>
            <ac:spMk id="4" creationId="{F5B28D5C-54B6-4341-948E-96F1103A6CEC}"/>
          </ac:spMkLst>
        </pc:spChg>
      </pc:sldChg>
      <pc:sldChg chg="delSp">
        <pc:chgData name="Ricardo Mtz" userId="28b94b4c2cc33072" providerId="LiveId" clId="{55FA2D4A-DAA8-46FD-BAC8-9ED8ABD0AA96}" dt="2019-08-19T15:50:08.227" v="93"/>
        <pc:sldMkLst>
          <pc:docMk/>
          <pc:sldMk cId="4139577945" sldId="311"/>
        </pc:sldMkLst>
        <pc:spChg chg="del">
          <ac:chgData name="Ricardo Mtz" userId="28b94b4c2cc33072" providerId="LiveId" clId="{55FA2D4A-DAA8-46FD-BAC8-9ED8ABD0AA96}" dt="2019-08-19T15:50:08.227" v="93"/>
          <ac:spMkLst>
            <pc:docMk/>
            <pc:sldMk cId="4139577945" sldId="311"/>
            <ac:spMk id="4" creationId="{365E2550-4425-4F59-B799-ED1FFEE4C083}"/>
          </ac:spMkLst>
        </pc:spChg>
      </pc:sldChg>
      <pc:sldChg chg="delSp">
        <pc:chgData name="Ricardo Mtz" userId="28b94b4c2cc33072" providerId="LiveId" clId="{55FA2D4A-DAA8-46FD-BAC8-9ED8ABD0AA96}" dt="2019-08-19T15:50:08.227" v="93"/>
        <pc:sldMkLst>
          <pc:docMk/>
          <pc:sldMk cId="264397296" sldId="312"/>
        </pc:sldMkLst>
        <pc:spChg chg="del">
          <ac:chgData name="Ricardo Mtz" userId="28b94b4c2cc33072" providerId="LiveId" clId="{55FA2D4A-DAA8-46FD-BAC8-9ED8ABD0AA96}" dt="2019-08-19T15:50:08.227" v="93"/>
          <ac:spMkLst>
            <pc:docMk/>
            <pc:sldMk cId="264397296" sldId="312"/>
            <ac:spMk id="4" creationId="{53F010C6-E592-4F6B-814E-DD5627B40A22}"/>
          </ac:spMkLst>
        </pc:spChg>
      </pc:sldChg>
      <pc:sldChg chg="delSp">
        <pc:chgData name="Ricardo Mtz" userId="28b94b4c2cc33072" providerId="LiveId" clId="{55FA2D4A-DAA8-46FD-BAC8-9ED8ABD0AA96}" dt="2019-08-19T15:50:08.227" v="93"/>
        <pc:sldMkLst>
          <pc:docMk/>
          <pc:sldMk cId="4166015199" sldId="313"/>
        </pc:sldMkLst>
        <pc:spChg chg="del">
          <ac:chgData name="Ricardo Mtz" userId="28b94b4c2cc33072" providerId="LiveId" clId="{55FA2D4A-DAA8-46FD-BAC8-9ED8ABD0AA96}" dt="2019-08-19T15:50:08.227" v="93"/>
          <ac:spMkLst>
            <pc:docMk/>
            <pc:sldMk cId="4166015199" sldId="313"/>
            <ac:spMk id="4" creationId="{449A59CF-68BB-47D0-BD12-3ED14B822F73}"/>
          </ac:spMkLst>
        </pc:spChg>
      </pc:sldChg>
      <pc:sldChg chg="delSp">
        <pc:chgData name="Ricardo Mtz" userId="28b94b4c2cc33072" providerId="LiveId" clId="{55FA2D4A-DAA8-46FD-BAC8-9ED8ABD0AA96}" dt="2019-08-19T15:50:08.227" v="93"/>
        <pc:sldMkLst>
          <pc:docMk/>
          <pc:sldMk cId="909567585" sldId="314"/>
        </pc:sldMkLst>
        <pc:spChg chg="del">
          <ac:chgData name="Ricardo Mtz" userId="28b94b4c2cc33072" providerId="LiveId" clId="{55FA2D4A-DAA8-46FD-BAC8-9ED8ABD0AA96}" dt="2019-08-19T15:50:08.227" v="93"/>
          <ac:spMkLst>
            <pc:docMk/>
            <pc:sldMk cId="909567585" sldId="314"/>
            <ac:spMk id="4" creationId="{D8735E67-46BA-46DA-A77A-7D9D507FBA96}"/>
          </ac:spMkLst>
        </pc:spChg>
      </pc:sldChg>
      <pc:sldChg chg="delSp">
        <pc:chgData name="Ricardo Mtz" userId="28b94b4c2cc33072" providerId="LiveId" clId="{55FA2D4A-DAA8-46FD-BAC8-9ED8ABD0AA96}" dt="2019-08-19T15:50:08.227" v="93"/>
        <pc:sldMkLst>
          <pc:docMk/>
          <pc:sldMk cId="1542418532" sldId="315"/>
        </pc:sldMkLst>
        <pc:spChg chg="del">
          <ac:chgData name="Ricardo Mtz" userId="28b94b4c2cc33072" providerId="LiveId" clId="{55FA2D4A-DAA8-46FD-BAC8-9ED8ABD0AA96}" dt="2019-08-19T15:50:08.227" v="93"/>
          <ac:spMkLst>
            <pc:docMk/>
            <pc:sldMk cId="1542418532" sldId="315"/>
            <ac:spMk id="4" creationId="{3B79B0E0-7E77-4340-943C-C072D30D9EBB}"/>
          </ac:spMkLst>
        </pc:spChg>
      </pc:sldChg>
      <pc:sldChg chg="delSp">
        <pc:chgData name="Ricardo Mtz" userId="28b94b4c2cc33072" providerId="LiveId" clId="{55FA2D4A-DAA8-46FD-BAC8-9ED8ABD0AA96}" dt="2019-08-19T15:50:08.227" v="93"/>
        <pc:sldMkLst>
          <pc:docMk/>
          <pc:sldMk cId="4100524864" sldId="316"/>
        </pc:sldMkLst>
        <pc:spChg chg="del">
          <ac:chgData name="Ricardo Mtz" userId="28b94b4c2cc33072" providerId="LiveId" clId="{55FA2D4A-DAA8-46FD-BAC8-9ED8ABD0AA96}" dt="2019-08-19T15:50:08.227" v="93"/>
          <ac:spMkLst>
            <pc:docMk/>
            <pc:sldMk cId="4100524864" sldId="316"/>
            <ac:spMk id="4" creationId="{A689F9A2-65A5-4BFE-9B64-2CBBA6DB6728}"/>
          </ac:spMkLst>
        </pc:spChg>
      </pc:sldChg>
      <pc:sldChg chg="delSp">
        <pc:chgData name="Ricardo Mtz" userId="28b94b4c2cc33072" providerId="LiveId" clId="{55FA2D4A-DAA8-46FD-BAC8-9ED8ABD0AA96}" dt="2019-08-19T15:50:08.227" v="93"/>
        <pc:sldMkLst>
          <pc:docMk/>
          <pc:sldMk cId="3639321824" sldId="317"/>
        </pc:sldMkLst>
        <pc:spChg chg="del">
          <ac:chgData name="Ricardo Mtz" userId="28b94b4c2cc33072" providerId="LiveId" clId="{55FA2D4A-DAA8-46FD-BAC8-9ED8ABD0AA96}" dt="2019-08-19T15:50:08.227" v="93"/>
          <ac:spMkLst>
            <pc:docMk/>
            <pc:sldMk cId="3639321824" sldId="317"/>
            <ac:spMk id="3" creationId="{BCE16C80-0CD1-445C-B7C4-819107470CA0}"/>
          </ac:spMkLst>
        </pc:spChg>
      </pc:sldChg>
      <pc:sldChg chg="delSp">
        <pc:chgData name="Ricardo Mtz" userId="28b94b4c2cc33072" providerId="LiveId" clId="{55FA2D4A-DAA8-46FD-BAC8-9ED8ABD0AA96}" dt="2019-08-19T15:50:08.227" v="93"/>
        <pc:sldMkLst>
          <pc:docMk/>
          <pc:sldMk cId="1966717948" sldId="318"/>
        </pc:sldMkLst>
        <pc:spChg chg="del">
          <ac:chgData name="Ricardo Mtz" userId="28b94b4c2cc33072" providerId="LiveId" clId="{55FA2D4A-DAA8-46FD-BAC8-9ED8ABD0AA96}" dt="2019-08-19T15:50:08.227" v="93"/>
          <ac:spMkLst>
            <pc:docMk/>
            <pc:sldMk cId="1966717948" sldId="318"/>
            <ac:spMk id="3" creationId="{D1C3EDC9-A0A5-4789-B8CC-170CC19ECAE1}"/>
          </ac:spMkLst>
        </pc:spChg>
      </pc:sldChg>
      <pc:sldChg chg="delSp">
        <pc:chgData name="Ricardo Mtz" userId="28b94b4c2cc33072" providerId="LiveId" clId="{55FA2D4A-DAA8-46FD-BAC8-9ED8ABD0AA96}" dt="2019-08-19T15:50:08.227" v="93"/>
        <pc:sldMkLst>
          <pc:docMk/>
          <pc:sldMk cId="970194172" sldId="319"/>
        </pc:sldMkLst>
        <pc:spChg chg="del">
          <ac:chgData name="Ricardo Mtz" userId="28b94b4c2cc33072" providerId="LiveId" clId="{55FA2D4A-DAA8-46FD-BAC8-9ED8ABD0AA96}" dt="2019-08-19T15:50:08.227" v="93"/>
          <ac:spMkLst>
            <pc:docMk/>
            <pc:sldMk cId="970194172" sldId="319"/>
            <ac:spMk id="4" creationId="{E8A5891B-B215-4B2C-B5AE-BE1F9129235A}"/>
          </ac:spMkLst>
        </pc:spChg>
      </pc:sldChg>
      <pc:sldChg chg="delSp">
        <pc:chgData name="Ricardo Mtz" userId="28b94b4c2cc33072" providerId="LiveId" clId="{55FA2D4A-DAA8-46FD-BAC8-9ED8ABD0AA96}" dt="2019-08-19T15:50:08.227" v="93"/>
        <pc:sldMkLst>
          <pc:docMk/>
          <pc:sldMk cId="2511878675" sldId="320"/>
        </pc:sldMkLst>
        <pc:spChg chg="del">
          <ac:chgData name="Ricardo Mtz" userId="28b94b4c2cc33072" providerId="LiveId" clId="{55FA2D4A-DAA8-46FD-BAC8-9ED8ABD0AA96}" dt="2019-08-19T15:50:08.227" v="93"/>
          <ac:spMkLst>
            <pc:docMk/>
            <pc:sldMk cId="2511878675" sldId="320"/>
            <ac:spMk id="4" creationId="{05C41611-6F7D-4DAC-B9FF-148DB7EEB36E}"/>
          </ac:spMkLst>
        </pc:spChg>
      </pc:sldChg>
      <pc:sldChg chg="delSp">
        <pc:chgData name="Ricardo Mtz" userId="28b94b4c2cc33072" providerId="LiveId" clId="{55FA2D4A-DAA8-46FD-BAC8-9ED8ABD0AA96}" dt="2019-08-19T15:50:08.227" v="93"/>
        <pc:sldMkLst>
          <pc:docMk/>
          <pc:sldMk cId="1308494522" sldId="321"/>
        </pc:sldMkLst>
        <pc:spChg chg="del">
          <ac:chgData name="Ricardo Mtz" userId="28b94b4c2cc33072" providerId="LiveId" clId="{55FA2D4A-DAA8-46FD-BAC8-9ED8ABD0AA96}" dt="2019-08-19T15:50:08.227" v="93"/>
          <ac:spMkLst>
            <pc:docMk/>
            <pc:sldMk cId="1308494522" sldId="321"/>
            <ac:spMk id="4" creationId="{BAA024B6-A3B7-426F-88E1-2079E32C9C77}"/>
          </ac:spMkLst>
        </pc:spChg>
      </pc:sldChg>
      <pc:sldChg chg="delSp">
        <pc:chgData name="Ricardo Mtz" userId="28b94b4c2cc33072" providerId="LiveId" clId="{55FA2D4A-DAA8-46FD-BAC8-9ED8ABD0AA96}" dt="2019-08-19T15:50:08.227" v="93"/>
        <pc:sldMkLst>
          <pc:docMk/>
          <pc:sldMk cId="3999489860" sldId="322"/>
        </pc:sldMkLst>
        <pc:spChg chg="del">
          <ac:chgData name="Ricardo Mtz" userId="28b94b4c2cc33072" providerId="LiveId" clId="{55FA2D4A-DAA8-46FD-BAC8-9ED8ABD0AA96}" dt="2019-08-19T15:50:08.227" v="93"/>
          <ac:spMkLst>
            <pc:docMk/>
            <pc:sldMk cId="3999489860" sldId="322"/>
            <ac:spMk id="4" creationId="{79CA9063-AA2E-48B2-B9FC-B2057F5B87DD}"/>
          </ac:spMkLst>
        </pc:spChg>
      </pc:sldChg>
      <pc:sldChg chg="delSp">
        <pc:chgData name="Ricardo Mtz" userId="28b94b4c2cc33072" providerId="LiveId" clId="{55FA2D4A-DAA8-46FD-BAC8-9ED8ABD0AA96}" dt="2019-08-19T15:50:08.227" v="93"/>
        <pc:sldMkLst>
          <pc:docMk/>
          <pc:sldMk cId="1277304478" sldId="323"/>
        </pc:sldMkLst>
        <pc:spChg chg="del">
          <ac:chgData name="Ricardo Mtz" userId="28b94b4c2cc33072" providerId="LiveId" clId="{55FA2D4A-DAA8-46FD-BAC8-9ED8ABD0AA96}" dt="2019-08-19T15:50:08.227" v="93"/>
          <ac:spMkLst>
            <pc:docMk/>
            <pc:sldMk cId="1277304478" sldId="323"/>
            <ac:spMk id="4" creationId="{78B43DDB-4B77-40E8-800F-BD5781D16C13}"/>
          </ac:spMkLst>
        </pc:spChg>
      </pc:sldChg>
      <pc:sldChg chg="delSp modSp">
        <pc:chgData name="Ricardo Mtz" userId="28b94b4c2cc33072" providerId="LiveId" clId="{55FA2D4A-DAA8-46FD-BAC8-9ED8ABD0AA96}" dt="2019-08-19T15:50:08.227" v="93"/>
        <pc:sldMkLst>
          <pc:docMk/>
          <pc:sldMk cId="2913810188" sldId="325"/>
        </pc:sldMkLst>
        <pc:spChg chg="mod">
          <ac:chgData name="Ricardo Mtz" userId="28b94b4c2cc33072" providerId="LiveId" clId="{55FA2D4A-DAA8-46FD-BAC8-9ED8ABD0AA96}" dt="2019-08-12T14:28:11.206" v="2" actId="33524"/>
          <ac:spMkLst>
            <pc:docMk/>
            <pc:sldMk cId="2913810188" sldId="325"/>
            <ac:spMk id="3" creationId="{00000000-0000-0000-0000-000000000000}"/>
          </ac:spMkLst>
        </pc:spChg>
        <pc:spChg chg="del">
          <ac:chgData name="Ricardo Mtz" userId="28b94b4c2cc33072" providerId="LiveId" clId="{55FA2D4A-DAA8-46FD-BAC8-9ED8ABD0AA96}" dt="2019-08-19T15:50:08.227" v="93"/>
          <ac:spMkLst>
            <pc:docMk/>
            <pc:sldMk cId="2913810188" sldId="325"/>
            <ac:spMk id="4" creationId="{51A77AE8-1178-452E-965D-4A3022A2DB5D}"/>
          </ac:spMkLst>
        </pc:spChg>
      </pc:sldChg>
      <pc:sldChg chg="delSp">
        <pc:chgData name="Ricardo Mtz" userId="28b94b4c2cc33072" providerId="LiveId" clId="{55FA2D4A-DAA8-46FD-BAC8-9ED8ABD0AA96}" dt="2019-08-19T15:50:08.227" v="93"/>
        <pc:sldMkLst>
          <pc:docMk/>
          <pc:sldMk cId="847217261" sldId="326"/>
        </pc:sldMkLst>
        <pc:spChg chg="del">
          <ac:chgData name="Ricardo Mtz" userId="28b94b4c2cc33072" providerId="LiveId" clId="{55FA2D4A-DAA8-46FD-BAC8-9ED8ABD0AA96}" dt="2019-08-19T15:50:08.227" v="93"/>
          <ac:spMkLst>
            <pc:docMk/>
            <pc:sldMk cId="847217261" sldId="326"/>
            <ac:spMk id="4" creationId="{347E81B4-5C14-45BC-BA0B-F0F522D98032}"/>
          </ac:spMkLst>
        </pc:spChg>
      </pc:sldChg>
      <pc:sldChg chg="delSp">
        <pc:chgData name="Ricardo Mtz" userId="28b94b4c2cc33072" providerId="LiveId" clId="{55FA2D4A-DAA8-46FD-BAC8-9ED8ABD0AA96}" dt="2019-08-19T15:50:08.227" v="93"/>
        <pc:sldMkLst>
          <pc:docMk/>
          <pc:sldMk cId="3013378918" sldId="327"/>
        </pc:sldMkLst>
        <pc:spChg chg="del">
          <ac:chgData name="Ricardo Mtz" userId="28b94b4c2cc33072" providerId="LiveId" clId="{55FA2D4A-DAA8-46FD-BAC8-9ED8ABD0AA96}" dt="2019-08-19T15:50:08.227" v="93"/>
          <ac:spMkLst>
            <pc:docMk/>
            <pc:sldMk cId="3013378918" sldId="327"/>
            <ac:spMk id="4" creationId="{77D035BC-478E-4453-9EF2-0CAEFECCA6C8}"/>
          </ac:spMkLst>
        </pc:spChg>
      </pc:sldChg>
      <pc:sldChg chg="delSp">
        <pc:chgData name="Ricardo Mtz" userId="28b94b4c2cc33072" providerId="LiveId" clId="{55FA2D4A-DAA8-46FD-BAC8-9ED8ABD0AA96}" dt="2019-08-19T15:50:08.227" v="93"/>
        <pc:sldMkLst>
          <pc:docMk/>
          <pc:sldMk cId="2940227829" sldId="328"/>
        </pc:sldMkLst>
        <pc:spChg chg="del">
          <ac:chgData name="Ricardo Mtz" userId="28b94b4c2cc33072" providerId="LiveId" clId="{55FA2D4A-DAA8-46FD-BAC8-9ED8ABD0AA96}" dt="2019-08-19T15:50:08.227" v="93"/>
          <ac:spMkLst>
            <pc:docMk/>
            <pc:sldMk cId="2940227829" sldId="328"/>
            <ac:spMk id="4" creationId="{886D7798-4434-43D4-BE26-D1AA11AF5222}"/>
          </ac:spMkLst>
        </pc:spChg>
      </pc:sldChg>
      <pc:sldChg chg="delSp">
        <pc:chgData name="Ricardo Mtz" userId="28b94b4c2cc33072" providerId="LiveId" clId="{55FA2D4A-DAA8-46FD-BAC8-9ED8ABD0AA96}" dt="2019-08-19T15:50:08.227" v="93"/>
        <pc:sldMkLst>
          <pc:docMk/>
          <pc:sldMk cId="143696448" sldId="329"/>
        </pc:sldMkLst>
        <pc:spChg chg="del">
          <ac:chgData name="Ricardo Mtz" userId="28b94b4c2cc33072" providerId="LiveId" clId="{55FA2D4A-DAA8-46FD-BAC8-9ED8ABD0AA96}" dt="2019-08-19T15:50:08.227" v="93"/>
          <ac:spMkLst>
            <pc:docMk/>
            <pc:sldMk cId="143696448" sldId="329"/>
            <ac:spMk id="3" creationId="{70BBB477-AB90-4DD5-944A-67A34CF7C35E}"/>
          </ac:spMkLst>
        </pc:spChg>
      </pc:sldChg>
      <pc:sldChg chg="delSp">
        <pc:chgData name="Ricardo Mtz" userId="28b94b4c2cc33072" providerId="LiveId" clId="{55FA2D4A-DAA8-46FD-BAC8-9ED8ABD0AA96}" dt="2019-08-19T15:50:08.227" v="93"/>
        <pc:sldMkLst>
          <pc:docMk/>
          <pc:sldMk cId="2586974752" sldId="331"/>
        </pc:sldMkLst>
        <pc:spChg chg="del">
          <ac:chgData name="Ricardo Mtz" userId="28b94b4c2cc33072" providerId="LiveId" clId="{55FA2D4A-DAA8-46FD-BAC8-9ED8ABD0AA96}" dt="2019-08-19T15:50:08.227" v="93"/>
          <ac:spMkLst>
            <pc:docMk/>
            <pc:sldMk cId="2586974752" sldId="331"/>
            <ac:spMk id="4" creationId="{78348909-BE56-4880-B40A-2B2DD5A778F2}"/>
          </ac:spMkLst>
        </pc:spChg>
      </pc:sldChg>
      <pc:sldChg chg="delSp">
        <pc:chgData name="Ricardo Mtz" userId="28b94b4c2cc33072" providerId="LiveId" clId="{55FA2D4A-DAA8-46FD-BAC8-9ED8ABD0AA96}" dt="2019-08-19T15:50:08.227" v="93"/>
        <pc:sldMkLst>
          <pc:docMk/>
          <pc:sldMk cId="4275232846" sldId="332"/>
        </pc:sldMkLst>
        <pc:spChg chg="del">
          <ac:chgData name="Ricardo Mtz" userId="28b94b4c2cc33072" providerId="LiveId" clId="{55FA2D4A-DAA8-46FD-BAC8-9ED8ABD0AA96}" dt="2019-08-19T15:50:08.227" v="93"/>
          <ac:spMkLst>
            <pc:docMk/>
            <pc:sldMk cId="4275232846" sldId="332"/>
            <ac:spMk id="4" creationId="{F41192D9-8B2B-4ABD-8264-876E07E91CBD}"/>
          </ac:spMkLst>
        </pc:spChg>
      </pc:sldChg>
      <pc:sldChg chg="delSp">
        <pc:chgData name="Ricardo Mtz" userId="28b94b4c2cc33072" providerId="LiveId" clId="{55FA2D4A-DAA8-46FD-BAC8-9ED8ABD0AA96}" dt="2019-08-19T15:50:08.227" v="93"/>
        <pc:sldMkLst>
          <pc:docMk/>
          <pc:sldMk cId="4054259578" sldId="334"/>
        </pc:sldMkLst>
        <pc:spChg chg="del">
          <ac:chgData name="Ricardo Mtz" userId="28b94b4c2cc33072" providerId="LiveId" clId="{55FA2D4A-DAA8-46FD-BAC8-9ED8ABD0AA96}" dt="2019-08-19T15:50:08.227" v="93"/>
          <ac:spMkLst>
            <pc:docMk/>
            <pc:sldMk cId="4054259578" sldId="334"/>
            <ac:spMk id="4" creationId="{9B127815-C7F4-41C8-98BE-74B327E5050D}"/>
          </ac:spMkLst>
        </pc:spChg>
      </pc:sldChg>
      <pc:sldChg chg="delSp">
        <pc:chgData name="Ricardo Mtz" userId="28b94b4c2cc33072" providerId="LiveId" clId="{55FA2D4A-DAA8-46FD-BAC8-9ED8ABD0AA96}" dt="2019-08-19T15:50:08.227" v="93"/>
        <pc:sldMkLst>
          <pc:docMk/>
          <pc:sldMk cId="367282948" sldId="335"/>
        </pc:sldMkLst>
        <pc:spChg chg="del">
          <ac:chgData name="Ricardo Mtz" userId="28b94b4c2cc33072" providerId="LiveId" clId="{55FA2D4A-DAA8-46FD-BAC8-9ED8ABD0AA96}" dt="2019-08-19T15:50:08.227" v="93"/>
          <ac:spMkLst>
            <pc:docMk/>
            <pc:sldMk cId="367282948" sldId="335"/>
            <ac:spMk id="4" creationId="{00208275-2C5B-4016-85B5-CF9F7083A5A3}"/>
          </ac:spMkLst>
        </pc:spChg>
      </pc:sldChg>
      <pc:sldChg chg="delSp modSp">
        <pc:chgData name="Ricardo Mtz" userId="28b94b4c2cc33072" providerId="LiveId" clId="{55FA2D4A-DAA8-46FD-BAC8-9ED8ABD0AA96}" dt="2019-09-24T12:25:21.689" v="107" actId="1076"/>
        <pc:sldMkLst>
          <pc:docMk/>
          <pc:sldMk cId="4254417612" sldId="336"/>
        </pc:sldMkLst>
        <pc:spChg chg="del">
          <ac:chgData name="Ricardo Mtz" userId="28b94b4c2cc33072" providerId="LiveId" clId="{55FA2D4A-DAA8-46FD-BAC8-9ED8ABD0AA96}" dt="2019-08-19T15:50:08.227" v="93"/>
          <ac:spMkLst>
            <pc:docMk/>
            <pc:sldMk cId="4254417612" sldId="336"/>
            <ac:spMk id="3" creationId="{CB75A248-C7B5-488E-AD05-8C34EA709EB8}"/>
          </ac:spMkLst>
        </pc:spChg>
        <pc:graphicFrameChg chg="mod">
          <ac:chgData name="Ricardo Mtz" userId="28b94b4c2cc33072" providerId="LiveId" clId="{55FA2D4A-DAA8-46FD-BAC8-9ED8ABD0AA96}" dt="2019-09-24T12:25:21.689" v="107" actId="1076"/>
          <ac:graphicFrameMkLst>
            <pc:docMk/>
            <pc:sldMk cId="4254417612" sldId="336"/>
            <ac:graphicFrameMk id="36" creationId="{00000000-0000-0000-0000-000000000000}"/>
          </ac:graphicFrameMkLst>
        </pc:graphicFrameChg>
      </pc:sldChg>
      <pc:sldChg chg="delSp">
        <pc:chgData name="Ricardo Mtz" userId="28b94b4c2cc33072" providerId="LiveId" clId="{55FA2D4A-DAA8-46FD-BAC8-9ED8ABD0AA96}" dt="2019-08-19T15:50:08.227" v="93"/>
        <pc:sldMkLst>
          <pc:docMk/>
          <pc:sldMk cId="2047512339" sldId="337"/>
        </pc:sldMkLst>
        <pc:spChg chg="del">
          <ac:chgData name="Ricardo Mtz" userId="28b94b4c2cc33072" providerId="LiveId" clId="{55FA2D4A-DAA8-46FD-BAC8-9ED8ABD0AA96}" dt="2019-08-19T15:50:08.227" v="93"/>
          <ac:spMkLst>
            <pc:docMk/>
            <pc:sldMk cId="2047512339" sldId="337"/>
            <ac:spMk id="3" creationId="{FE14C0A4-4EC3-4A7D-8443-ED58AEF76CC7}"/>
          </ac:spMkLst>
        </pc:spChg>
      </pc:sldChg>
      <pc:sldChg chg="delSp modSp">
        <pc:chgData name="Ricardo Mtz" userId="28b94b4c2cc33072" providerId="LiveId" clId="{55FA2D4A-DAA8-46FD-BAC8-9ED8ABD0AA96}" dt="2019-09-24T11:54:22.672" v="106" actId="20577"/>
        <pc:sldMkLst>
          <pc:docMk/>
          <pc:sldMk cId="4237226295" sldId="338"/>
        </pc:sldMkLst>
        <pc:spChg chg="mod">
          <ac:chgData name="Ricardo Mtz" userId="28b94b4c2cc33072" providerId="LiveId" clId="{55FA2D4A-DAA8-46FD-BAC8-9ED8ABD0AA96}" dt="2019-09-24T11:54:22.672" v="106" actId="20577"/>
          <ac:spMkLst>
            <pc:docMk/>
            <pc:sldMk cId="4237226295" sldId="338"/>
            <ac:spMk id="3" creationId="{00000000-0000-0000-0000-000000000000}"/>
          </ac:spMkLst>
        </pc:spChg>
        <pc:spChg chg="del">
          <ac:chgData name="Ricardo Mtz" userId="28b94b4c2cc33072" providerId="LiveId" clId="{55FA2D4A-DAA8-46FD-BAC8-9ED8ABD0AA96}" dt="2019-08-19T15:50:08.227" v="93"/>
          <ac:spMkLst>
            <pc:docMk/>
            <pc:sldMk cId="4237226295" sldId="338"/>
            <ac:spMk id="4" creationId="{8EDD95FF-E8AA-4B89-95A3-2603734354EE}"/>
          </ac:spMkLst>
        </pc:spChg>
      </pc:sldChg>
      <pc:sldChg chg="delSp">
        <pc:chgData name="Ricardo Mtz" userId="28b94b4c2cc33072" providerId="LiveId" clId="{55FA2D4A-DAA8-46FD-BAC8-9ED8ABD0AA96}" dt="2019-08-19T15:50:08.227" v="93"/>
        <pc:sldMkLst>
          <pc:docMk/>
          <pc:sldMk cId="2943119406" sldId="339"/>
        </pc:sldMkLst>
        <pc:spChg chg="del">
          <ac:chgData name="Ricardo Mtz" userId="28b94b4c2cc33072" providerId="LiveId" clId="{55FA2D4A-DAA8-46FD-BAC8-9ED8ABD0AA96}" dt="2019-08-19T15:50:08.227" v="93"/>
          <ac:spMkLst>
            <pc:docMk/>
            <pc:sldMk cId="2943119406" sldId="339"/>
            <ac:spMk id="4" creationId="{003FCA3C-0077-4675-9E11-AA5179BABB2B}"/>
          </ac:spMkLst>
        </pc:spChg>
      </pc:sldChg>
      <pc:sldChg chg="delSp">
        <pc:chgData name="Ricardo Mtz" userId="28b94b4c2cc33072" providerId="LiveId" clId="{55FA2D4A-DAA8-46FD-BAC8-9ED8ABD0AA96}" dt="2019-08-19T15:50:08.227" v="93"/>
        <pc:sldMkLst>
          <pc:docMk/>
          <pc:sldMk cId="1417215492" sldId="340"/>
        </pc:sldMkLst>
        <pc:spChg chg="del">
          <ac:chgData name="Ricardo Mtz" userId="28b94b4c2cc33072" providerId="LiveId" clId="{55FA2D4A-DAA8-46FD-BAC8-9ED8ABD0AA96}" dt="2019-08-19T15:50:08.227" v="93"/>
          <ac:spMkLst>
            <pc:docMk/>
            <pc:sldMk cId="1417215492" sldId="340"/>
            <ac:spMk id="4" creationId="{F97E000E-DF3C-47B1-8EDB-214C843F4C79}"/>
          </ac:spMkLst>
        </pc:spChg>
      </pc:sldChg>
      <pc:sldChg chg="delSp">
        <pc:chgData name="Ricardo Mtz" userId="28b94b4c2cc33072" providerId="LiveId" clId="{55FA2D4A-DAA8-46FD-BAC8-9ED8ABD0AA96}" dt="2019-08-19T15:50:08.227" v="93"/>
        <pc:sldMkLst>
          <pc:docMk/>
          <pc:sldMk cId="1299098735" sldId="341"/>
        </pc:sldMkLst>
        <pc:spChg chg="del">
          <ac:chgData name="Ricardo Mtz" userId="28b94b4c2cc33072" providerId="LiveId" clId="{55FA2D4A-DAA8-46FD-BAC8-9ED8ABD0AA96}" dt="2019-08-19T15:50:08.227" v="93"/>
          <ac:spMkLst>
            <pc:docMk/>
            <pc:sldMk cId="1299098735" sldId="341"/>
            <ac:spMk id="4" creationId="{B487C860-0131-45CE-883E-4BD30FFC7962}"/>
          </ac:spMkLst>
        </pc:spChg>
      </pc:sldChg>
      <pc:sldChg chg="delSp">
        <pc:chgData name="Ricardo Mtz" userId="28b94b4c2cc33072" providerId="LiveId" clId="{55FA2D4A-DAA8-46FD-BAC8-9ED8ABD0AA96}" dt="2019-08-19T15:50:08.227" v="93"/>
        <pc:sldMkLst>
          <pc:docMk/>
          <pc:sldMk cId="3842773348" sldId="342"/>
        </pc:sldMkLst>
        <pc:spChg chg="del">
          <ac:chgData name="Ricardo Mtz" userId="28b94b4c2cc33072" providerId="LiveId" clId="{55FA2D4A-DAA8-46FD-BAC8-9ED8ABD0AA96}" dt="2019-08-19T15:50:08.227" v="93"/>
          <ac:spMkLst>
            <pc:docMk/>
            <pc:sldMk cId="3842773348" sldId="342"/>
            <ac:spMk id="4" creationId="{0DA190C2-15DD-418F-A068-27F794E7F4BC}"/>
          </ac:spMkLst>
        </pc:spChg>
      </pc:sldChg>
      <pc:sldChg chg="delSp">
        <pc:chgData name="Ricardo Mtz" userId="28b94b4c2cc33072" providerId="LiveId" clId="{55FA2D4A-DAA8-46FD-BAC8-9ED8ABD0AA96}" dt="2019-08-19T15:50:08.227" v="93"/>
        <pc:sldMkLst>
          <pc:docMk/>
          <pc:sldMk cId="2098254398" sldId="343"/>
        </pc:sldMkLst>
        <pc:spChg chg="del">
          <ac:chgData name="Ricardo Mtz" userId="28b94b4c2cc33072" providerId="LiveId" clId="{55FA2D4A-DAA8-46FD-BAC8-9ED8ABD0AA96}" dt="2019-08-19T15:50:08.227" v="93"/>
          <ac:spMkLst>
            <pc:docMk/>
            <pc:sldMk cId="2098254398" sldId="343"/>
            <ac:spMk id="4" creationId="{244A2278-655D-4AE0-B7C9-8E630B82F266}"/>
          </ac:spMkLst>
        </pc:spChg>
      </pc:sldChg>
      <pc:sldChg chg="delSp">
        <pc:chgData name="Ricardo Mtz" userId="28b94b4c2cc33072" providerId="LiveId" clId="{55FA2D4A-DAA8-46FD-BAC8-9ED8ABD0AA96}" dt="2019-08-19T15:50:08.227" v="93"/>
        <pc:sldMkLst>
          <pc:docMk/>
          <pc:sldMk cId="619723835" sldId="344"/>
        </pc:sldMkLst>
        <pc:spChg chg="del">
          <ac:chgData name="Ricardo Mtz" userId="28b94b4c2cc33072" providerId="LiveId" clId="{55FA2D4A-DAA8-46FD-BAC8-9ED8ABD0AA96}" dt="2019-08-19T15:50:08.227" v="93"/>
          <ac:spMkLst>
            <pc:docMk/>
            <pc:sldMk cId="619723835" sldId="344"/>
            <ac:spMk id="4" creationId="{65B323D9-7F35-4B05-B6AB-7158CFEAC8C0}"/>
          </ac:spMkLst>
        </pc:spChg>
      </pc:sldChg>
      <pc:sldChg chg="delSp">
        <pc:chgData name="Ricardo Mtz" userId="28b94b4c2cc33072" providerId="LiveId" clId="{55FA2D4A-DAA8-46FD-BAC8-9ED8ABD0AA96}" dt="2019-08-19T15:50:08.227" v="93"/>
        <pc:sldMkLst>
          <pc:docMk/>
          <pc:sldMk cId="2561729566" sldId="345"/>
        </pc:sldMkLst>
        <pc:spChg chg="del">
          <ac:chgData name="Ricardo Mtz" userId="28b94b4c2cc33072" providerId="LiveId" clId="{55FA2D4A-DAA8-46FD-BAC8-9ED8ABD0AA96}" dt="2019-08-19T15:50:08.227" v="93"/>
          <ac:spMkLst>
            <pc:docMk/>
            <pc:sldMk cId="2561729566" sldId="345"/>
            <ac:spMk id="4" creationId="{0E996A4C-1615-4A9A-8D35-BBA0E39C91BB}"/>
          </ac:spMkLst>
        </pc:spChg>
      </pc:sldChg>
      <pc:sldChg chg="delSp">
        <pc:chgData name="Ricardo Mtz" userId="28b94b4c2cc33072" providerId="LiveId" clId="{55FA2D4A-DAA8-46FD-BAC8-9ED8ABD0AA96}" dt="2019-08-19T15:50:08.227" v="93"/>
        <pc:sldMkLst>
          <pc:docMk/>
          <pc:sldMk cId="4046612023" sldId="346"/>
        </pc:sldMkLst>
        <pc:spChg chg="del">
          <ac:chgData name="Ricardo Mtz" userId="28b94b4c2cc33072" providerId="LiveId" clId="{55FA2D4A-DAA8-46FD-BAC8-9ED8ABD0AA96}" dt="2019-08-19T15:50:08.227" v="93"/>
          <ac:spMkLst>
            <pc:docMk/>
            <pc:sldMk cId="4046612023" sldId="346"/>
            <ac:spMk id="4" creationId="{4493FE98-ADF3-471E-9C99-5B84BDA8F405}"/>
          </ac:spMkLst>
        </pc:spChg>
      </pc:sldChg>
      <pc:sldChg chg="delSp">
        <pc:chgData name="Ricardo Mtz" userId="28b94b4c2cc33072" providerId="LiveId" clId="{55FA2D4A-DAA8-46FD-BAC8-9ED8ABD0AA96}" dt="2019-08-19T15:50:08.227" v="93"/>
        <pc:sldMkLst>
          <pc:docMk/>
          <pc:sldMk cId="2374538195" sldId="347"/>
        </pc:sldMkLst>
        <pc:spChg chg="del">
          <ac:chgData name="Ricardo Mtz" userId="28b94b4c2cc33072" providerId="LiveId" clId="{55FA2D4A-DAA8-46FD-BAC8-9ED8ABD0AA96}" dt="2019-08-19T15:50:08.227" v="93"/>
          <ac:spMkLst>
            <pc:docMk/>
            <pc:sldMk cId="2374538195" sldId="347"/>
            <ac:spMk id="4" creationId="{DF4DE1CA-626C-44E2-81C4-300FD4F1D06F}"/>
          </ac:spMkLst>
        </pc:spChg>
      </pc:sldChg>
      <pc:sldChg chg="delSp">
        <pc:chgData name="Ricardo Mtz" userId="28b94b4c2cc33072" providerId="LiveId" clId="{55FA2D4A-DAA8-46FD-BAC8-9ED8ABD0AA96}" dt="2019-08-19T15:50:08.227" v="93"/>
        <pc:sldMkLst>
          <pc:docMk/>
          <pc:sldMk cId="1302503534" sldId="348"/>
        </pc:sldMkLst>
        <pc:spChg chg="del">
          <ac:chgData name="Ricardo Mtz" userId="28b94b4c2cc33072" providerId="LiveId" clId="{55FA2D4A-DAA8-46FD-BAC8-9ED8ABD0AA96}" dt="2019-08-19T15:50:08.227" v="93"/>
          <ac:spMkLst>
            <pc:docMk/>
            <pc:sldMk cId="1302503534" sldId="348"/>
            <ac:spMk id="4" creationId="{BA208FA6-4528-4069-ACF8-E37D069CC753}"/>
          </ac:spMkLst>
        </pc:spChg>
      </pc:sldChg>
      <pc:sldChg chg="delSp">
        <pc:chgData name="Ricardo Mtz" userId="28b94b4c2cc33072" providerId="LiveId" clId="{55FA2D4A-DAA8-46FD-BAC8-9ED8ABD0AA96}" dt="2019-08-19T15:50:08.227" v="93"/>
        <pc:sldMkLst>
          <pc:docMk/>
          <pc:sldMk cId="1905879286" sldId="349"/>
        </pc:sldMkLst>
        <pc:spChg chg="del">
          <ac:chgData name="Ricardo Mtz" userId="28b94b4c2cc33072" providerId="LiveId" clId="{55FA2D4A-DAA8-46FD-BAC8-9ED8ABD0AA96}" dt="2019-08-19T15:50:08.227" v="93"/>
          <ac:spMkLst>
            <pc:docMk/>
            <pc:sldMk cId="1905879286" sldId="349"/>
            <ac:spMk id="4" creationId="{0F16F1A4-2DA2-4F1A-991A-DF7AA5C1BAA8}"/>
          </ac:spMkLst>
        </pc:spChg>
      </pc:sldChg>
      <pc:sldChg chg="delSp">
        <pc:chgData name="Ricardo Mtz" userId="28b94b4c2cc33072" providerId="LiveId" clId="{55FA2D4A-DAA8-46FD-BAC8-9ED8ABD0AA96}" dt="2019-08-19T15:50:08.227" v="93"/>
        <pc:sldMkLst>
          <pc:docMk/>
          <pc:sldMk cId="1229777666" sldId="350"/>
        </pc:sldMkLst>
        <pc:spChg chg="del">
          <ac:chgData name="Ricardo Mtz" userId="28b94b4c2cc33072" providerId="LiveId" clId="{55FA2D4A-DAA8-46FD-BAC8-9ED8ABD0AA96}" dt="2019-08-19T15:50:08.227" v="93"/>
          <ac:spMkLst>
            <pc:docMk/>
            <pc:sldMk cId="1229777666" sldId="350"/>
            <ac:spMk id="4" creationId="{83B52D9D-2EA5-4A3A-9409-C0E025062F45}"/>
          </ac:spMkLst>
        </pc:spChg>
      </pc:sldChg>
      <pc:sldChg chg="delSp">
        <pc:chgData name="Ricardo Mtz" userId="28b94b4c2cc33072" providerId="LiveId" clId="{55FA2D4A-DAA8-46FD-BAC8-9ED8ABD0AA96}" dt="2019-08-19T15:50:08.227" v="93"/>
        <pc:sldMkLst>
          <pc:docMk/>
          <pc:sldMk cId="3734830081" sldId="352"/>
        </pc:sldMkLst>
        <pc:spChg chg="del">
          <ac:chgData name="Ricardo Mtz" userId="28b94b4c2cc33072" providerId="LiveId" clId="{55FA2D4A-DAA8-46FD-BAC8-9ED8ABD0AA96}" dt="2019-08-19T15:50:08.227" v="93"/>
          <ac:spMkLst>
            <pc:docMk/>
            <pc:sldMk cId="3734830081" sldId="352"/>
            <ac:spMk id="4" creationId="{57CD1266-88F7-4648-A21A-509E841A80DE}"/>
          </ac:spMkLst>
        </pc:spChg>
      </pc:sldChg>
      <pc:sldChg chg="delSp">
        <pc:chgData name="Ricardo Mtz" userId="28b94b4c2cc33072" providerId="LiveId" clId="{55FA2D4A-DAA8-46FD-BAC8-9ED8ABD0AA96}" dt="2019-08-19T15:50:08.227" v="93"/>
        <pc:sldMkLst>
          <pc:docMk/>
          <pc:sldMk cId="148613945" sldId="353"/>
        </pc:sldMkLst>
        <pc:spChg chg="del">
          <ac:chgData name="Ricardo Mtz" userId="28b94b4c2cc33072" providerId="LiveId" clId="{55FA2D4A-DAA8-46FD-BAC8-9ED8ABD0AA96}" dt="2019-08-19T15:50:08.227" v="93"/>
          <ac:spMkLst>
            <pc:docMk/>
            <pc:sldMk cId="148613945" sldId="353"/>
            <ac:spMk id="4" creationId="{B5B0883E-08F3-4F37-8D07-473563A519A9}"/>
          </ac:spMkLst>
        </pc:spChg>
      </pc:sldChg>
      <pc:sldChg chg="delSp">
        <pc:chgData name="Ricardo Mtz" userId="28b94b4c2cc33072" providerId="LiveId" clId="{55FA2D4A-DAA8-46FD-BAC8-9ED8ABD0AA96}" dt="2019-08-19T15:50:08.227" v="93"/>
        <pc:sldMkLst>
          <pc:docMk/>
          <pc:sldMk cId="3173738001" sldId="354"/>
        </pc:sldMkLst>
        <pc:spChg chg="del">
          <ac:chgData name="Ricardo Mtz" userId="28b94b4c2cc33072" providerId="LiveId" clId="{55FA2D4A-DAA8-46FD-BAC8-9ED8ABD0AA96}" dt="2019-08-19T15:50:08.227" v="93"/>
          <ac:spMkLst>
            <pc:docMk/>
            <pc:sldMk cId="3173738001" sldId="354"/>
            <ac:spMk id="4" creationId="{C1A4D181-5D01-41E2-A3EB-6D90F9C5BAF6}"/>
          </ac:spMkLst>
        </pc:spChg>
      </pc:sldChg>
      <pc:sldChg chg="delSp">
        <pc:chgData name="Ricardo Mtz" userId="28b94b4c2cc33072" providerId="LiveId" clId="{55FA2D4A-DAA8-46FD-BAC8-9ED8ABD0AA96}" dt="2019-08-19T15:50:08.227" v="93"/>
        <pc:sldMkLst>
          <pc:docMk/>
          <pc:sldMk cId="3676272806" sldId="355"/>
        </pc:sldMkLst>
        <pc:spChg chg="del">
          <ac:chgData name="Ricardo Mtz" userId="28b94b4c2cc33072" providerId="LiveId" clId="{55FA2D4A-DAA8-46FD-BAC8-9ED8ABD0AA96}" dt="2019-08-19T15:50:08.227" v="93"/>
          <ac:spMkLst>
            <pc:docMk/>
            <pc:sldMk cId="3676272806" sldId="355"/>
            <ac:spMk id="4" creationId="{493FDA51-4091-4251-88D9-4AE0950D8F10}"/>
          </ac:spMkLst>
        </pc:spChg>
      </pc:sldChg>
      <pc:sldChg chg="delSp">
        <pc:chgData name="Ricardo Mtz" userId="28b94b4c2cc33072" providerId="LiveId" clId="{55FA2D4A-DAA8-46FD-BAC8-9ED8ABD0AA96}" dt="2019-08-19T15:50:08.227" v="93"/>
        <pc:sldMkLst>
          <pc:docMk/>
          <pc:sldMk cId="44826097" sldId="356"/>
        </pc:sldMkLst>
        <pc:spChg chg="del">
          <ac:chgData name="Ricardo Mtz" userId="28b94b4c2cc33072" providerId="LiveId" clId="{55FA2D4A-DAA8-46FD-BAC8-9ED8ABD0AA96}" dt="2019-08-19T15:50:08.227" v="93"/>
          <ac:spMkLst>
            <pc:docMk/>
            <pc:sldMk cId="44826097" sldId="356"/>
            <ac:spMk id="4" creationId="{507A6758-7CD2-45BB-B622-9219E4261F45}"/>
          </ac:spMkLst>
        </pc:spChg>
      </pc:sldChg>
      <pc:sldChg chg="delSp">
        <pc:chgData name="Ricardo Mtz" userId="28b94b4c2cc33072" providerId="LiveId" clId="{55FA2D4A-DAA8-46FD-BAC8-9ED8ABD0AA96}" dt="2019-08-19T15:50:08.227" v="93"/>
        <pc:sldMkLst>
          <pc:docMk/>
          <pc:sldMk cId="2806690782" sldId="357"/>
        </pc:sldMkLst>
        <pc:spChg chg="del">
          <ac:chgData name="Ricardo Mtz" userId="28b94b4c2cc33072" providerId="LiveId" clId="{55FA2D4A-DAA8-46FD-BAC8-9ED8ABD0AA96}" dt="2019-08-19T15:50:08.227" v="93"/>
          <ac:spMkLst>
            <pc:docMk/>
            <pc:sldMk cId="2806690782" sldId="357"/>
            <ac:spMk id="4" creationId="{8D219E5A-2752-47AB-A890-E1E0D93A2C04}"/>
          </ac:spMkLst>
        </pc:spChg>
      </pc:sldChg>
      <pc:sldChg chg="delSp modSp">
        <pc:chgData name="Ricardo Mtz" userId="28b94b4c2cc33072" providerId="LiveId" clId="{55FA2D4A-DAA8-46FD-BAC8-9ED8ABD0AA96}" dt="2019-09-10T11:51:17.286" v="102" actId="20577"/>
        <pc:sldMkLst>
          <pc:docMk/>
          <pc:sldMk cId="3288697105" sldId="358"/>
        </pc:sldMkLst>
        <pc:spChg chg="del">
          <ac:chgData name="Ricardo Mtz" userId="28b94b4c2cc33072" providerId="LiveId" clId="{55FA2D4A-DAA8-46FD-BAC8-9ED8ABD0AA96}" dt="2019-08-19T15:50:08.227" v="93"/>
          <ac:spMkLst>
            <pc:docMk/>
            <pc:sldMk cId="3288697105" sldId="358"/>
            <ac:spMk id="2" creationId="{1F512C64-1F53-4827-BB2F-AD90651A4E90}"/>
          </ac:spMkLst>
        </pc:spChg>
        <pc:spChg chg="mod">
          <ac:chgData name="Ricardo Mtz" userId="28b94b4c2cc33072" providerId="LiveId" clId="{55FA2D4A-DAA8-46FD-BAC8-9ED8ABD0AA96}" dt="2019-09-10T11:51:17.286" v="102" actId="20577"/>
          <ac:spMkLst>
            <pc:docMk/>
            <pc:sldMk cId="3288697105" sldId="358"/>
            <ac:spMk id="5" creationId="{00000000-0000-0000-0000-000000000000}"/>
          </ac:spMkLst>
        </pc:spChg>
      </pc:sldChg>
      <pc:sldChg chg="delSp">
        <pc:chgData name="Ricardo Mtz" userId="28b94b4c2cc33072" providerId="LiveId" clId="{55FA2D4A-DAA8-46FD-BAC8-9ED8ABD0AA96}" dt="2019-08-19T15:50:08.227" v="93"/>
        <pc:sldMkLst>
          <pc:docMk/>
          <pc:sldMk cId="3735151738" sldId="359"/>
        </pc:sldMkLst>
        <pc:spChg chg="del">
          <ac:chgData name="Ricardo Mtz" userId="28b94b4c2cc33072" providerId="LiveId" clId="{55FA2D4A-DAA8-46FD-BAC8-9ED8ABD0AA96}" dt="2019-08-19T15:50:08.227" v="93"/>
          <ac:spMkLst>
            <pc:docMk/>
            <pc:sldMk cId="3735151738" sldId="359"/>
            <ac:spMk id="4" creationId="{D4D8D96A-E597-43E6-8657-A706B61D3BD2}"/>
          </ac:spMkLst>
        </pc:spChg>
      </pc:sldChg>
      <pc:sldChg chg="delSp">
        <pc:chgData name="Ricardo Mtz" userId="28b94b4c2cc33072" providerId="LiveId" clId="{55FA2D4A-DAA8-46FD-BAC8-9ED8ABD0AA96}" dt="2019-08-19T15:50:08.227" v="93"/>
        <pc:sldMkLst>
          <pc:docMk/>
          <pc:sldMk cId="3493215824" sldId="360"/>
        </pc:sldMkLst>
        <pc:spChg chg="del">
          <ac:chgData name="Ricardo Mtz" userId="28b94b4c2cc33072" providerId="LiveId" clId="{55FA2D4A-DAA8-46FD-BAC8-9ED8ABD0AA96}" dt="2019-08-19T15:50:08.227" v="93"/>
          <ac:spMkLst>
            <pc:docMk/>
            <pc:sldMk cId="3493215824" sldId="360"/>
            <ac:spMk id="3" creationId="{EAC5FBFC-C17F-4555-9E38-E91DB4110AA3}"/>
          </ac:spMkLst>
        </pc:spChg>
      </pc:sldChg>
      <pc:sldChg chg="delSp">
        <pc:chgData name="Ricardo Mtz" userId="28b94b4c2cc33072" providerId="LiveId" clId="{55FA2D4A-DAA8-46FD-BAC8-9ED8ABD0AA96}" dt="2019-08-19T15:50:08.227" v="93"/>
        <pc:sldMkLst>
          <pc:docMk/>
          <pc:sldMk cId="3307088392" sldId="361"/>
        </pc:sldMkLst>
        <pc:spChg chg="del">
          <ac:chgData name="Ricardo Mtz" userId="28b94b4c2cc33072" providerId="LiveId" clId="{55FA2D4A-DAA8-46FD-BAC8-9ED8ABD0AA96}" dt="2019-08-19T15:50:08.227" v="93"/>
          <ac:spMkLst>
            <pc:docMk/>
            <pc:sldMk cId="3307088392" sldId="361"/>
            <ac:spMk id="4" creationId="{DEDA3E7E-3655-410E-9173-60A3F9D96DA3}"/>
          </ac:spMkLst>
        </pc:spChg>
      </pc:sldChg>
      <pc:sldChg chg="delSp">
        <pc:chgData name="Ricardo Mtz" userId="28b94b4c2cc33072" providerId="LiveId" clId="{55FA2D4A-DAA8-46FD-BAC8-9ED8ABD0AA96}" dt="2019-08-19T15:50:08.227" v="93"/>
        <pc:sldMkLst>
          <pc:docMk/>
          <pc:sldMk cId="1760537316" sldId="362"/>
        </pc:sldMkLst>
        <pc:spChg chg="del">
          <ac:chgData name="Ricardo Mtz" userId="28b94b4c2cc33072" providerId="LiveId" clId="{55FA2D4A-DAA8-46FD-BAC8-9ED8ABD0AA96}" dt="2019-08-19T15:50:08.227" v="93"/>
          <ac:spMkLst>
            <pc:docMk/>
            <pc:sldMk cId="1760537316" sldId="362"/>
            <ac:spMk id="4" creationId="{7C2369D4-50C0-4BE8-A754-AEADCB2A23FF}"/>
          </ac:spMkLst>
        </pc:spChg>
      </pc:sldChg>
      <pc:sldChg chg="delSp">
        <pc:chgData name="Ricardo Mtz" userId="28b94b4c2cc33072" providerId="LiveId" clId="{55FA2D4A-DAA8-46FD-BAC8-9ED8ABD0AA96}" dt="2019-08-19T15:50:08.227" v="93"/>
        <pc:sldMkLst>
          <pc:docMk/>
          <pc:sldMk cId="1690987899" sldId="363"/>
        </pc:sldMkLst>
        <pc:spChg chg="del">
          <ac:chgData name="Ricardo Mtz" userId="28b94b4c2cc33072" providerId="LiveId" clId="{55FA2D4A-DAA8-46FD-BAC8-9ED8ABD0AA96}" dt="2019-08-19T15:50:08.227" v="93"/>
          <ac:spMkLst>
            <pc:docMk/>
            <pc:sldMk cId="1690987899" sldId="363"/>
            <ac:spMk id="4" creationId="{61BB2718-D59D-4055-B7C2-BEE52AA7B136}"/>
          </ac:spMkLst>
        </pc:spChg>
      </pc:sldChg>
      <pc:sldChg chg="delSp">
        <pc:chgData name="Ricardo Mtz" userId="28b94b4c2cc33072" providerId="LiveId" clId="{55FA2D4A-DAA8-46FD-BAC8-9ED8ABD0AA96}" dt="2019-08-19T15:50:08.227" v="93"/>
        <pc:sldMkLst>
          <pc:docMk/>
          <pc:sldMk cId="2218851454" sldId="364"/>
        </pc:sldMkLst>
        <pc:spChg chg="del">
          <ac:chgData name="Ricardo Mtz" userId="28b94b4c2cc33072" providerId="LiveId" clId="{55FA2D4A-DAA8-46FD-BAC8-9ED8ABD0AA96}" dt="2019-08-19T15:50:08.227" v="93"/>
          <ac:spMkLst>
            <pc:docMk/>
            <pc:sldMk cId="2218851454" sldId="364"/>
            <ac:spMk id="4" creationId="{81FB6F05-4A4E-4653-8D90-25EEDDF9C1C3}"/>
          </ac:spMkLst>
        </pc:spChg>
      </pc:sldChg>
      <pc:sldChg chg="delSp">
        <pc:chgData name="Ricardo Mtz" userId="28b94b4c2cc33072" providerId="LiveId" clId="{55FA2D4A-DAA8-46FD-BAC8-9ED8ABD0AA96}" dt="2019-08-19T15:50:08.227" v="93"/>
        <pc:sldMkLst>
          <pc:docMk/>
          <pc:sldMk cId="1620626230" sldId="365"/>
        </pc:sldMkLst>
        <pc:spChg chg="del">
          <ac:chgData name="Ricardo Mtz" userId="28b94b4c2cc33072" providerId="LiveId" clId="{55FA2D4A-DAA8-46FD-BAC8-9ED8ABD0AA96}" dt="2019-08-19T15:50:08.227" v="93"/>
          <ac:spMkLst>
            <pc:docMk/>
            <pc:sldMk cId="1620626230" sldId="365"/>
            <ac:spMk id="4" creationId="{05107598-F8D2-4E13-B206-388702ACC825}"/>
          </ac:spMkLst>
        </pc:spChg>
      </pc:sldChg>
      <pc:sldChg chg="delSp">
        <pc:chgData name="Ricardo Mtz" userId="28b94b4c2cc33072" providerId="LiveId" clId="{55FA2D4A-DAA8-46FD-BAC8-9ED8ABD0AA96}" dt="2019-08-19T15:50:08.227" v="93"/>
        <pc:sldMkLst>
          <pc:docMk/>
          <pc:sldMk cId="2851524868" sldId="366"/>
        </pc:sldMkLst>
        <pc:spChg chg="del">
          <ac:chgData name="Ricardo Mtz" userId="28b94b4c2cc33072" providerId="LiveId" clId="{55FA2D4A-DAA8-46FD-BAC8-9ED8ABD0AA96}" dt="2019-08-19T15:50:08.227" v="93"/>
          <ac:spMkLst>
            <pc:docMk/>
            <pc:sldMk cId="2851524868" sldId="366"/>
            <ac:spMk id="5" creationId="{0B7AAA4E-9C7F-43A6-827E-1BED0247E1E4}"/>
          </ac:spMkLst>
        </pc:spChg>
      </pc:sldChg>
      <pc:sldChg chg="delSp">
        <pc:chgData name="Ricardo Mtz" userId="28b94b4c2cc33072" providerId="LiveId" clId="{55FA2D4A-DAA8-46FD-BAC8-9ED8ABD0AA96}" dt="2019-08-19T15:50:08.227" v="93"/>
        <pc:sldMkLst>
          <pc:docMk/>
          <pc:sldMk cId="2889061891" sldId="367"/>
        </pc:sldMkLst>
        <pc:spChg chg="del">
          <ac:chgData name="Ricardo Mtz" userId="28b94b4c2cc33072" providerId="LiveId" clId="{55FA2D4A-DAA8-46FD-BAC8-9ED8ABD0AA96}" dt="2019-08-19T15:50:08.227" v="93"/>
          <ac:spMkLst>
            <pc:docMk/>
            <pc:sldMk cId="2889061891" sldId="367"/>
            <ac:spMk id="4" creationId="{AEB2847F-263E-4A43-833B-7073F5C75C4D}"/>
          </ac:spMkLst>
        </pc:spChg>
      </pc:sldChg>
      <pc:sldChg chg="delSp">
        <pc:chgData name="Ricardo Mtz" userId="28b94b4c2cc33072" providerId="LiveId" clId="{55FA2D4A-DAA8-46FD-BAC8-9ED8ABD0AA96}" dt="2019-08-19T15:50:08.227" v="93"/>
        <pc:sldMkLst>
          <pc:docMk/>
          <pc:sldMk cId="2544917146" sldId="368"/>
        </pc:sldMkLst>
        <pc:spChg chg="del">
          <ac:chgData name="Ricardo Mtz" userId="28b94b4c2cc33072" providerId="LiveId" clId="{55FA2D4A-DAA8-46FD-BAC8-9ED8ABD0AA96}" dt="2019-08-19T15:50:08.227" v="93"/>
          <ac:spMkLst>
            <pc:docMk/>
            <pc:sldMk cId="2544917146" sldId="368"/>
            <ac:spMk id="4" creationId="{8E2B4AAE-192C-4816-8AAC-1F0DC9259B4E}"/>
          </ac:spMkLst>
        </pc:spChg>
      </pc:sldChg>
      <pc:sldChg chg="delSp">
        <pc:chgData name="Ricardo Mtz" userId="28b94b4c2cc33072" providerId="LiveId" clId="{55FA2D4A-DAA8-46FD-BAC8-9ED8ABD0AA96}" dt="2019-08-19T15:50:08.227" v="93"/>
        <pc:sldMkLst>
          <pc:docMk/>
          <pc:sldMk cId="3954641404" sldId="369"/>
        </pc:sldMkLst>
        <pc:spChg chg="del">
          <ac:chgData name="Ricardo Mtz" userId="28b94b4c2cc33072" providerId="LiveId" clId="{55FA2D4A-DAA8-46FD-BAC8-9ED8ABD0AA96}" dt="2019-08-19T15:50:08.227" v="93"/>
          <ac:spMkLst>
            <pc:docMk/>
            <pc:sldMk cId="3954641404" sldId="369"/>
            <ac:spMk id="4" creationId="{E63DA83F-A31F-462B-A31C-19C5A3788EEF}"/>
          </ac:spMkLst>
        </pc:spChg>
      </pc:sldChg>
      <pc:sldChg chg="delSp">
        <pc:chgData name="Ricardo Mtz" userId="28b94b4c2cc33072" providerId="LiveId" clId="{55FA2D4A-DAA8-46FD-BAC8-9ED8ABD0AA96}" dt="2019-08-19T15:50:08.227" v="93"/>
        <pc:sldMkLst>
          <pc:docMk/>
          <pc:sldMk cId="116025733" sldId="370"/>
        </pc:sldMkLst>
        <pc:spChg chg="del">
          <ac:chgData name="Ricardo Mtz" userId="28b94b4c2cc33072" providerId="LiveId" clId="{55FA2D4A-DAA8-46FD-BAC8-9ED8ABD0AA96}" dt="2019-08-19T15:50:08.227" v="93"/>
          <ac:spMkLst>
            <pc:docMk/>
            <pc:sldMk cId="116025733" sldId="370"/>
            <ac:spMk id="4" creationId="{31394EC5-098F-4BF5-99F8-0B1061D50FB4}"/>
          </ac:spMkLst>
        </pc:spChg>
      </pc:sldChg>
      <pc:sldChg chg="delSp">
        <pc:chgData name="Ricardo Mtz" userId="28b94b4c2cc33072" providerId="LiveId" clId="{55FA2D4A-DAA8-46FD-BAC8-9ED8ABD0AA96}" dt="2019-08-19T15:50:08.227" v="93"/>
        <pc:sldMkLst>
          <pc:docMk/>
          <pc:sldMk cId="2392131729" sldId="371"/>
        </pc:sldMkLst>
        <pc:spChg chg="del">
          <ac:chgData name="Ricardo Mtz" userId="28b94b4c2cc33072" providerId="LiveId" clId="{55FA2D4A-DAA8-46FD-BAC8-9ED8ABD0AA96}" dt="2019-08-19T15:50:08.227" v="93"/>
          <ac:spMkLst>
            <pc:docMk/>
            <pc:sldMk cId="2392131729" sldId="371"/>
            <ac:spMk id="4" creationId="{1621652D-C390-4287-9847-3A1A7F558A37}"/>
          </ac:spMkLst>
        </pc:spChg>
      </pc:sldChg>
      <pc:sldChg chg="delSp">
        <pc:chgData name="Ricardo Mtz" userId="28b94b4c2cc33072" providerId="LiveId" clId="{55FA2D4A-DAA8-46FD-BAC8-9ED8ABD0AA96}" dt="2019-08-19T15:50:08.227" v="93"/>
        <pc:sldMkLst>
          <pc:docMk/>
          <pc:sldMk cId="3502209848" sldId="372"/>
        </pc:sldMkLst>
        <pc:spChg chg="del">
          <ac:chgData name="Ricardo Mtz" userId="28b94b4c2cc33072" providerId="LiveId" clId="{55FA2D4A-DAA8-46FD-BAC8-9ED8ABD0AA96}" dt="2019-08-19T15:50:08.227" v="93"/>
          <ac:spMkLst>
            <pc:docMk/>
            <pc:sldMk cId="3502209848" sldId="372"/>
            <ac:spMk id="4" creationId="{F0BD483D-1800-4E2D-9E86-9A24950EC575}"/>
          </ac:spMkLst>
        </pc:spChg>
      </pc:sldChg>
      <pc:sldChg chg="delSp">
        <pc:chgData name="Ricardo Mtz" userId="28b94b4c2cc33072" providerId="LiveId" clId="{55FA2D4A-DAA8-46FD-BAC8-9ED8ABD0AA96}" dt="2019-08-19T15:50:08.227" v="93"/>
        <pc:sldMkLst>
          <pc:docMk/>
          <pc:sldMk cId="1873488304" sldId="373"/>
        </pc:sldMkLst>
        <pc:spChg chg="del">
          <ac:chgData name="Ricardo Mtz" userId="28b94b4c2cc33072" providerId="LiveId" clId="{55FA2D4A-DAA8-46FD-BAC8-9ED8ABD0AA96}" dt="2019-08-19T15:50:08.227" v="93"/>
          <ac:spMkLst>
            <pc:docMk/>
            <pc:sldMk cId="1873488304" sldId="373"/>
            <ac:spMk id="3" creationId="{C275E32C-C012-4FFC-BB0D-FC24EDDAF87B}"/>
          </ac:spMkLst>
        </pc:spChg>
      </pc:sldChg>
      <pc:sldChg chg="delSp">
        <pc:chgData name="Ricardo Mtz" userId="28b94b4c2cc33072" providerId="LiveId" clId="{55FA2D4A-DAA8-46FD-BAC8-9ED8ABD0AA96}" dt="2019-08-19T15:50:08.227" v="93"/>
        <pc:sldMkLst>
          <pc:docMk/>
          <pc:sldMk cId="3611888576" sldId="374"/>
        </pc:sldMkLst>
        <pc:spChg chg="del">
          <ac:chgData name="Ricardo Mtz" userId="28b94b4c2cc33072" providerId="LiveId" clId="{55FA2D4A-DAA8-46FD-BAC8-9ED8ABD0AA96}" dt="2019-08-19T15:50:08.227" v="93"/>
          <ac:spMkLst>
            <pc:docMk/>
            <pc:sldMk cId="3611888576" sldId="374"/>
            <ac:spMk id="4" creationId="{30F70F27-8A21-40D9-875D-6D110812684B}"/>
          </ac:spMkLst>
        </pc:spChg>
      </pc:sldChg>
      <pc:sldChg chg="delSp">
        <pc:chgData name="Ricardo Mtz" userId="28b94b4c2cc33072" providerId="LiveId" clId="{55FA2D4A-DAA8-46FD-BAC8-9ED8ABD0AA96}" dt="2019-08-19T15:50:08.227" v="93"/>
        <pc:sldMkLst>
          <pc:docMk/>
          <pc:sldMk cId="2059812440" sldId="375"/>
        </pc:sldMkLst>
        <pc:spChg chg="del">
          <ac:chgData name="Ricardo Mtz" userId="28b94b4c2cc33072" providerId="LiveId" clId="{55FA2D4A-DAA8-46FD-BAC8-9ED8ABD0AA96}" dt="2019-08-19T15:50:08.227" v="93"/>
          <ac:spMkLst>
            <pc:docMk/>
            <pc:sldMk cId="2059812440" sldId="375"/>
            <ac:spMk id="4" creationId="{42B79B38-F8EF-487C-A25C-6688C39B3494}"/>
          </ac:spMkLst>
        </pc:spChg>
      </pc:sldChg>
      <pc:sldChg chg="delSp">
        <pc:chgData name="Ricardo Mtz" userId="28b94b4c2cc33072" providerId="LiveId" clId="{55FA2D4A-DAA8-46FD-BAC8-9ED8ABD0AA96}" dt="2019-08-19T15:50:08.227" v="93"/>
        <pc:sldMkLst>
          <pc:docMk/>
          <pc:sldMk cId="2999530099" sldId="376"/>
        </pc:sldMkLst>
        <pc:spChg chg="del">
          <ac:chgData name="Ricardo Mtz" userId="28b94b4c2cc33072" providerId="LiveId" clId="{55FA2D4A-DAA8-46FD-BAC8-9ED8ABD0AA96}" dt="2019-08-19T15:50:08.227" v="93"/>
          <ac:spMkLst>
            <pc:docMk/>
            <pc:sldMk cId="2999530099" sldId="376"/>
            <ac:spMk id="4" creationId="{C96014B8-4F14-40D7-A633-67E345151EBD}"/>
          </ac:spMkLst>
        </pc:spChg>
      </pc:sldChg>
      <pc:sldChg chg="delSp">
        <pc:chgData name="Ricardo Mtz" userId="28b94b4c2cc33072" providerId="LiveId" clId="{55FA2D4A-DAA8-46FD-BAC8-9ED8ABD0AA96}" dt="2019-08-19T15:50:08.227" v="93"/>
        <pc:sldMkLst>
          <pc:docMk/>
          <pc:sldMk cId="3604210467" sldId="377"/>
        </pc:sldMkLst>
        <pc:spChg chg="del">
          <ac:chgData name="Ricardo Mtz" userId="28b94b4c2cc33072" providerId="LiveId" clId="{55FA2D4A-DAA8-46FD-BAC8-9ED8ABD0AA96}" dt="2019-08-19T15:50:08.227" v="93"/>
          <ac:spMkLst>
            <pc:docMk/>
            <pc:sldMk cId="3604210467" sldId="377"/>
            <ac:spMk id="4" creationId="{3E5D522B-E648-4ED6-AEC6-71E28C131447}"/>
          </ac:spMkLst>
        </pc:spChg>
      </pc:sldChg>
      <pc:sldChg chg="delSp">
        <pc:chgData name="Ricardo Mtz" userId="28b94b4c2cc33072" providerId="LiveId" clId="{55FA2D4A-DAA8-46FD-BAC8-9ED8ABD0AA96}" dt="2019-08-19T15:50:08.227" v="93"/>
        <pc:sldMkLst>
          <pc:docMk/>
          <pc:sldMk cId="1017848459" sldId="378"/>
        </pc:sldMkLst>
        <pc:spChg chg="del">
          <ac:chgData name="Ricardo Mtz" userId="28b94b4c2cc33072" providerId="LiveId" clId="{55FA2D4A-DAA8-46FD-BAC8-9ED8ABD0AA96}" dt="2019-08-19T15:50:08.227" v="93"/>
          <ac:spMkLst>
            <pc:docMk/>
            <pc:sldMk cId="1017848459" sldId="378"/>
            <ac:spMk id="4" creationId="{DC6731D7-ECAB-45E4-8E2B-1A4F38EA3474}"/>
          </ac:spMkLst>
        </pc:spChg>
      </pc:sldChg>
      <pc:sldChg chg="delSp">
        <pc:chgData name="Ricardo Mtz" userId="28b94b4c2cc33072" providerId="LiveId" clId="{55FA2D4A-DAA8-46FD-BAC8-9ED8ABD0AA96}" dt="2019-08-19T15:50:08.227" v="93"/>
        <pc:sldMkLst>
          <pc:docMk/>
          <pc:sldMk cId="487581938" sldId="379"/>
        </pc:sldMkLst>
        <pc:spChg chg="del">
          <ac:chgData name="Ricardo Mtz" userId="28b94b4c2cc33072" providerId="LiveId" clId="{55FA2D4A-DAA8-46FD-BAC8-9ED8ABD0AA96}" dt="2019-08-19T15:50:08.227" v="93"/>
          <ac:spMkLst>
            <pc:docMk/>
            <pc:sldMk cId="487581938" sldId="379"/>
            <ac:spMk id="4" creationId="{C8497CAF-553D-4F61-BE1B-1637A82D0977}"/>
          </ac:spMkLst>
        </pc:spChg>
      </pc:sldChg>
      <pc:sldChg chg="delSp">
        <pc:chgData name="Ricardo Mtz" userId="28b94b4c2cc33072" providerId="LiveId" clId="{55FA2D4A-DAA8-46FD-BAC8-9ED8ABD0AA96}" dt="2019-08-19T15:50:08.227" v="93"/>
        <pc:sldMkLst>
          <pc:docMk/>
          <pc:sldMk cId="1491588545" sldId="380"/>
        </pc:sldMkLst>
        <pc:spChg chg="del">
          <ac:chgData name="Ricardo Mtz" userId="28b94b4c2cc33072" providerId="LiveId" clId="{55FA2D4A-DAA8-46FD-BAC8-9ED8ABD0AA96}" dt="2019-08-19T15:50:08.227" v="93"/>
          <ac:spMkLst>
            <pc:docMk/>
            <pc:sldMk cId="1491588545" sldId="380"/>
            <ac:spMk id="4" creationId="{890F1569-755C-410A-A3D6-B1B141800B05}"/>
          </ac:spMkLst>
        </pc:spChg>
      </pc:sldChg>
      <pc:sldChg chg="delSp">
        <pc:chgData name="Ricardo Mtz" userId="28b94b4c2cc33072" providerId="LiveId" clId="{55FA2D4A-DAA8-46FD-BAC8-9ED8ABD0AA96}" dt="2019-08-19T15:50:08.227" v="93"/>
        <pc:sldMkLst>
          <pc:docMk/>
          <pc:sldMk cId="360671837" sldId="381"/>
        </pc:sldMkLst>
        <pc:spChg chg="del">
          <ac:chgData name="Ricardo Mtz" userId="28b94b4c2cc33072" providerId="LiveId" clId="{55FA2D4A-DAA8-46FD-BAC8-9ED8ABD0AA96}" dt="2019-08-19T15:50:08.227" v="93"/>
          <ac:spMkLst>
            <pc:docMk/>
            <pc:sldMk cId="360671837" sldId="381"/>
            <ac:spMk id="4" creationId="{D6E49A99-7372-42E5-965F-17C2529C8F6C}"/>
          </ac:spMkLst>
        </pc:spChg>
      </pc:sldChg>
      <pc:sldChg chg="delSp">
        <pc:chgData name="Ricardo Mtz" userId="28b94b4c2cc33072" providerId="LiveId" clId="{55FA2D4A-DAA8-46FD-BAC8-9ED8ABD0AA96}" dt="2019-08-19T15:50:08.227" v="93"/>
        <pc:sldMkLst>
          <pc:docMk/>
          <pc:sldMk cId="2737420351" sldId="382"/>
        </pc:sldMkLst>
        <pc:spChg chg="del">
          <ac:chgData name="Ricardo Mtz" userId="28b94b4c2cc33072" providerId="LiveId" clId="{55FA2D4A-DAA8-46FD-BAC8-9ED8ABD0AA96}" dt="2019-08-19T15:50:08.227" v="93"/>
          <ac:spMkLst>
            <pc:docMk/>
            <pc:sldMk cId="2737420351" sldId="382"/>
            <ac:spMk id="4" creationId="{0E6D852E-A24D-4A74-87D5-A07B7AC3C327}"/>
          </ac:spMkLst>
        </pc:spChg>
      </pc:sldChg>
      <pc:sldChg chg="delSp">
        <pc:chgData name="Ricardo Mtz" userId="28b94b4c2cc33072" providerId="LiveId" clId="{55FA2D4A-DAA8-46FD-BAC8-9ED8ABD0AA96}" dt="2019-08-19T15:50:08.227" v="93"/>
        <pc:sldMkLst>
          <pc:docMk/>
          <pc:sldMk cId="2193980120" sldId="397"/>
        </pc:sldMkLst>
        <pc:spChg chg="del">
          <ac:chgData name="Ricardo Mtz" userId="28b94b4c2cc33072" providerId="LiveId" clId="{55FA2D4A-DAA8-46FD-BAC8-9ED8ABD0AA96}" dt="2019-08-19T15:50:08.227" v="93"/>
          <ac:spMkLst>
            <pc:docMk/>
            <pc:sldMk cId="2193980120" sldId="397"/>
            <ac:spMk id="3" creationId="{974127E3-755F-4AB3-9703-50E2DD20EF71}"/>
          </ac:spMkLst>
        </pc:spChg>
      </pc:sldChg>
      <pc:sldChg chg="delSp">
        <pc:chgData name="Ricardo Mtz" userId="28b94b4c2cc33072" providerId="LiveId" clId="{55FA2D4A-DAA8-46FD-BAC8-9ED8ABD0AA96}" dt="2019-08-19T15:50:08.227" v="93"/>
        <pc:sldMkLst>
          <pc:docMk/>
          <pc:sldMk cId="1499514951" sldId="398"/>
        </pc:sldMkLst>
        <pc:spChg chg="del">
          <ac:chgData name="Ricardo Mtz" userId="28b94b4c2cc33072" providerId="LiveId" clId="{55FA2D4A-DAA8-46FD-BAC8-9ED8ABD0AA96}" dt="2019-08-19T15:50:08.227" v="93"/>
          <ac:spMkLst>
            <pc:docMk/>
            <pc:sldMk cId="1499514951" sldId="398"/>
            <ac:spMk id="4" creationId="{60072918-71C7-429B-8A10-94D2A471B54B}"/>
          </ac:spMkLst>
        </pc:spChg>
      </pc:sldChg>
      <pc:sldChg chg="delSp">
        <pc:chgData name="Ricardo Mtz" userId="28b94b4c2cc33072" providerId="LiveId" clId="{55FA2D4A-DAA8-46FD-BAC8-9ED8ABD0AA96}" dt="2019-08-19T15:50:08.227" v="93"/>
        <pc:sldMkLst>
          <pc:docMk/>
          <pc:sldMk cId="4138949570" sldId="399"/>
        </pc:sldMkLst>
        <pc:spChg chg="del">
          <ac:chgData name="Ricardo Mtz" userId="28b94b4c2cc33072" providerId="LiveId" clId="{55FA2D4A-DAA8-46FD-BAC8-9ED8ABD0AA96}" dt="2019-08-19T15:50:08.227" v="93"/>
          <ac:spMkLst>
            <pc:docMk/>
            <pc:sldMk cId="4138949570" sldId="399"/>
            <ac:spMk id="3" creationId="{51653CEF-DB99-42F7-A75A-0C5251400FD0}"/>
          </ac:spMkLst>
        </pc:spChg>
      </pc:sldChg>
      <pc:sldChg chg="delSp">
        <pc:chgData name="Ricardo Mtz" userId="28b94b4c2cc33072" providerId="LiveId" clId="{55FA2D4A-DAA8-46FD-BAC8-9ED8ABD0AA96}" dt="2019-08-19T15:50:08.227" v="93"/>
        <pc:sldMkLst>
          <pc:docMk/>
          <pc:sldMk cId="2745460390" sldId="400"/>
        </pc:sldMkLst>
        <pc:spChg chg="del">
          <ac:chgData name="Ricardo Mtz" userId="28b94b4c2cc33072" providerId="LiveId" clId="{55FA2D4A-DAA8-46FD-BAC8-9ED8ABD0AA96}" dt="2019-08-19T15:50:08.227" v="93"/>
          <ac:spMkLst>
            <pc:docMk/>
            <pc:sldMk cId="2745460390" sldId="400"/>
            <ac:spMk id="2" creationId="{377EFBC4-EF0D-4B21-846D-AC2E660C0C9F}"/>
          </ac:spMkLst>
        </pc:spChg>
      </pc:sldChg>
      <pc:sldChg chg="delSp">
        <pc:chgData name="Ricardo Mtz" userId="28b94b4c2cc33072" providerId="LiveId" clId="{55FA2D4A-DAA8-46FD-BAC8-9ED8ABD0AA96}" dt="2019-08-19T15:50:08.227" v="93"/>
        <pc:sldMkLst>
          <pc:docMk/>
          <pc:sldMk cId="1912017674" sldId="401"/>
        </pc:sldMkLst>
        <pc:spChg chg="del">
          <ac:chgData name="Ricardo Mtz" userId="28b94b4c2cc33072" providerId="LiveId" clId="{55FA2D4A-DAA8-46FD-BAC8-9ED8ABD0AA96}" dt="2019-08-19T15:50:08.227" v="93"/>
          <ac:spMkLst>
            <pc:docMk/>
            <pc:sldMk cId="1912017674" sldId="401"/>
            <ac:spMk id="4" creationId="{D43339F2-6B57-4803-B2E5-9C6C6A497736}"/>
          </ac:spMkLst>
        </pc:spChg>
      </pc:sldChg>
      <pc:sldChg chg="delSp">
        <pc:chgData name="Ricardo Mtz" userId="28b94b4c2cc33072" providerId="LiveId" clId="{55FA2D4A-DAA8-46FD-BAC8-9ED8ABD0AA96}" dt="2019-08-19T15:50:08.227" v="93"/>
        <pc:sldMkLst>
          <pc:docMk/>
          <pc:sldMk cId="3512961827" sldId="402"/>
        </pc:sldMkLst>
        <pc:spChg chg="del">
          <ac:chgData name="Ricardo Mtz" userId="28b94b4c2cc33072" providerId="LiveId" clId="{55FA2D4A-DAA8-46FD-BAC8-9ED8ABD0AA96}" dt="2019-08-19T15:50:08.227" v="93"/>
          <ac:spMkLst>
            <pc:docMk/>
            <pc:sldMk cId="3512961827" sldId="402"/>
            <ac:spMk id="4" creationId="{09B4E5FF-24BF-4834-9AF7-4AC502833256}"/>
          </ac:spMkLst>
        </pc:spChg>
      </pc:sldChg>
      <pc:sldChg chg="delSp modSp">
        <pc:chgData name="Ricardo Mtz" userId="28b94b4c2cc33072" providerId="LiveId" clId="{55FA2D4A-DAA8-46FD-BAC8-9ED8ABD0AA96}" dt="2019-08-19T15:50:08.227" v="93"/>
        <pc:sldMkLst>
          <pc:docMk/>
          <pc:sldMk cId="4109624422" sldId="403"/>
        </pc:sldMkLst>
        <pc:spChg chg="del mod">
          <ac:chgData name="Ricardo Mtz" userId="28b94b4c2cc33072" providerId="LiveId" clId="{55FA2D4A-DAA8-46FD-BAC8-9ED8ABD0AA96}" dt="2019-08-19T15:50:08.227" v="93"/>
          <ac:spMkLst>
            <pc:docMk/>
            <pc:sldMk cId="4109624422" sldId="403"/>
            <ac:spMk id="4" creationId="{74FB5426-BFB9-41B7-9B5E-A5D73E6B728D}"/>
          </ac:spMkLst>
        </pc:spChg>
      </pc:sldChg>
      <pc:sldChg chg="delSp modSp">
        <pc:chgData name="Ricardo Mtz" userId="28b94b4c2cc33072" providerId="LiveId" clId="{55FA2D4A-DAA8-46FD-BAC8-9ED8ABD0AA96}" dt="2019-08-19T15:50:08.227" v="93"/>
        <pc:sldMkLst>
          <pc:docMk/>
          <pc:sldMk cId="2512427430" sldId="404"/>
        </pc:sldMkLst>
        <pc:spChg chg="del mod">
          <ac:chgData name="Ricardo Mtz" userId="28b94b4c2cc33072" providerId="LiveId" clId="{55FA2D4A-DAA8-46FD-BAC8-9ED8ABD0AA96}" dt="2019-08-19T15:50:08.227" v="93"/>
          <ac:spMkLst>
            <pc:docMk/>
            <pc:sldMk cId="2512427430" sldId="404"/>
            <ac:spMk id="4" creationId="{68430DCF-C599-4251-995E-3D0F589B80AB}"/>
          </ac:spMkLst>
        </pc:spChg>
      </pc:sldChg>
      <pc:sldChg chg="delSp">
        <pc:chgData name="Ricardo Mtz" userId="28b94b4c2cc33072" providerId="LiveId" clId="{55FA2D4A-DAA8-46FD-BAC8-9ED8ABD0AA96}" dt="2019-08-19T15:50:08.227" v="93"/>
        <pc:sldMkLst>
          <pc:docMk/>
          <pc:sldMk cId="3253863980" sldId="405"/>
        </pc:sldMkLst>
        <pc:spChg chg="del">
          <ac:chgData name="Ricardo Mtz" userId="28b94b4c2cc33072" providerId="LiveId" clId="{55FA2D4A-DAA8-46FD-BAC8-9ED8ABD0AA96}" dt="2019-08-19T15:50:08.227" v="93"/>
          <ac:spMkLst>
            <pc:docMk/>
            <pc:sldMk cId="3253863980" sldId="405"/>
            <ac:spMk id="4" creationId="{4E1AB017-F68D-434E-B38A-407622EEEFF1}"/>
          </ac:spMkLst>
        </pc:spChg>
      </pc:sldChg>
      <pc:sldChg chg="delSp">
        <pc:chgData name="Ricardo Mtz" userId="28b94b4c2cc33072" providerId="LiveId" clId="{55FA2D4A-DAA8-46FD-BAC8-9ED8ABD0AA96}" dt="2019-08-19T15:50:08.227" v="93"/>
        <pc:sldMkLst>
          <pc:docMk/>
          <pc:sldMk cId="3962720187" sldId="406"/>
        </pc:sldMkLst>
        <pc:spChg chg="del">
          <ac:chgData name="Ricardo Mtz" userId="28b94b4c2cc33072" providerId="LiveId" clId="{55FA2D4A-DAA8-46FD-BAC8-9ED8ABD0AA96}" dt="2019-08-19T15:50:08.227" v="93"/>
          <ac:spMkLst>
            <pc:docMk/>
            <pc:sldMk cId="3962720187" sldId="406"/>
            <ac:spMk id="4" creationId="{6C13C122-0CF2-4874-9501-B0F1E8776468}"/>
          </ac:spMkLst>
        </pc:spChg>
      </pc:sldChg>
      <pc:sldChg chg="delSp">
        <pc:chgData name="Ricardo Mtz" userId="28b94b4c2cc33072" providerId="LiveId" clId="{55FA2D4A-DAA8-46FD-BAC8-9ED8ABD0AA96}" dt="2019-08-19T15:50:08.227" v="93"/>
        <pc:sldMkLst>
          <pc:docMk/>
          <pc:sldMk cId="490525106" sldId="407"/>
        </pc:sldMkLst>
        <pc:spChg chg="del">
          <ac:chgData name="Ricardo Mtz" userId="28b94b4c2cc33072" providerId="LiveId" clId="{55FA2D4A-DAA8-46FD-BAC8-9ED8ABD0AA96}" dt="2019-08-19T15:50:08.227" v="93"/>
          <ac:spMkLst>
            <pc:docMk/>
            <pc:sldMk cId="490525106" sldId="407"/>
            <ac:spMk id="4" creationId="{E86406E1-02EE-488B-A73B-35C9BF118CC9}"/>
          </ac:spMkLst>
        </pc:spChg>
      </pc:sldChg>
      <pc:sldChg chg="delSp modSp">
        <pc:chgData name="Ricardo Mtz" userId="28b94b4c2cc33072" providerId="LiveId" clId="{55FA2D4A-DAA8-46FD-BAC8-9ED8ABD0AA96}" dt="2019-08-19T15:50:31.576" v="94" actId="20577"/>
        <pc:sldMkLst>
          <pc:docMk/>
          <pc:sldMk cId="2020766883" sldId="408"/>
        </pc:sldMkLst>
        <pc:spChg chg="mod">
          <ac:chgData name="Ricardo Mtz" userId="28b94b4c2cc33072" providerId="LiveId" clId="{55FA2D4A-DAA8-46FD-BAC8-9ED8ABD0AA96}" dt="2019-08-19T15:50:31.576" v="94" actId="20577"/>
          <ac:spMkLst>
            <pc:docMk/>
            <pc:sldMk cId="2020766883" sldId="408"/>
            <ac:spMk id="3" creationId="{00000000-0000-0000-0000-000000000000}"/>
          </ac:spMkLst>
        </pc:spChg>
        <pc:spChg chg="del">
          <ac:chgData name="Ricardo Mtz" userId="28b94b4c2cc33072" providerId="LiveId" clId="{55FA2D4A-DAA8-46FD-BAC8-9ED8ABD0AA96}" dt="2019-08-19T15:50:08.227" v="93"/>
          <ac:spMkLst>
            <pc:docMk/>
            <pc:sldMk cId="2020766883" sldId="408"/>
            <ac:spMk id="4" creationId="{E9C5CAE3-B84F-41ED-AC74-02B22C14C4E6}"/>
          </ac:spMkLst>
        </pc:spChg>
      </pc:sldChg>
      <pc:sldChg chg="delSp">
        <pc:chgData name="Ricardo Mtz" userId="28b94b4c2cc33072" providerId="LiveId" clId="{55FA2D4A-DAA8-46FD-BAC8-9ED8ABD0AA96}" dt="2019-08-19T15:50:08.227" v="93"/>
        <pc:sldMkLst>
          <pc:docMk/>
          <pc:sldMk cId="1409171945" sldId="409"/>
        </pc:sldMkLst>
        <pc:spChg chg="del">
          <ac:chgData name="Ricardo Mtz" userId="28b94b4c2cc33072" providerId="LiveId" clId="{55FA2D4A-DAA8-46FD-BAC8-9ED8ABD0AA96}" dt="2019-08-19T15:50:08.227" v="93"/>
          <ac:spMkLst>
            <pc:docMk/>
            <pc:sldMk cId="1409171945" sldId="409"/>
            <ac:spMk id="3" creationId="{FF73D145-16D1-401D-A87B-D1F12135FD0C}"/>
          </ac:spMkLst>
        </pc:spChg>
      </pc:sldChg>
      <pc:sldChg chg="delSp">
        <pc:chgData name="Ricardo Mtz" userId="28b94b4c2cc33072" providerId="LiveId" clId="{55FA2D4A-DAA8-46FD-BAC8-9ED8ABD0AA96}" dt="2019-08-19T15:50:08.227" v="93"/>
        <pc:sldMkLst>
          <pc:docMk/>
          <pc:sldMk cId="947622422" sldId="410"/>
        </pc:sldMkLst>
        <pc:spChg chg="del">
          <ac:chgData name="Ricardo Mtz" userId="28b94b4c2cc33072" providerId="LiveId" clId="{55FA2D4A-DAA8-46FD-BAC8-9ED8ABD0AA96}" dt="2019-08-19T15:50:08.227" v="93"/>
          <ac:spMkLst>
            <pc:docMk/>
            <pc:sldMk cId="947622422" sldId="410"/>
            <ac:spMk id="3" creationId="{EDE29422-7F08-49DA-BBD4-61828205CB73}"/>
          </ac:spMkLst>
        </pc:spChg>
      </pc:sldChg>
      <pc:sldChg chg="delSp modSp">
        <pc:chgData name="Ricardo Mtz" userId="28b94b4c2cc33072" providerId="LiveId" clId="{55FA2D4A-DAA8-46FD-BAC8-9ED8ABD0AA96}" dt="2019-08-19T15:51:47.933" v="98" actId="20577"/>
        <pc:sldMkLst>
          <pc:docMk/>
          <pc:sldMk cId="2706957841" sldId="411"/>
        </pc:sldMkLst>
        <pc:spChg chg="mod">
          <ac:chgData name="Ricardo Mtz" userId="28b94b4c2cc33072" providerId="LiveId" clId="{55FA2D4A-DAA8-46FD-BAC8-9ED8ABD0AA96}" dt="2019-08-19T15:51:47.933" v="98" actId="20577"/>
          <ac:spMkLst>
            <pc:docMk/>
            <pc:sldMk cId="2706957841" sldId="411"/>
            <ac:spMk id="3" creationId="{00000000-0000-0000-0000-000000000000}"/>
          </ac:spMkLst>
        </pc:spChg>
        <pc:spChg chg="del">
          <ac:chgData name="Ricardo Mtz" userId="28b94b4c2cc33072" providerId="LiveId" clId="{55FA2D4A-DAA8-46FD-BAC8-9ED8ABD0AA96}" dt="2019-08-19T15:50:08.227" v="93"/>
          <ac:spMkLst>
            <pc:docMk/>
            <pc:sldMk cId="2706957841" sldId="411"/>
            <ac:spMk id="4" creationId="{A82760F4-4CF0-4F41-90F3-4F57303B0376}"/>
          </ac:spMkLst>
        </pc:spChg>
      </pc:sldChg>
      <pc:sldChg chg="delSp">
        <pc:chgData name="Ricardo Mtz" userId="28b94b4c2cc33072" providerId="LiveId" clId="{55FA2D4A-DAA8-46FD-BAC8-9ED8ABD0AA96}" dt="2019-08-19T15:50:08.227" v="93"/>
        <pc:sldMkLst>
          <pc:docMk/>
          <pc:sldMk cId="954251361" sldId="412"/>
        </pc:sldMkLst>
        <pc:spChg chg="del">
          <ac:chgData name="Ricardo Mtz" userId="28b94b4c2cc33072" providerId="LiveId" clId="{55FA2D4A-DAA8-46FD-BAC8-9ED8ABD0AA96}" dt="2019-08-19T15:50:08.227" v="93"/>
          <ac:spMkLst>
            <pc:docMk/>
            <pc:sldMk cId="954251361" sldId="412"/>
            <ac:spMk id="3" creationId="{B6A0347D-36EC-4E94-9393-278A667B5BE9}"/>
          </ac:spMkLst>
        </pc:spChg>
      </pc:sldChg>
      <pc:sldChg chg="delSp">
        <pc:chgData name="Ricardo Mtz" userId="28b94b4c2cc33072" providerId="LiveId" clId="{55FA2D4A-DAA8-46FD-BAC8-9ED8ABD0AA96}" dt="2019-08-19T15:50:08.227" v="93"/>
        <pc:sldMkLst>
          <pc:docMk/>
          <pc:sldMk cId="3733298722" sldId="414"/>
        </pc:sldMkLst>
        <pc:spChg chg="del">
          <ac:chgData name="Ricardo Mtz" userId="28b94b4c2cc33072" providerId="LiveId" clId="{55FA2D4A-DAA8-46FD-BAC8-9ED8ABD0AA96}" dt="2019-08-19T15:50:08.227" v="93"/>
          <ac:spMkLst>
            <pc:docMk/>
            <pc:sldMk cId="3733298722" sldId="414"/>
            <ac:spMk id="2" creationId="{A379FE6D-6F50-4E3F-A956-7C5C42265BC4}"/>
          </ac:spMkLst>
        </pc:spChg>
      </pc:sldChg>
      <pc:sldChg chg="delSp">
        <pc:chgData name="Ricardo Mtz" userId="28b94b4c2cc33072" providerId="LiveId" clId="{55FA2D4A-DAA8-46FD-BAC8-9ED8ABD0AA96}" dt="2019-08-19T15:50:08.227" v="93"/>
        <pc:sldMkLst>
          <pc:docMk/>
          <pc:sldMk cId="460608780" sldId="415"/>
        </pc:sldMkLst>
        <pc:spChg chg="del">
          <ac:chgData name="Ricardo Mtz" userId="28b94b4c2cc33072" providerId="LiveId" clId="{55FA2D4A-DAA8-46FD-BAC8-9ED8ABD0AA96}" dt="2019-08-19T15:50:08.227" v="93"/>
          <ac:spMkLst>
            <pc:docMk/>
            <pc:sldMk cId="460608780" sldId="415"/>
            <ac:spMk id="2" creationId="{E1E32E3F-3AB6-4790-B031-7525B9D6915A}"/>
          </ac:spMkLst>
        </pc:spChg>
      </pc:sldChg>
      <pc:sldChg chg="delSp modSp">
        <pc:chgData name="Ricardo Mtz" userId="28b94b4c2cc33072" providerId="LiveId" clId="{55FA2D4A-DAA8-46FD-BAC8-9ED8ABD0AA96}" dt="2019-09-10T11:55:29.129" v="103" actId="403"/>
        <pc:sldMkLst>
          <pc:docMk/>
          <pc:sldMk cId="248990110" sldId="416"/>
        </pc:sldMkLst>
        <pc:spChg chg="mod">
          <ac:chgData name="Ricardo Mtz" userId="28b94b4c2cc33072" providerId="LiveId" clId="{55FA2D4A-DAA8-46FD-BAC8-9ED8ABD0AA96}" dt="2019-09-10T11:55:29.129" v="103" actId="403"/>
          <ac:spMkLst>
            <pc:docMk/>
            <pc:sldMk cId="248990110" sldId="416"/>
            <ac:spMk id="3" creationId="{00000000-0000-0000-0000-000000000000}"/>
          </ac:spMkLst>
        </pc:spChg>
        <pc:spChg chg="del">
          <ac:chgData name="Ricardo Mtz" userId="28b94b4c2cc33072" providerId="LiveId" clId="{55FA2D4A-DAA8-46FD-BAC8-9ED8ABD0AA96}" dt="2019-08-19T15:50:08.227" v="93"/>
          <ac:spMkLst>
            <pc:docMk/>
            <pc:sldMk cId="248990110" sldId="416"/>
            <ac:spMk id="4" creationId="{0196FD6A-16D5-46EB-BD0D-EC60F0540391}"/>
          </ac:spMkLst>
        </pc:spChg>
      </pc:sldChg>
      <pc:sldChg chg="delSp">
        <pc:chgData name="Ricardo Mtz" userId="28b94b4c2cc33072" providerId="LiveId" clId="{55FA2D4A-DAA8-46FD-BAC8-9ED8ABD0AA96}" dt="2019-08-19T15:50:08.227" v="93"/>
        <pc:sldMkLst>
          <pc:docMk/>
          <pc:sldMk cId="3346237388" sldId="417"/>
        </pc:sldMkLst>
        <pc:spChg chg="del">
          <ac:chgData name="Ricardo Mtz" userId="28b94b4c2cc33072" providerId="LiveId" clId="{55FA2D4A-DAA8-46FD-BAC8-9ED8ABD0AA96}" dt="2019-08-19T15:50:08.227" v="93"/>
          <ac:spMkLst>
            <pc:docMk/>
            <pc:sldMk cId="3346237388" sldId="417"/>
            <ac:spMk id="4" creationId="{3BE0AB72-802C-4B2E-BB82-5F8CD830C45E}"/>
          </ac:spMkLst>
        </pc:spChg>
      </pc:sldChg>
      <pc:sldChg chg="delSp">
        <pc:chgData name="Ricardo Mtz" userId="28b94b4c2cc33072" providerId="LiveId" clId="{55FA2D4A-DAA8-46FD-BAC8-9ED8ABD0AA96}" dt="2019-08-19T15:50:08.227" v="93"/>
        <pc:sldMkLst>
          <pc:docMk/>
          <pc:sldMk cId="625292296" sldId="418"/>
        </pc:sldMkLst>
        <pc:spChg chg="del">
          <ac:chgData name="Ricardo Mtz" userId="28b94b4c2cc33072" providerId="LiveId" clId="{55FA2D4A-DAA8-46FD-BAC8-9ED8ABD0AA96}" dt="2019-08-19T15:50:08.227" v="93"/>
          <ac:spMkLst>
            <pc:docMk/>
            <pc:sldMk cId="625292296" sldId="418"/>
            <ac:spMk id="4" creationId="{AEFDC3E4-DD51-4A3D-8A4F-DCA8C1E3DA79}"/>
          </ac:spMkLst>
        </pc:spChg>
      </pc:sldChg>
      <pc:sldChg chg="delSp">
        <pc:chgData name="Ricardo Mtz" userId="28b94b4c2cc33072" providerId="LiveId" clId="{55FA2D4A-DAA8-46FD-BAC8-9ED8ABD0AA96}" dt="2019-08-19T15:50:08.227" v="93"/>
        <pc:sldMkLst>
          <pc:docMk/>
          <pc:sldMk cId="691759014" sldId="419"/>
        </pc:sldMkLst>
        <pc:spChg chg="del">
          <ac:chgData name="Ricardo Mtz" userId="28b94b4c2cc33072" providerId="LiveId" clId="{55FA2D4A-DAA8-46FD-BAC8-9ED8ABD0AA96}" dt="2019-08-19T15:50:08.227" v="93"/>
          <ac:spMkLst>
            <pc:docMk/>
            <pc:sldMk cId="691759014" sldId="419"/>
            <ac:spMk id="4" creationId="{468D0A48-2475-4D11-A0E0-C88190843210}"/>
          </ac:spMkLst>
        </pc:spChg>
      </pc:sldChg>
      <pc:sldChg chg="delSp">
        <pc:chgData name="Ricardo Mtz" userId="28b94b4c2cc33072" providerId="LiveId" clId="{55FA2D4A-DAA8-46FD-BAC8-9ED8ABD0AA96}" dt="2019-08-19T15:50:08.227" v="93"/>
        <pc:sldMkLst>
          <pc:docMk/>
          <pc:sldMk cId="2511084289" sldId="420"/>
        </pc:sldMkLst>
        <pc:spChg chg="del">
          <ac:chgData name="Ricardo Mtz" userId="28b94b4c2cc33072" providerId="LiveId" clId="{55FA2D4A-DAA8-46FD-BAC8-9ED8ABD0AA96}" dt="2019-08-19T15:50:08.227" v="93"/>
          <ac:spMkLst>
            <pc:docMk/>
            <pc:sldMk cId="2511084289" sldId="420"/>
            <ac:spMk id="4" creationId="{4E26EAED-358E-49B4-8E05-048E546663EC}"/>
          </ac:spMkLst>
        </pc:spChg>
      </pc:sldChg>
      <pc:sldChg chg="delSp">
        <pc:chgData name="Ricardo Mtz" userId="28b94b4c2cc33072" providerId="LiveId" clId="{55FA2D4A-DAA8-46FD-BAC8-9ED8ABD0AA96}" dt="2019-08-19T15:50:08.227" v="93"/>
        <pc:sldMkLst>
          <pc:docMk/>
          <pc:sldMk cId="2305618602" sldId="421"/>
        </pc:sldMkLst>
        <pc:spChg chg="del">
          <ac:chgData name="Ricardo Mtz" userId="28b94b4c2cc33072" providerId="LiveId" clId="{55FA2D4A-DAA8-46FD-BAC8-9ED8ABD0AA96}" dt="2019-08-19T15:50:08.227" v="93"/>
          <ac:spMkLst>
            <pc:docMk/>
            <pc:sldMk cId="2305618602" sldId="421"/>
            <ac:spMk id="4" creationId="{01BB8372-C1C1-4B3D-820A-F8D4CFEB6B32}"/>
          </ac:spMkLst>
        </pc:spChg>
      </pc:sldChg>
      <pc:sldChg chg="delSp">
        <pc:chgData name="Ricardo Mtz" userId="28b94b4c2cc33072" providerId="LiveId" clId="{55FA2D4A-DAA8-46FD-BAC8-9ED8ABD0AA96}" dt="2019-08-19T15:50:08.227" v="93"/>
        <pc:sldMkLst>
          <pc:docMk/>
          <pc:sldMk cId="2548182999" sldId="422"/>
        </pc:sldMkLst>
        <pc:spChg chg="del">
          <ac:chgData name="Ricardo Mtz" userId="28b94b4c2cc33072" providerId="LiveId" clId="{55FA2D4A-DAA8-46FD-BAC8-9ED8ABD0AA96}" dt="2019-08-19T15:50:08.227" v="93"/>
          <ac:spMkLst>
            <pc:docMk/>
            <pc:sldMk cId="2548182999" sldId="422"/>
            <ac:spMk id="2" creationId="{3464866C-F79B-41B5-B5D2-2FDE0D92143C}"/>
          </ac:spMkLst>
        </pc:spChg>
      </pc:sldChg>
      <pc:sldChg chg="delSp">
        <pc:chgData name="Ricardo Mtz" userId="28b94b4c2cc33072" providerId="LiveId" clId="{55FA2D4A-DAA8-46FD-BAC8-9ED8ABD0AA96}" dt="2019-08-19T15:50:08.227" v="93"/>
        <pc:sldMkLst>
          <pc:docMk/>
          <pc:sldMk cId="2118765862" sldId="423"/>
        </pc:sldMkLst>
        <pc:spChg chg="del">
          <ac:chgData name="Ricardo Mtz" userId="28b94b4c2cc33072" providerId="LiveId" clId="{55FA2D4A-DAA8-46FD-BAC8-9ED8ABD0AA96}" dt="2019-08-19T15:50:08.227" v="93"/>
          <ac:spMkLst>
            <pc:docMk/>
            <pc:sldMk cId="2118765862" sldId="423"/>
            <ac:spMk id="4" creationId="{DA5F8246-D937-48EF-9FA6-7F57BD3F84D8}"/>
          </ac:spMkLst>
        </pc:spChg>
      </pc:sldChg>
      <pc:sldChg chg="delSp">
        <pc:chgData name="Ricardo Mtz" userId="28b94b4c2cc33072" providerId="LiveId" clId="{55FA2D4A-DAA8-46FD-BAC8-9ED8ABD0AA96}" dt="2019-08-19T15:50:08.227" v="93"/>
        <pc:sldMkLst>
          <pc:docMk/>
          <pc:sldMk cId="2242867311" sldId="424"/>
        </pc:sldMkLst>
        <pc:spChg chg="del">
          <ac:chgData name="Ricardo Mtz" userId="28b94b4c2cc33072" providerId="LiveId" clId="{55FA2D4A-DAA8-46FD-BAC8-9ED8ABD0AA96}" dt="2019-08-19T15:50:08.227" v="93"/>
          <ac:spMkLst>
            <pc:docMk/>
            <pc:sldMk cId="2242867311" sldId="424"/>
            <ac:spMk id="4" creationId="{7DD6AC8D-3667-40AB-9A7A-580421C5B3DA}"/>
          </ac:spMkLst>
        </pc:spChg>
      </pc:sldChg>
      <pc:sldChg chg="delSp">
        <pc:chgData name="Ricardo Mtz" userId="28b94b4c2cc33072" providerId="LiveId" clId="{55FA2D4A-DAA8-46FD-BAC8-9ED8ABD0AA96}" dt="2019-08-19T15:50:08.227" v="93"/>
        <pc:sldMkLst>
          <pc:docMk/>
          <pc:sldMk cId="4149926290" sldId="425"/>
        </pc:sldMkLst>
        <pc:spChg chg="del">
          <ac:chgData name="Ricardo Mtz" userId="28b94b4c2cc33072" providerId="LiveId" clId="{55FA2D4A-DAA8-46FD-BAC8-9ED8ABD0AA96}" dt="2019-08-19T15:50:08.227" v="93"/>
          <ac:spMkLst>
            <pc:docMk/>
            <pc:sldMk cId="4149926290" sldId="425"/>
            <ac:spMk id="4" creationId="{1B86B1A3-4293-4C69-879A-B49A08B582C5}"/>
          </ac:spMkLst>
        </pc:spChg>
      </pc:sldChg>
      <pc:sldChg chg="delSp">
        <pc:chgData name="Ricardo Mtz" userId="28b94b4c2cc33072" providerId="LiveId" clId="{55FA2D4A-DAA8-46FD-BAC8-9ED8ABD0AA96}" dt="2019-08-19T15:50:08.227" v="93"/>
        <pc:sldMkLst>
          <pc:docMk/>
          <pc:sldMk cId="3262038186" sldId="426"/>
        </pc:sldMkLst>
        <pc:spChg chg="del">
          <ac:chgData name="Ricardo Mtz" userId="28b94b4c2cc33072" providerId="LiveId" clId="{55FA2D4A-DAA8-46FD-BAC8-9ED8ABD0AA96}" dt="2019-08-19T15:50:08.227" v="93"/>
          <ac:spMkLst>
            <pc:docMk/>
            <pc:sldMk cId="3262038186" sldId="426"/>
            <ac:spMk id="4" creationId="{D075D733-9975-44BB-911B-38722305EDE0}"/>
          </ac:spMkLst>
        </pc:spChg>
      </pc:sldChg>
      <pc:sldChg chg="delSp">
        <pc:chgData name="Ricardo Mtz" userId="28b94b4c2cc33072" providerId="LiveId" clId="{55FA2D4A-DAA8-46FD-BAC8-9ED8ABD0AA96}" dt="2019-08-19T15:50:08.227" v="93"/>
        <pc:sldMkLst>
          <pc:docMk/>
          <pc:sldMk cId="601441480" sldId="427"/>
        </pc:sldMkLst>
        <pc:spChg chg="del">
          <ac:chgData name="Ricardo Mtz" userId="28b94b4c2cc33072" providerId="LiveId" clId="{55FA2D4A-DAA8-46FD-BAC8-9ED8ABD0AA96}" dt="2019-08-19T15:50:08.227" v="93"/>
          <ac:spMkLst>
            <pc:docMk/>
            <pc:sldMk cId="601441480" sldId="427"/>
            <ac:spMk id="4" creationId="{AC3D84CE-18B0-4FA1-AAAF-DD119BC34F56}"/>
          </ac:spMkLst>
        </pc:spChg>
      </pc:sldChg>
      <pc:sldChg chg="delSp">
        <pc:chgData name="Ricardo Mtz" userId="28b94b4c2cc33072" providerId="LiveId" clId="{55FA2D4A-DAA8-46FD-BAC8-9ED8ABD0AA96}" dt="2019-08-19T15:50:08.227" v="93"/>
        <pc:sldMkLst>
          <pc:docMk/>
          <pc:sldMk cId="1806210705" sldId="428"/>
        </pc:sldMkLst>
        <pc:spChg chg="del">
          <ac:chgData name="Ricardo Mtz" userId="28b94b4c2cc33072" providerId="LiveId" clId="{55FA2D4A-DAA8-46FD-BAC8-9ED8ABD0AA96}" dt="2019-08-19T15:50:08.227" v="93"/>
          <ac:spMkLst>
            <pc:docMk/>
            <pc:sldMk cId="1806210705" sldId="428"/>
            <ac:spMk id="4" creationId="{EE6E8B06-84BC-4800-A267-CABDCB50DF32}"/>
          </ac:spMkLst>
        </pc:spChg>
      </pc:sldChg>
      <pc:sldChg chg="delSp">
        <pc:chgData name="Ricardo Mtz" userId="28b94b4c2cc33072" providerId="LiveId" clId="{55FA2D4A-DAA8-46FD-BAC8-9ED8ABD0AA96}" dt="2019-08-19T15:50:08.227" v="93"/>
        <pc:sldMkLst>
          <pc:docMk/>
          <pc:sldMk cId="3066579823" sldId="429"/>
        </pc:sldMkLst>
        <pc:spChg chg="del">
          <ac:chgData name="Ricardo Mtz" userId="28b94b4c2cc33072" providerId="LiveId" clId="{55FA2D4A-DAA8-46FD-BAC8-9ED8ABD0AA96}" dt="2019-08-19T15:50:08.227" v="93"/>
          <ac:spMkLst>
            <pc:docMk/>
            <pc:sldMk cId="3066579823" sldId="429"/>
            <ac:spMk id="4" creationId="{07AF5BBC-6AFB-486F-9A3B-952A4A4C794B}"/>
          </ac:spMkLst>
        </pc:spChg>
      </pc:sldChg>
      <pc:sldChg chg="delSp">
        <pc:chgData name="Ricardo Mtz" userId="28b94b4c2cc33072" providerId="LiveId" clId="{55FA2D4A-DAA8-46FD-BAC8-9ED8ABD0AA96}" dt="2019-08-19T15:50:08.227" v="93"/>
        <pc:sldMkLst>
          <pc:docMk/>
          <pc:sldMk cId="1798353676" sldId="430"/>
        </pc:sldMkLst>
        <pc:spChg chg="del">
          <ac:chgData name="Ricardo Mtz" userId="28b94b4c2cc33072" providerId="LiveId" clId="{55FA2D4A-DAA8-46FD-BAC8-9ED8ABD0AA96}" dt="2019-08-19T15:50:08.227" v="93"/>
          <ac:spMkLst>
            <pc:docMk/>
            <pc:sldMk cId="1798353676" sldId="430"/>
            <ac:spMk id="4" creationId="{22C1B446-1044-4335-983C-5874E4EC441E}"/>
          </ac:spMkLst>
        </pc:spChg>
      </pc:sldChg>
      <pc:sldChg chg="delSp">
        <pc:chgData name="Ricardo Mtz" userId="28b94b4c2cc33072" providerId="LiveId" clId="{55FA2D4A-DAA8-46FD-BAC8-9ED8ABD0AA96}" dt="2019-08-19T15:50:08.227" v="93"/>
        <pc:sldMkLst>
          <pc:docMk/>
          <pc:sldMk cId="3882962561" sldId="433"/>
        </pc:sldMkLst>
        <pc:spChg chg="del">
          <ac:chgData name="Ricardo Mtz" userId="28b94b4c2cc33072" providerId="LiveId" clId="{55FA2D4A-DAA8-46FD-BAC8-9ED8ABD0AA96}" dt="2019-08-19T15:50:08.227" v="93"/>
          <ac:spMkLst>
            <pc:docMk/>
            <pc:sldMk cId="3882962561" sldId="433"/>
            <ac:spMk id="4" creationId="{D2D636E6-D3AD-4ADC-B944-8B6D8A6A7BFE}"/>
          </ac:spMkLst>
        </pc:spChg>
      </pc:sldChg>
      <pc:sldChg chg="delSp">
        <pc:chgData name="Ricardo Mtz" userId="28b94b4c2cc33072" providerId="LiveId" clId="{55FA2D4A-DAA8-46FD-BAC8-9ED8ABD0AA96}" dt="2019-08-19T15:50:08.227" v="93"/>
        <pc:sldMkLst>
          <pc:docMk/>
          <pc:sldMk cId="2231410818" sldId="434"/>
        </pc:sldMkLst>
        <pc:spChg chg="del">
          <ac:chgData name="Ricardo Mtz" userId="28b94b4c2cc33072" providerId="LiveId" clId="{55FA2D4A-DAA8-46FD-BAC8-9ED8ABD0AA96}" dt="2019-08-19T15:50:08.227" v="93"/>
          <ac:spMkLst>
            <pc:docMk/>
            <pc:sldMk cId="2231410818" sldId="434"/>
            <ac:spMk id="4" creationId="{E6F508B1-C64A-4777-BA6D-F58A0E205BF9}"/>
          </ac:spMkLst>
        </pc:spChg>
      </pc:sldChg>
      <pc:sldChg chg="delSp">
        <pc:chgData name="Ricardo Mtz" userId="28b94b4c2cc33072" providerId="LiveId" clId="{55FA2D4A-DAA8-46FD-BAC8-9ED8ABD0AA96}" dt="2019-08-19T15:50:08.227" v="93"/>
        <pc:sldMkLst>
          <pc:docMk/>
          <pc:sldMk cId="3267762546" sldId="435"/>
        </pc:sldMkLst>
        <pc:spChg chg="del">
          <ac:chgData name="Ricardo Mtz" userId="28b94b4c2cc33072" providerId="LiveId" clId="{55FA2D4A-DAA8-46FD-BAC8-9ED8ABD0AA96}" dt="2019-08-19T15:50:08.227" v="93"/>
          <ac:spMkLst>
            <pc:docMk/>
            <pc:sldMk cId="3267762546" sldId="435"/>
            <ac:spMk id="4" creationId="{7EE33137-88E0-4DD7-98F3-F16758044BA0}"/>
          </ac:spMkLst>
        </pc:spChg>
      </pc:sldChg>
      <pc:sldChg chg="delSp">
        <pc:chgData name="Ricardo Mtz" userId="28b94b4c2cc33072" providerId="LiveId" clId="{55FA2D4A-DAA8-46FD-BAC8-9ED8ABD0AA96}" dt="2019-08-19T15:50:08.227" v="93"/>
        <pc:sldMkLst>
          <pc:docMk/>
          <pc:sldMk cId="3509705434" sldId="436"/>
        </pc:sldMkLst>
        <pc:spChg chg="del">
          <ac:chgData name="Ricardo Mtz" userId="28b94b4c2cc33072" providerId="LiveId" clId="{55FA2D4A-DAA8-46FD-BAC8-9ED8ABD0AA96}" dt="2019-08-19T15:50:08.227" v="93"/>
          <ac:spMkLst>
            <pc:docMk/>
            <pc:sldMk cId="3509705434" sldId="436"/>
            <ac:spMk id="4" creationId="{6AC10CAA-7691-4827-89BB-91DD0B3103B0}"/>
          </ac:spMkLst>
        </pc:spChg>
      </pc:sldChg>
      <pc:sldChg chg="delSp">
        <pc:chgData name="Ricardo Mtz" userId="28b94b4c2cc33072" providerId="LiveId" clId="{55FA2D4A-DAA8-46FD-BAC8-9ED8ABD0AA96}" dt="2019-08-19T15:50:08.227" v="93"/>
        <pc:sldMkLst>
          <pc:docMk/>
          <pc:sldMk cId="124654299" sldId="437"/>
        </pc:sldMkLst>
        <pc:spChg chg="del">
          <ac:chgData name="Ricardo Mtz" userId="28b94b4c2cc33072" providerId="LiveId" clId="{55FA2D4A-DAA8-46FD-BAC8-9ED8ABD0AA96}" dt="2019-08-19T15:50:08.227" v="93"/>
          <ac:spMkLst>
            <pc:docMk/>
            <pc:sldMk cId="124654299" sldId="437"/>
            <ac:spMk id="4" creationId="{DCACEAF4-5D1C-4348-9087-705CE89C01AC}"/>
          </ac:spMkLst>
        </pc:spChg>
      </pc:sldChg>
      <pc:sldChg chg="delSp">
        <pc:chgData name="Ricardo Mtz" userId="28b94b4c2cc33072" providerId="LiveId" clId="{55FA2D4A-DAA8-46FD-BAC8-9ED8ABD0AA96}" dt="2019-08-19T15:50:08.227" v="93"/>
        <pc:sldMkLst>
          <pc:docMk/>
          <pc:sldMk cId="3784318117" sldId="438"/>
        </pc:sldMkLst>
        <pc:spChg chg="del">
          <ac:chgData name="Ricardo Mtz" userId="28b94b4c2cc33072" providerId="LiveId" clId="{55FA2D4A-DAA8-46FD-BAC8-9ED8ABD0AA96}" dt="2019-08-19T15:50:08.227" v="93"/>
          <ac:spMkLst>
            <pc:docMk/>
            <pc:sldMk cId="3784318117" sldId="438"/>
            <ac:spMk id="4" creationId="{10CB02CD-98E7-4449-8844-2EBADFECB47E}"/>
          </ac:spMkLst>
        </pc:spChg>
      </pc:sldChg>
      <pc:sldChg chg="delSp">
        <pc:chgData name="Ricardo Mtz" userId="28b94b4c2cc33072" providerId="LiveId" clId="{55FA2D4A-DAA8-46FD-BAC8-9ED8ABD0AA96}" dt="2019-08-19T15:50:08.227" v="93"/>
        <pc:sldMkLst>
          <pc:docMk/>
          <pc:sldMk cId="1553870583" sldId="439"/>
        </pc:sldMkLst>
        <pc:spChg chg="del">
          <ac:chgData name="Ricardo Mtz" userId="28b94b4c2cc33072" providerId="LiveId" clId="{55FA2D4A-DAA8-46FD-BAC8-9ED8ABD0AA96}" dt="2019-08-19T15:50:08.227" v="93"/>
          <ac:spMkLst>
            <pc:docMk/>
            <pc:sldMk cId="1553870583" sldId="439"/>
            <ac:spMk id="4" creationId="{60D05D46-C541-486B-9BFE-CCD4E8828993}"/>
          </ac:spMkLst>
        </pc:spChg>
      </pc:sldChg>
      <pc:sldChg chg="delSp">
        <pc:chgData name="Ricardo Mtz" userId="28b94b4c2cc33072" providerId="LiveId" clId="{55FA2D4A-DAA8-46FD-BAC8-9ED8ABD0AA96}" dt="2019-08-19T15:50:08.227" v="93"/>
        <pc:sldMkLst>
          <pc:docMk/>
          <pc:sldMk cId="1148342909" sldId="440"/>
        </pc:sldMkLst>
        <pc:spChg chg="del">
          <ac:chgData name="Ricardo Mtz" userId="28b94b4c2cc33072" providerId="LiveId" clId="{55FA2D4A-DAA8-46FD-BAC8-9ED8ABD0AA96}" dt="2019-08-19T15:50:08.227" v="93"/>
          <ac:spMkLst>
            <pc:docMk/>
            <pc:sldMk cId="1148342909" sldId="440"/>
            <ac:spMk id="4" creationId="{00B5C502-A7FF-4D01-8E3E-5FAF33EE49C4}"/>
          </ac:spMkLst>
        </pc:spChg>
      </pc:sldChg>
      <pc:sldChg chg="delSp">
        <pc:chgData name="Ricardo Mtz" userId="28b94b4c2cc33072" providerId="LiveId" clId="{55FA2D4A-DAA8-46FD-BAC8-9ED8ABD0AA96}" dt="2019-08-19T15:50:08.227" v="93"/>
        <pc:sldMkLst>
          <pc:docMk/>
          <pc:sldMk cId="3633552669" sldId="441"/>
        </pc:sldMkLst>
        <pc:spChg chg="del">
          <ac:chgData name="Ricardo Mtz" userId="28b94b4c2cc33072" providerId="LiveId" clId="{55FA2D4A-DAA8-46FD-BAC8-9ED8ABD0AA96}" dt="2019-08-19T15:50:08.227" v="93"/>
          <ac:spMkLst>
            <pc:docMk/>
            <pc:sldMk cId="3633552669" sldId="441"/>
            <ac:spMk id="4" creationId="{F818619E-DF97-43E4-B0C2-7F97F1358D20}"/>
          </ac:spMkLst>
        </pc:spChg>
      </pc:sldChg>
      <pc:sldChg chg="delSp">
        <pc:chgData name="Ricardo Mtz" userId="28b94b4c2cc33072" providerId="LiveId" clId="{55FA2D4A-DAA8-46FD-BAC8-9ED8ABD0AA96}" dt="2019-08-19T15:50:08.227" v="93"/>
        <pc:sldMkLst>
          <pc:docMk/>
          <pc:sldMk cId="970126378" sldId="443"/>
        </pc:sldMkLst>
        <pc:spChg chg="del">
          <ac:chgData name="Ricardo Mtz" userId="28b94b4c2cc33072" providerId="LiveId" clId="{55FA2D4A-DAA8-46FD-BAC8-9ED8ABD0AA96}" dt="2019-08-19T15:50:08.227" v="93"/>
          <ac:spMkLst>
            <pc:docMk/>
            <pc:sldMk cId="970126378" sldId="443"/>
            <ac:spMk id="4" creationId="{F883E700-D04D-49A2-8E59-D008A9CFA9E3}"/>
          </ac:spMkLst>
        </pc:spChg>
      </pc:sldChg>
      <pc:sldChg chg="delSp">
        <pc:chgData name="Ricardo Mtz" userId="28b94b4c2cc33072" providerId="LiveId" clId="{55FA2D4A-DAA8-46FD-BAC8-9ED8ABD0AA96}" dt="2019-08-19T15:50:08.227" v="93"/>
        <pc:sldMkLst>
          <pc:docMk/>
          <pc:sldMk cId="3113070530" sldId="444"/>
        </pc:sldMkLst>
        <pc:spChg chg="del">
          <ac:chgData name="Ricardo Mtz" userId="28b94b4c2cc33072" providerId="LiveId" clId="{55FA2D4A-DAA8-46FD-BAC8-9ED8ABD0AA96}" dt="2019-08-19T15:50:08.227" v="93"/>
          <ac:spMkLst>
            <pc:docMk/>
            <pc:sldMk cId="3113070530" sldId="444"/>
            <ac:spMk id="4" creationId="{A6E2F990-7E00-4A21-BD1B-704BA93F5657}"/>
          </ac:spMkLst>
        </pc:spChg>
      </pc:sldChg>
      <pc:sldChg chg="delSp">
        <pc:chgData name="Ricardo Mtz" userId="28b94b4c2cc33072" providerId="LiveId" clId="{55FA2D4A-DAA8-46FD-BAC8-9ED8ABD0AA96}" dt="2019-08-19T15:50:08.227" v="93"/>
        <pc:sldMkLst>
          <pc:docMk/>
          <pc:sldMk cId="2098284848" sldId="445"/>
        </pc:sldMkLst>
        <pc:spChg chg="del">
          <ac:chgData name="Ricardo Mtz" userId="28b94b4c2cc33072" providerId="LiveId" clId="{55FA2D4A-DAA8-46FD-BAC8-9ED8ABD0AA96}" dt="2019-08-19T15:50:08.227" v="93"/>
          <ac:spMkLst>
            <pc:docMk/>
            <pc:sldMk cId="2098284848" sldId="445"/>
            <ac:spMk id="4" creationId="{4769FBE7-857A-43C7-ACFF-D5CC9F2594D3}"/>
          </ac:spMkLst>
        </pc:spChg>
      </pc:sldChg>
      <pc:sldChg chg="delSp">
        <pc:chgData name="Ricardo Mtz" userId="28b94b4c2cc33072" providerId="LiveId" clId="{55FA2D4A-DAA8-46FD-BAC8-9ED8ABD0AA96}" dt="2019-08-19T15:50:08.227" v="93"/>
        <pc:sldMkLst>
          <pc:docMk/>
          <pc:sldMk cId="2740648819" sldId="446"/>
        </pc:sldMkLst>
        <pc:spChg chg="del">
          <ac:chgData name="Ricardo Mtz" userId="28b94b4c2cc33072" providerId="LiveId" clId="{55FA2D4A-DAA8-46FD-BAC8-9ED8ABD0AA96}" dt="2019-08-19T15:50:08.227" v="93"/>
          <ac:spMkLst>
            <pc:docMk/>
            <pc:sldMk cId="2740648819" sldId="446"/>
            <ac:spMk id="4" creationId="{F32D6270-8546-4BE3-A847-9BB2B059E6F5}"/>
          </ac:spMkLst>
        </pc:spChg>
      </pc:sldChg>
      <pc:sldChg chg="delSp">
        <pc:chgData name="Ricardo Mtz" userId="28b94b4c2cc33072" providerId="LiveId" clId="{55FA2D4A-DAA8-46FD-BAC8-9ED8ABD0AA96}" dt="2019-08-19T15:50:08.227" v="93"/>
        <pc:sldMkLst>
          <pc:docMk/>
          <pc:sldMk cId="2226794698" sldId="448"/>
        </pc:sldMkLst>
        <pc:spChg chg="del">
          <ac:chgData name="Ricardo Mtz" userId="28b94b4c2cc33072" providerId="LiveId" clId="{55FA2D4A-DAA8-46FD-BAC8-9ED8ABD0AA96}" dt="2019-08-19T15:50:08.227" v="93"/>
          <ac:spMkLst>
            <pc:docMk/>
            <pc:sldMk cId="2226794698" sldId="448"/>
            <ac:spMk id="4" creationId="{F1ED4CDB-0CEA-4794-B90E-C616C9103EE7}"/>
          </ac:spMkLst>
        </pc:spChg>
      </pc:sldChg>
      <pc:sldChg chg="delSp">
        <pc:chgData name="Ricardo Mtz" userId="28b94b4c2cc33072" providerId="LiveId" clId="{55FA2D4A-DAA8-46FD-BAC8-9ED8ABD0AA96}" dt="2019-08-19T15:50:08.227" v="93"/>
        <pc:sldMkLst>
          <pc:docMk/>
          <pc:sldMk cId="3057432467" sldId="449"/>
        </pc:sldMkLst>
        <pc:spChg chg="del">
          <ac:chgData name="Ricardo Mtz" userId="28b94b4c2cc33072" providerId="LiveId" clId="{55FA2D4A-DAA8-46FD-BAC8-9ED8ABD0AA96}" dt="2019-08-19T15:50:08.227" v="93"/>
          <ac:spMkLst>
            <pc:docMk/>
            <pc:sldMk cId="3057432467" sldId="449"/>
            <ac:spMk id="4" creationId="{C2F440AB-44FD-4A1C-BAA3-242FDC93FEA7}"/>
          </ac:spMkLst>
        </pc:spChg>
      </pc:sldChg>
      <pc:sldChg chg="delSp">
        <pc:chgData name="Ricardo Mtz" userId="28b94b4c2cc33072" providerId="LiveId" clId="{55FA2D4A-DAA8-46FD-BAC8-9ED8ABD0AA96}" dt="2019-08-19T15:50:08.227" v="93"/>
        <pc:sldMkLst>
          <pc:docMk/>
          <pc:sldMk cId="1831800666" sldId="450"/>
        </pc:sldMkLst>
        <pc:spChg chg="del">
          <ac:chgData name="Ricardo Mtz" userId="28b94b4c2cc33072" providerId="LiveId" clId="{55FA2D4A-DAA8-46FD-BAC8-9ED8ABD0AA96}" dt="2019-08-19T15:50:08.227" v="93"/>
          <ac:spMkLst>
            <pc:docMk/>
            <pc:sldMk cId="1831800666" sldId="450"/>
            <ac:spMk id="4" creationId="{811B4442-7E18-446B-B6A4-E0B20B97D7AF}"/>
          </ac:spMkLst>
        </pc:spChg>
      </pc:sldChg>
      <pc:sldChg chg="delSp">
        <pc:chgData name="Ricardo Mtz" userId="28b94b4c2cc33072" providerId="LiveId" clId="{55FA2D4A-DAA8-46FD-BAC8-9ED8ABD0AA96}" dt="2019-08-19T15:50:08.227" v="93"/>
        <pc:sldMkLst>
          <pc:docMk/>
          <pc:sldMk cId="3326747845" sldId="451"/>
        </pc:sldMkLst>
        <pc:spChg chg="del">
          <ac:chgData name="Ricardo Mtz" userId="28b94b4c2cc33072" providerId="LiveId" clId="{55FA2D4A-DAA8-46FD-BAC8-9ED8ABD0AA96}" dt="2019-08-19T15:50:08.227" v="93"/>
          <ac:spMkLst>
            <pc:docMk/>
            <pc:sldMk cId="3326747845" sldId="451"/>
            <ac:spMk id="4" creationId="{A6ECEAD4-C429-4E37-91CA-2665F537F164}"/>
          </ac:spMkLst>
        </pc:spChg>
      </pc:sldChg>
      <pc:sldChg chg="delSp">
        <pc:chgData name="Ricardo Mtz" userId="28b94b4c2cc33072" providerId="LiveId" clId="{55FA2D4A-DAA8-46FD-BAC8-9ED8ABD0AA96}" dt="2019-08-19T15:50:08.227" v="93"/>
        <pc:sldMkLst>
          <pc:docMk/>
          <pc:sldMk cId="100740693" sldId="452"/>
        </pc:sldMkLst>
        <pc:spChg chg="del">
          <ac:chgData name="Ricardo Mtz" userId="28b94b4c2cc33072" providerId="LiveId" clId="{55FA2D4A-DAA8-46FD-BAC8-9ED8ABD0AA96}" dt="2019-08-19T15:50:08.227" v="93"/>
          <ac:spMkLst>
            <pc:docMk/>
            <pc:sldMk cId="100740693" sldId="452"/>
            <ac:spMk id="4" creationId="{69A35930-12F4-43A8-B04C-02820EF7F4B9}"/>
          </ac:spMkLst>
        </pc:spChg>
      </pc:sldChg>
      <pc:sldChg chg="delSp">
        <pc:chgData name="Ricardo Mtz" userId="28b94b4c2cc33072" providerId="LiveId" clId="{55FA2D4A-DAA8-46FD-BAC8-9ED8ABD0AA96}" dt="2019-08-19T15:50:08.227" v="93"/>
        <pc:sldMkLst>
          <pc:docMk/>
          <pc:sldMk cId="213559396" sldId="453"/>
        </pc:sldMkLst>
        <pc:spChg chg="del">
          <ac:chgData name="Ricardo Mtz" userId="28b94b4c2cc33072" providerId="LiveId" clId="{55FA2D4A-DAA8-46FD-BAC8-9ED8ABD0AA96}" dt="2019-08-19T15:50:08.227" v="93"/>
          <ac:spMkLst>
            <pc:docMk/>
            <pc:sldMk cId="213559396" sldId="453"/>
            <ac:spMk id="4" creationId="{E6194545-CB2B-424B-A259-A99A8DA787EE}"/>
          </ac:spMkLst>
        </pc:spChg>
      </pc:sldChg>
      <pc:sldChg chg="delSp">
        <pc:chgData name="Ricardo Mtz" userId="28b94b4c2cc33072" providerId="LiveId" clId="{55FA2D4A-DAA8-46FD-BAC8-9ED8ABD0AA96}" dt="2019-08-19T15:50:08.227" v="93"/>
        <pc:sldMkLst>
          <pc:docMk/>
          <pc:sldMk cId="2441702986" sldId="454"/>
        </pc:sldMkLst>
        <pc:spChg chg="del">
          <ac:chgData name="Ricardo Mtz" userId="28b94b4c2cc33072" providerId="LiveId" clId="{55FA2D4A-DAA8-46FD-BAC8-9ED8ABD0AA96}" dt="2019-08-19T15:50:08.227" v="93"/>
          <ac:spMkLst>
            <pc:docMk/>
            <pc:sldMk cId="2441702986" sldId="454"/>
            <ac:spMk id="4" creationId="{598C8973-D43C-4C35-8895-A5F87426EF05}"/>
          </ac:spMkLst>
        </pc:spChg>
      </pc:sldChg>
      <pc:sldChg chg="delSp">
        <pc:chgData name="Ricardo Mtz" userId="28b94b4c2cc33072" providerId="LiveId" clId="{55FA2D4A-DAA8-46FD-BAC8-9ED8ABD0AA96}" dt="2019-08-19T15:50:08.227" v="93"/>
        <pc:sldMkLst>
          <pc:docMk/>
          <pc:sldMk cId="2791203371" sldId="455"/>
        </pc:sldMkLst>
        <pc:spChg chg="del">
          <ac:chgData name="Ricardo Mtz" userId="28b94b4c2cc33072" providerId="LiveId" clId="{55FA2D4A-DAA8-46FD-BAC8-9ED8ABD0AA96}" dt="2019-08-19T15:50:08.227" v="93"/>
          <ac:spMkLst>
            <pc:docMk/>
            <pc:sldMk cId="2791203371" sldId="455"/>
            <ac:spMk id="4" creationId="{971ED495-CF16-45EC-A4D6-6661253144CD}"/>
          </ac:spMkLst>
        </pc:spChg>
      </pc:sldChg>
      <pc:sldChg chg="delSp">
        <pc:chgData name="Ricardo Mtz" userId="28b94b4c2cc33072" providerId="LiveId" clId="{55FA2D4A-DAA8-46FD-BAC8-9ED8ABD0AA96}" dt="2019-08-19T15:50:08.227" v="93"/>
        <pc:sldMkLst>
          <pc:docMk/>
          <pc:sldMk cId="3767506737" sldId="456"/>
        </pc:sldMkLst>
        <pc:spChg chg="del">
          <ac:chgData name="Ricardo Mtz" userId="28b94b4c2cc33072" providerId="LiveId" clId="{55FA2D4A-DAA8-46FD-BAC8-9ED8ABD0AA96}" dt="2019-08-19T15:50:08.227" v="93"/>
          <ac:spMkLst>
            <pc:docMk/>
            <pc:sldMk cId="3767506737" sldId="456"/>
            <ac:spMk id="4" creationId="{401D57AE-052F-4CD2-A22C-197EF0BE7B8E}"/>
          </ac:spMkLst>
        </pc:spChg>
      </pc:sldChg>
      <pc:sldChg chg="delSp">
        <pc:chgData name="Ricardo Mtz" userId="28b94b4c2cc33072" providerId="LiveId" clId="{55FA2D4A-DAA8-46FD-BAC8-9ED8ABD0AA96}" dt="2019-08-19T15:50:08.227" v="93"/>
        <pc:sldMkLst>
          <pc:docMk/>
          <pc:sldMk cId="2380446783" sldId="457"/>
        </pc:sldMkLst>
        <pc:spChg chg="del">
          <ac:chgData name="Ricardo Mtz" userId="28b94b4c2cc33072" providerId="LiveId" clId="{55FA2D4A-DAA8-46FD-BAC8-9ED8ABD0AA96}" dt="2019-08-19T15:50:08.227" v="93"/>
          <ac:spMkLst>
            <pc:docMk/>
            <pc:sldMk cId="2380446783" sldId="457"/>
            <ac:spMk id="4" creationId="{22301B95-102A-4F95-B210-A8782E2CBB9F}"/>
          </ac:spMkLst>
        </pc:spChg>
      </pc:sldChg>
      <pc:sldChg chg="delSp">
        <pc:chgData name="Ricardo Mtz" userId="28b94b4c2cc33072" providerId="LiveId" clId="{55FA2D4A-DAA8-46FD-BAC8-9ED8ABD0AA96}" dt="2019-08-19T15:50:08.227" v="93"/>
        <pc:sldMkLst>
          <pc:docMk/>
          <pc:sldMk cId="3228748787" sldId="458"/>
        </pc:sldMkLst>
        <pc:spChg chg="del">
          <ac:chgData name="Ricardo Mtz" userId="28b94b4c2cc33072" providerId="LiveId" clId="{55FA2D4A-DAA8-46FD-BAC8-9ED8ABD0AA96}" dt="2019-08-19T15:50:08.227" v="93"/>
          <ac:spMkLst>
            <pc:docMk/>
            <pc:sldMk cId="3228748787" sldId="458"/>
            <ac:spMk id="7" creationId="{8BDFF94B-7CAD-4801-841C-49C9FF7755BA}"/>
          </ac:spMkLst>
        </pc:spChg>
      </pc:sldChg>
      <pc:sldChg chg="delSp">
        <pc:chgData name="Ricardo Mtz" userId="28b94b4c2cc33072" providerId="LiveId" clId="{55FA2D4A-DAA8-46FD-BAC8-9ED8ABD0AA96}" dt="2019-08-19T15:50:08.227" v="93"/>
        <pc:sldMkLst>
          <pc:docMk/>
          <pc:sldMk cId="362344630" sldId="459"/>
        </pc:sldMkLst>
        <pc:spChg chg="del">
          <ac:chgData name="Ricardo Mtz" userId="28b94b4c2cc33072" providerId="LiveId" clId="{55FA2D4A-DAA8-46FD-BAC8-9ED8ABD0AA96}" dt="2019-08-19T15:50:08.227" v="93"/>
          <ac:spMkLst>
            <pc:docMk/>
            <pc:sldMk cId="362344630" sldId="459"/>
            <ac:spMk id="4" creationId="{FC448F8D-E6BB-43C1-8253-11FEAA839D6F}"/>
          </ac:spMkLst>
        </pc:spChg>
      </pc:sldChg>
      <pc:sldChg chg="delSp">
        <pc:chgData name="Ricardo Mtz" userId="28b94b4c2cc33072" providerId="LiveId" clId="{55FA2D4A-DAA8-46FD-BAC8-9ED8ABD0AA96}" dt="2019-08-19T15:50:08.227" v="93"/>
        <pc:sldMkLst>
          <pc:docMk/>
          <pc:sldMk cId="1038088881" sldId="461"/>
        </pc:sldMkLst>
        <pc:spChg chg="del">
          <ac:chgData name="Ricardo Mtz" userId="28b94b4c2cc33072" providerId="LiveId" clId="{55FA2D4A-DAA8-46FD-BAC8-9ED8ABD0AA96}" dt="2019-08-19T15:50:08.227" v="93"/>
          <ac:spMkLst>
            <pc:docMk/>
            <pc:sldMk cId="1038088881" sldId="461"/>
            <ac:spMk id="4" creationId="{C0C011F6-1E7B-4770-B8C2-3CBAE10831BD}"/>
          </ac:spMkLst>
        </pc:spChg>
      </pc:sldChg>
      <pc:sldChg chg="delSp">
        <pc:chgData name="Ricardo Mtz" userId="28b94b4c2cc33072" providerId="LiveId" clId="{55FA2D4A-DAA8-46FD-BAC8-9ED8ABD0AA96}" dt="2019-08-19T15:50:08.227" v="93"/>
        <pc:sldMkLst>
          <pc:docMk/>
          <pc:sldMk cId="2508305942" sldId="462"/>
        </pc:sldMkLst>
        <pc:spChg chg="del">
          <ac:chgData name="Ricardo Mtz" userId="28b94b4c2cc33072" providerId="LiveId" clId="{55FA2D4A-DAA8-46FD-BAC8-9ED8ABD0AA96}" dt="2019-08-19T15:50:08.227" v="93"/>
          <ac:spMkLst>
            <pc:docMk/>
            <pc:sldMk cId="2508305942" sldId="462"/>
            <ac:spMk id="4" creationId="{D0F89FD5-3B77-47E2-8D9A-5C6D78E0D45F}"/>
          </ac:spMkLst>
        </pc:spChg>
      </pc:sldChg>
      <pc:sldChg chg="delSp">
        <pc:chgData name="Ricardo Mtz" userId="28b94b4c2cc33072" providerId="LiveId" clId="{55FA2D4A-DAA8-46FD-BAC8-9ED8ABD0AA96}" dt="2019-08-19T15:50:08.227" v="93"/>
        <pc:sldMkLst>
          <pc:docMk/>
          <pc:sldMk cId="4017739148" sldId="463"/>
        </pc:sldMkLst>
        <pc:spChg chg="del">
          <ac:chgData name="Ricardo Mtz" userId="28b94b4c2cc33072" providerId="LiveId" clId="{55FA2D4A-DAA8-46FD-BAC8-9ED8ABD0AA96}" dt="2019-08-19T15:50:08.227" v="93"/>
          <ac:spMkLst>
            <pc:docMk/>
            <pc:sldMk cId="4017739148" sldId="463"/>
            <ac:spMk id="4" creationId="{16164BBB-AD5A-4BA0-85C3-CC844B1F7F7A}"/>
          </ac:spMkLst>
        </pc:spChg>
      </pc:sldChg>
      <pc:sldChg chg="delSp">
        <pc:chgData name="Ricardo Mtz" userId="28b94b4c2cc33072" providerId="LiveId" clId="{55FA2D4A-DAA8-46FD-BAC8-9ED8ABD0AA96}" dt="2019-08-19T15:50:08.227" v="93"/>
        <pc:sldMkLst>
          <pc:docMk/>
          <pc:sldMk cId="1683273165" sldId="465"/>
        </pc:sldMkLst>
        <pc:spChg chg="del">
          <ac:chgData name="Ricardo Mtz" userId="28b94b4c2cc33072" providerId="LiveId" clId="{55FA2D4A-DAA8-46FD-BAC8-9ED8ABD0AA96}" dt="2019-08-19T15:50:08.227" v="93"/>
          <ac:spMkLst>
            <pc:docMk/>
            <pc:sldMk cId="1683273165" sldId="465"/>
            <ac:spMk id="4" creationId="{E45DDD1D-3F8A-482B-81F1-255C9C885A05}"/>
          </ac:spMkLst>
        </pc:spChg>
      </pc:sldChg>
      <pc:sldChg chg="delSp">
        <pc:chgData name="Ricardo Mtz" userId="28b94b4c2cc33072" providerId="LiveId" clId="{55FA2D4A-DAA8-46FD-BAC8-9ED8ABD0AA96}" dt="2019-08-19T15:50:08.227" v="93"/>
        <pc:sldMkLst>
          <pc:docMk/>
          <pc:sldMk cId="3774348464" sldId="466"/>
        </pc:sldMkLst>
        <pc:spChg chg="del">
          <ac:chgData name="Ricardo Mtz" userId="28b94b4c2cc33072" providerId="LiveId" clId="{55FA2D4A-DAA8-46FD-BAC8-9ED8ABD0AA96}" dt="2019-08-19T15:50:08.227" v="93"/>
          <ac:spMkLst>
            <pc:docMk/>
            <pc:sldMk cId="3774348464" sldId="466"/>
            <ac:spMk id="4" creationId="{2A6994BA-7F0C-475A-9EEC-83137D7EBFBA}"/>
          </ac:spMkLst>
        </pc:spChg>
      </pc:sldChg>
      <pc:sldChg chg="delSp">
        <pc:chgData name="Ricardo Mtz" userId="28b94b4c2cc33072" providerId="LiveId" clId="{55FA2D4A-DAA8-46FD-BAC8-9ED8ABD0AA96}" dt="2019-08-19T15:50:08.227" v="93"/>
        <pc:sldMkLst>
          <pc:docMk/>
          <pc:sldMk cId="1691671539" sldId="468"/>
        </pc:sldMkLst>
        <pc:spChg chg="del">
          <ac:chgData name="Ricardo Mtz" userId="28b94b4c2cc33072" providerId="LiveId" clId="{55FA2D4A-DAA8-46FD-BAC8-9ED8ABD0AA96}" dt="2019-08-19T15:50:08.227" v="93"/>
          <ac:spMkLst>
            <pc:docMk/>
            <pc:sldMk cId="1691671539" sldId="468"/>
            <ac:spMk id="4" creationId="{4B6DAA33-5869-4E47-A54F-774F2067BE8B}"/>
          </ac:spMkLst>
        </pc:spChg>
      </pc:sldChg>
      <pc:sldChg chg="delSp">
        <pc:chgData name="Ricardo Mtz" userId="28b94b4c2cc33072" providerId="LiveId" clId="{55FA2D4A-DAA8-46FD-BAC8-9ED8ABD0AA96}" dt="2019-08-19T15:50:08.227" v="93"/>
        <pc:sldMkLst>
          <pc:docMk/>
          <pc:sldMk cId="4223911852" sldId="469"/>
        </pc:sldMkLst>
        <pc:spChg chg="del">
          <ac:chgData name="Ricardo Mtz" userId="28b94b4c2cc33072" providerId="LiveId" clId="{55FA2D4A-DAA8-46FD-BAC8-9ED8ABD0AA96}" dt="2019-08-19T15:50:08.227" v="93"/>
          <ac:spMkLst>
            <pc:docMk/>
            <pc:sldMk cId="4223911852" sldId="469"/>
            <ac:spMk id="4" creationId="{00866E41-273B-4A7D-929B-4078A5FE25E7}"/>
          </ac:spMkLst>
        </pc:spChg>
      </pc:sldChg>
      <pc:sldChg chg="delSp">
        <pc:chgData name="Ricardo Mtz" userId="28b94b4c2cc33072" providerId="LiveId" clId="{55FA2D4A-DAA8-46FD-BAC8-9ED8ABD0AA96}" dt="2019-08-19T15:50:08.227" v="93"/>
        <pc:sldMkLst>
          <pc:docMk/>
          <pc:sldMk cId="2781086241" sldId="470"/>
        </pc:sldMkLst>
        <pc:spChg chg="del">
          <ac:chgData name="Ricardo Mtz" userId="28b94b4c2cc33072" providerId="LiveId" clId="{55FA2D4A-DAA8-46FD-BAC8-9ED8ABD0AA96}" dt="2019-08-19T15:50:08.227" v="93"/>
          <ac:spMkLst>
            <pc:docMk/>
            <pc:sldMk cId="2781086241" sldId="470"/>
            <ac:spMk id="4" creationId="{7212AD92-F7C5-49DE-9EB8-B7E9F24DBF85}"/>
          </ac:spMkLst>
        </pc:spChg>
      </pc:sldChg>
      <pc:sldChg chg="delSp">
        <pc:chgData name="Ricardo Mtz" userId="28b94b4c2cc33072" providerId="LiveId" clId="{55FA2D4A-DAA8-46FD-BAC8-9ED8ABD0AA96}" dt="2019-08-19T15:50:08.227" v="93"/>
        <pc:sldMkLst>
          <pc:docMk/>
          <pc:sldMk cId="451318300" sldId="471"/>
        </pc:sldMkLst>
        <pc:spChg chg="del">
          <ac:chgData name="Ricardo Mtz" userId="28b94b4c2cc33072" providerId="LiveId" clId="{55FA2D4A-DAA8-46FD-BAC8-9ED8ABD0AA96}" dt="2019-08-19T15:50:08.227" v="93"/>
          <ac:spMkLst>
            <pc:docMk/>
            <pc:sldMk cId="451318300" sldId="471"/>
            <ac:spMk id="4" creationId="{94675A8D-39FA-4BEA-8C2A-29FD3BE3288B}"/>
          </ac:spMkLst>
        </pc:spChg>
      </pc:sldChg>
      <pc:sldChg chg="delSp">
        <pc:chgData name="Ricardo Mtz" userId="28b94b4c2cc33072" providerId="LiveId" clId="{55FA2D4A-DAA8-46FD-BAC8-9ED8ABD0AA96}" dt="2019-08-19T15:50:08.227" v="93"/>
        <pc:sldMkLst>
          <pc:docMk/>
          <pc:sldMk cId="782853564" sldId="472"/>
        </pc:sldMkLst>
        <pc:spChg chg="del">
          <ac:chgData name="Ricardo Mtz" userId="28b94b4c2cc33072" providerId="LiveId" clId="{55FA2D4A-DAA8-46FD-BAC8-9ED8ABD0AA96}" dt="2019-08-19T15:50:08.227" v="93"/>
          <ac:spMkLst>
            <pc:docMk/>
            <pc:sldMk cId="782853564" sldId="472"/>
            <ac:spMk id="4" creationId="{7A2EC65F-2FEF-4431-A09E-B0C798A7C524}"/>
          </ac:spMkLst>
        </pc:spChg>
      </pc:sldChg>
      <pc:sldChg chg="delSp">
        <pc:chgData name="Ricardo Mtz" userId="28b94b4c2cc33072" providerId="LiveId" clId="{55FA2D4A-DAA8-46FD-BAC8-9ED8ABD0AA96}" dt="2019-08-19T15:50:08.227" v="93"/>
        <pc:sldMkLst>
          <pc:docMk/>
          <pc:sldMk cId="762578989" sldId="473"/>
        </pc:sldMkLst>
        <pc:spChg chg="del">
          <ac:chgData name="Ricardo Mtz" userId="28b94b4c2cc33072" providerId="LiveId" clId="{55FA2D4A-DAA8-46FD-BAC8-9ED8ABD0AA96}" dt="2019-08-19T15:50:08.227" v="93"/>
          <ac:spMkLst>
            <pc:docMk/>
            <pc:sldMk cId="762578989" sldId="473"/>
            <ac:spMk id="4" creationId="{9942EE76-64DB-4208-87D8-4910CE8ECF66}"/>
          </ac:spMkLst>
        </pc:spChg>
      </pc:sldChg>
      <pc:sldChg chg="delSp">
        <pc:chgData name="Ricardo Mtz" userId="28b94b4c2cc33072" providerId="LiveId" clId="{55FA2D4A-DAA8-46FD-BAC8-9ED8ABD0AA96}" dt="2019-08-19T15:50:08.227" v="93"/>
        <pc:sldMkLst>
          <pc:docMk/>
          <pc:sldMk cId="1338376334" sldId="474"/>
        </pc:sldMkLst>
        <pc:spChg chg="del">
          <ac:chgData name="Ricardo Mtz" userId="28b94b4c2cc33072" providerId="LiveId" clId="{55FA2D4A-DAA8-46FD-BAC8-9ED8ABD0AA96}" dt="2019-08-19T15:50:08.227" v="93"/>
          <ac:spMkLst>
            <pc:docMk/>
            <pc:sldMk cId="1338376334" sldId="474"/>
            <ac:spMk id="4" creationId="{E79E11D5-F52F-47D6-8D3D-DD1D5033B659}"/>
          </ac:spMkLst>
        </pc:spChg>
      </pc:sldChg>
      <pc:sldChg chg="delSp">
        <pc:chgData name="Ricardo Mtz" userId="28b94b4c2cc33072" providerId="LiveId" clId="{55FA2D4A-DAA8-46FD-BAC8-9ED8ABD0AA96}" dt="2019-08-19T15:50:08.227" v="93"/>
        <pc:sldMkLst>
          <pc:docMk/>
          <pc:sldMk cId="3577500478" sldId="475"/>
        </pc:sldMkLst>
        <pc:spChg chg="del">
          <ac:chgData name="Ricardo Mtz" userId="28b94b4c2cc33072" providerId="LiveId" clId="{55FA2D4A-DAA8-46FD-BAC8-9ED8ABD0AA96}" dt="2019-08-19T15:50:08.227" v="93"/>
          <ac:spMkLst>
            <pc:docMk/>
            <pc:sldMk cId="3577500478" sldId="475"/>
            <ac:spMk id="3" creationId="{D50DBDD4-DB41-473A-B324-FE3D0C6984DF}"/>
          </ac:spMkLst>
        </pc:spChg>
      </pc:sldChg>
      <pc:sldChg chg="delSp">
        <pc:chgData name="Ricardo Mtz" userId="28b94b4c2cc33072" providerId="LiveId" clId="{55FA2D4A-DAA8-46FD-BAC8-9ED8ABD0AA96}" dt="2019-08-19T15:50:08.227" v="93"/>
        <pc:sldMkLst>
          <pc:docMk/>
          <pc:sldMk cId="3342808181" sldId="476"/>
        </pc:sldMkLst>
        <pc:spChg chg="del">
          <ac:chgData name="Ricardo Mtz" userId="28b94b4c2cc33072" providerId="LiveId" clId="{55FA2D4A-DAA8-46FD-BAC8-9ED8ABD0AA96}" dt="2019-08-19T15:50:08.227" v="93"/>
          <ac:spMkLst>
            <pc:docMk/>
            <pc:sldMk cId="3342808181" sldId="476"/>
            <ac:spMk id="4" creationId="{2B1519CD-E434-43D9-B5E1-72348F21DA90}"/>
          </ac:spMkLst>
        </pc:spChg>
      </pc:sldChg>
      <pc:sldChg chg="delSp">
        <pc:chgData name="Ricardo Mtz" userId="28b94b4c2cc33072" providerId="LiveId" clId="{55FA2D4A-DAA8-46FD-BAC8-9ED8ABD0AA96}" dt="2019-08-19T15:50:08.227" v="93"/>
        <pc:sldMkLst>
          <pc:docMk/>
          <pc:sldMk cId="3970333750" sldId="477"/>
        </pc:sldMkLst>
        <pc:spChg chg="del">
          <ac:chgData name="Ricardo Mtz" userId="28b94b4c2cc33072" providerId="LiveId" clId="{55FA2D4A-DAA8-46FD-BAC8-9ED8ABD0AA96}" dt="2019-08-19T15:50:08.227" v="93"/>
          <ac:spMkLst>
            <pc:docMk/>
            <pc:sldMk cId="3970333750" sldId="477"/>
            <ac:spMk id="4" creationId="{16177137-DF02-4CEE-8D9D-BDC55062BDE7}"/>
          </ac:spMkLst>
        </pc:spChg>
      </pc:sldChg>
      <pc:sldChg chg="delSp">
        <pc:chgData name="Ricardo Mtz" userId="28b94b4c2cc33072" providerId="LiveId" clId="{55FA2D4A-DAA8-46FD-BAC8-9ED8ABD0AA96}" dt="2019-08-19T15:50:08.227" v="93"/>
        <pc:sldMkLst>
          <pc:docMk/>
          <pc:sldMk cId="2001200145" sldId="478"/>
        </pc:sldMkLst>
        <pc:spChg chg="del">
          <ac:chgData name="Ricardo Mtz" userId="28b94b4c2cc33072" providerId="LiveId" clId="{55FA2D4A-DAA8-46FD-BAC8-9ED8ABD0AA96}" dt="2019-08-19T15:50:08.227" v="93"/>
          <ac:spMkLst>
            <pc:docMk/>
            <pc:sldMk cId="2001200145" sldId="478"/>
            <ac:spMk id="4" creationId="{0B8CF94C-BA0E-4CA1-8CA2-98FB698DFD60}"/>
          </ac:spMkLst>
        </pc:spChg>
      </pc:sldChg>
      <pc:sldChg chg="delSp">
        <pc:chgData name="Ricardo Mtz" userId="28b94b4c2cc33072" providerId="LiveId" clId="{55FA2D4A-DAA8-46FD-BAC8-9ED8ABD0AA96}" dt="2019-08-19T15:50:08.227" v="93"/>
        <pc:sldMkLst>
          <pc:docMk/>
          <pc:sldMk cId="3355230669" sldId="479"/>
        </pc:sldMkLst>
        <pc:spChg chg="del">
          <ac:chgData name="Ricardo Mtz" userId="28b94b4c2cc33072" providerId="LiveId" clId="{55FA2D4A-DAA8-46FD-BAC8-9ED8ABD0AA96}" dt="2019-08-19T15:50:08.227" v="93"/>
          <ac:spMkLst>
            <pc:docMk/>
            <pc:sldMk cId="3355230669" sldId="479"/>
            <ac:spMk id="4" creationId="{02554826-285C-429D-8635-E53AF4FCE7CE}"/>
          </ac:spMkLst>
        </pc:spChg>
      </pc:sldChg>
      <pc:sldChg chg="delSp">
        <pc:chgData name="Ricardo Mtz" userId="28b94b4c2cc33072" providerId="LiveId" clId="{55FA2D4A-DAA8-46FD-BAC8-9ED8ABD0AA96}" dt="2019-08-19T15:50:08.227" v="93"/>
        <pc:sldMkLst>
          <pc:docMk/>
          <pc:sldMk cId="3768255570" sldId="480"/>
        </pc:sldMkLst>
        <pc:spChg chg="del">
          <ac:chgData name="Ricardo Mtz" userId="28b94b4c2cc33072" providerId="LiveId" clId="{55FA2D4A-DAA8-46FD-BAC8-9ED8ABD0AA96}" dt="2019-08-19T15:50:08.227" v="93"/>
          <ac:spMkLst>
            <pc:docMk/>
            <pc:sldMk cId="3768255570" sldId="480"/>
            <ac:spMk id="4" creationId="{76697DAF-8FFF-4414-B23D-D5B5EE2BD0F0}"/>
          </ac:spMkLst>
        </pc:spChg>
      </pc:sldChg>
      <pc:sldChg chg="delSp">
        <pc:chgData name="Ricardo Mtz" userId="28b94b4c2cc33072" providerId="LiveId" clId="{55FA2D4A-DAA8-46FD-BAC8-9ED8ABD0AA96}" dt="2019-08-19T15:50:08.227" v="93"/>
        <pc:sldMkLst>
          <pc:docMk/>
          <pc:sldMk cId="2223785722" sldId="481"/>
        </pc:sldMkLst>
        <pc:spChg chg="del">
          <ac:chgData name="Ricardo Mtz" userId="28b94b4c2cc33072" providerId="LiveId" clId="{55FA2D4A-DAA8-46FD-BAC8-9ED8ABD0AA96}" dt="2019-08-19T15:50:08.227" v="93"/>
          <ac:spMkLst>
            <pc:docMk/>
            <pc:sldMk cId="2223785722" sldId="481"/>
            <ac:spMk id="4" creationId="{9FB40703-EA3C-4163-9BD3-72A4FAD81C57}"/>
          </ac:spMkLst>
        </pc:spChg>
      </pc:sldChg>
      <pc:sldChg chg="delSp">
        <pc:chgData name="Ricardo Mtz" userId="28b94b4c2cc33072" providerId="LiveId" clId="{55FA2D4A-DAA8-46FD-BAC8-9ED8ABD0AA96}" dt="2019-08-19T15:50:08.227" v="93"/>
        <pc:sldMkLst>
          <pc:docMk/>
          <pc:sldMk cId="2095682376" sldId="483"/>
        </pc:sldMkLst>
        <pc:spChg chg="del">
          <ac:chgData name="Ricardo Mtz" userId="28b94b4c2cc33072" providerId="LiveId" clId="{55FA2D4A-DAA8-46FD-BAC8-9ED8ABD0AA96}" dt="2019-08-19T15:50:08.227" v="93"/>
          <ac:spMkLst>
            <pc:docMk/>
            <pc:sldMk cId="2095682376" sldId="483"/>
            <ac:spMk id="4" creationId="{3C8E9C70-4E62-4FAA-A8C3-5B703E3B57E8}"/>
          </ac:spMkLst>
        </pc:spChg>
      </pc:sldChg>
      <pc:sldChg chg="delSp">
        <pc:chgData name="Ricardo Mtz" userId="28b94b4c2cc33072" providerId="LiveId" clId="{55FA2D4A-DAA8-46FD-BAC8-9ED8ABD0AA96}" dt="2019-08-19T15:50:08.227" v="93"/>
        <pc:sldMkLst>
          <pc:docMk/>
          <pc:sldMk cId="3346881521" sldId="484"/>
        </pc:sldMkLst>
        <pc:spChg chg="del">
          <ac:chgData name="Ricardo Mtz" userId="28b94b4c2cc33072" providerId="LiveId" clId="{55FA2D4A-DAA8-46FD-BAC8-9ED8ABD0AA96}" dt="2019-08-19T15:50:08.227" v="93"/>
          <ac:spMkLst>
            <pc:docMk/>
            <pc:sldMk cId="3346881521" sldId="484"/>
            <ac:spMk id="4" creationId="{7F2E102E-7B04-4DF7-AB73-0E4E697B1198}"/>
          </ac:spMkLst>
        </pc:spChg>
      </pc:sldChg>
      <pc:sldChg chg="delSp">
        <pc:chgData name="Ricardo Mtz" userId="28b94b4c2cc33072" providerId="LiveId" clId="{55FA2D4A-DAA8-46FD-BAC8-9ED8ABD0AA96}" dt="2019-08-19T15:50:08.227" v="93"/>
        <pc:sldMkLst>
          <pc:docMk/>
          <pc:sldMk cId="2209507223" sldId="485"/>
        </pc:sldMkLst>
        <pc:spChg chg="del">
          <ac:chgData name="Ricardo Mtz" userId="28b94b4c2cc33072" providerId="LiveId" clId="{55FA2D4A-DAA8-46FD-BAC8-9ED8ABD0AA96}" dt="2019-08-19T15:50:08.227" v="93"/>
          <ac:spMkLst>
            <pc:docMk/>
            <pc:sldMk cId="2209507223" sldId="485"/>
            <ac:spMk id="4" creationId="{0D2DB7D3-0466-4B8C-88D6-861131684821}"/>
          </ac:spMkLst>
        </pc:spChg>
      </pc:sldChg>
      <pc:sldChg chg="delSp">
        <pc:chgData name="Ricardo Mtz" userId="28b94b4c2cc33072" providerId="LiveId" clId="{55FA2D4A-DAA8-46FD-BAC8-9ED8ABD0AA96}" dt="2019-08-19T15:50:08.227" v="93"/>
        <pc:sldMkLst>
          <pc:docMk/>
          <pc:sldMk cId="2172682173" sldId="486"/>
        </pc:sldMkLst>
        <pc:spChg chg="del">
          <ac:chgData name="Ricardo Mtz" userId="28b94b4c2cc33072" providerId="LiveId" clId="{55FA2D4A-DAA8-46FD-BAC8-9ED8ABD0AA96}" dt="2019-08-19T15:50:08.227" v="93"/>
          <ac:spMkLst>
            <pc:docMk/>
            <pc:sldMk cId="2172682173" sldId="486"/>
            <ac:spMk id="4" creationId="{BB87C4CD-F9FE-4B83-B461-5CE58E09BCB5}"/>
          </ac:spMkLst>
        </pc:spChg>
      </pc:sldChg>
      <pc:sldChg chg="delSp">
        <pc:chgData name="Ricardo Mtz" userId="28b94b4c2cc33072" providerId="LiveId" clId="{55FA2D4A-DAA8-46FD-BAC8-9ED8ABD0AA96}" dt="2019-08-19T15:50:08.227" v="93"/>
        <pc:sldMkLst>
          <pc:docMk/>
          <pc:sldMk cId="3811436925" sldId="487"/>
        </pc:sldMkLst>
        <pc:spChg chg="del">
          <ac:chgData name="Ricardo Mtz" userId="28b94b4c2cc33072" providerId="LiveId" clId="{55FA2D4A-DAA8-46FD-BAC8-9ED8ABD0AA96}" dt="2019-08-19T15:50:08.227" v="93"/>
          <ac:spMkLst>
            <pc:docMk/>
            <pc:sldMk cId="3811436925" sldId="487"/>
            <ac:spMk id="4" creationId="{F9CDE14F-7665-4F94-93B8-CDC4C9E2E3B0}"/>
          </ac:spMkLst>
        </pc:spChg>
      </pc:sldChg>
      <pc:sldChg chg="delSp">
        <pc:chgData name="Ricardo Mtz" userId="28b94b4c2cc33072" providerId="LiveId" clId="{55FA2D4A-DAA8-46FD-BAC8-9ED8ABD0AA96}" dt="2019-08-19T15:50:08.227" v="93"/>
        <pc:sldMkLst>
          <pc:docMk/>
          <pc:sldMk cId="3401561180" sldId="488"/>
        </pc:sldMkLst>
        <pc:spChg chg="del">
          <ac:chgData name="Ricardo Mtz" userId="28b94b4c2cc33072" providerId="LiveId" clId="{55FA2D4A-DAA8-46FD-BAC8-9ED8ABD0AA96}" dt="2019-08-19T15:50:08.227" v="93"/>
          <ac:spMkLst>
            <pc:docMk/>
            <pc:sldMk cId="3401561180" sldId="488"/>
            <ac:spMk id="4" creationId="{11740713-0878-4EEE-A253-1FEDC4486FEB}"/>
          </ac:spMkLst>
        </pc:spChg>
      </pc:sldChg>
      <pc:sldChg chg="delSp">
        <pc:chgData name="Ricardo Mtz" userId="28b94b4c2cc33072" providerId="LiveId" clId="{55FA2D4A-DAA8-46FD-BAC8-9ED8ABD0AA96}" dt="2019-08-19T15:50:08.227" v="93"/>
        <pc:sldMkLst>
          <pc:docMk/>
          <pc:sldMk cId="1803970135" sldId="489"/>
        </pc:sldMkLst>
        <pc:spChg chg="del">
          <ac:chgData name="Ricardo Mtz" userId="28b94b4c2cc33072" providerId="LiveId" clId="{55FA2D4A-DAA8-46FD-BAC8-9ED8ABD0AA96}" dt="2019-08-19T15:50:08.227" v="93"/>
          <ac:spMkLst>
            <pc:docMk/>
            <pc:sldMk cId="1803970135" sldId="489"/>
            <ac:spMk id="4" creationId="{B10EE5A3-13B5-4518-BD19-59C1836D2C7C}"/>
          </ac:spMkLst>
        </pc:spChg>
      </pc:sldChg>
      <pc:sldChg chg="delSp modSp">
        <pc:chgData name="Ricardo Mtz" userId="28b94b4c2cc33072" providerId="LiveId" clId="{55FA2D4A-DAA8-46FD-BAC8-9ED8ABD0AA96}" dt="2019-08-19T15:50:08.227" v="93"/>
        <pc:sldMkLst>
          <pc:docMk/>
          <pc:sldMk cId="1457910041" sldId="490"/>
        </pc:sldMkLst>
        <pc:spChg chg="del">
          <ac:chgData name="Ricardo Mtz" userId="28b94b4c2cc33072" providerId="LiveId" clId="{55FA2D4A-DAA8-46FD-BAC8-9ED8ABD0AA96}" dt="2019-08-19T15:50:08.227" v="93"/>
          <ac:spMkLst>
            <pc:docMk/>
            <pc:sldMk cId="1457910041" sldId="490"/>
            <ac:spMk id="2" creationId="{F067C1FC-3618-459B-81D1-FC367F1BB3A6}"/>
          </ac:spMkLst>
        </pc:spChg>
        <pc:spChg chg="mod">
          <ac:chgData name="Ricardo Mtz" userId="28b94b4c2cc33072" providerId="LiveId" clId="{55FA2D4A-DAA8-46FD-BAC8-9ED8ABD0AA96}" dt="2019-08-19T15:18:30.814" v="74" actId="14100"/>
          <ac:spMkLst>
            <pc:docMk/>
            <pc:sldMk cId="1457910041" sldId="490"/>
            <ac:spMk id="4" creationId="{00000000-0000-0000-0000-000000000000}"/>
          </ac:spMkLst>
        </pc:spChg>
      </pc:sldChg>
      <pc:sldChg chg="delSp modSp">
        <pc:chgData name="Ricardo Mtz" userId="28b94b4c2cc33072" providerId="LiveId" clId="{55FA2D4A-DAA8-46FD-BAC8-9ED8ABD0AA96}" dt="2019-08-19T15:50:08.227" v="93"/>
        <pc:sldMkLst>
          <pc:docMk/>
          <pc:sldMk cId="2953279483" sldId="491"/>
        </pc:sldMkLst>
        <pc:spChg chg="del mod">
          <ac:chgData name="Ricardo Mtz" userId="28b94b4c2cc33072" providerId="LiveId" clId="{55FA2D4A-DAA8-46FD-BAC8-9ED8ABD0AA96}" dt="2019-08-19T15:50:08.227" v="93"/>
          <ac:spMkLst>
            <pc:docMk/>
            <pc:sldMk cId="2953279483" sldId="491"/>
            <ac:spMk id="4" creationId="{0500BD41-AD0C-4662-8393-2ACFE859406E}"/>
          </ac:spMkLst>
        </pc:spChg>
      </pc:sldChg>
      <pc:sldChg chg="delSp">
        <pc:chgData name="Ricardo Mtz" userId="28b94b4c2cc33072" providerId="LiveId" clId="{55FA2D4A-DAA8-46FD-BAC8-9ED8ABD0AA96}" dt="2019-08-19T15:50:08.227" v="93"/>
        <pc:sldMkLst>
          <pc:docMk/>
          <pc:sldMk cId="2291601635" sldId="492"/>
        </pc:sldMkLst>
        <pc:spChg chg="del">
          <ac:chgData name="Ricardo Mtz" userId="28b94b4c2cc33072" providerId="LiveId" clId="{55FA2D4A-DAA8-46FD-BAC8-9ED8ABD0AA96}" dt="2019-08-19T15:50:08.227" v="93"/>
          <ac:spMkLst>
            <pc:docMk/>
            <pc:sldMk cId="2291601635" sldId="492"/>
            <ac:spMk id="4" creationId="{1CF8C1B2-D674-4698-85C1-D9253FFED33C}"/>
          </ac:spMkLst>
        </pc:spChg>
      </pc:sldChg>
      <pc:sldChg chg="delSp">
        <pc:chgData name="Ricardo Mtz" userId="28b94b4c2cc33072" providerId="LiveId" clId="{55FA2D4A-DAA8-46FD-BAC8-9ED8ABD0AA96}" dt="2019-08-19T15:50:08.227" v="93"/>
        <pc:sldMkLst>
          <pc:docMk/>
          <pc:sldMk cId="3311338068" sldId="493"/>
        </pc:sldMkLst>
        <pc:spChg chg="del">
          <ac:chgData name="Ricardo Mtz" userId="28b94b4c2cc33072" providerId="LiveId" clId="{55FA2D4A-DAA8-46FD-BAC8-9ED8ABD0AA96}" dt="2019-08-19T15:50:08.227" v="93"/>
          <ac:spMkLst>
            <pc:docMk/>
            <pc:sldMk cId="3311338068" sldId="493"/>
            <ac:spMk id="3" creationId="{198A3E51-E80B-40AD-9114-36C60B9DD1E8}"/>
          </ac:spMkLst>
        </pc:spChg>
      </pc:sldChg>
      <pc:sldChg chg="delSp">
        <pc:chgData name="Ricardo Mtz" userId="28b94b4c2cc33072" providerId="LiveId" clId="{55FA2D4A-DAA8-46FD-BAC8-9ED8ABD0AA96}" dt="2019-08-19T15:50:08.227" v="93"/>
        <pc:sldMkLst>
          <pc:docMk/>
          <pc:sldMk cId="3294042103" sldId="494"/>
        </pc:sldMkLst>
        <pc:spChg chg="del">
          <ac:chgData name="Ricardo Mtz" userId="28b94b4c2cc33072" providerId="LiveId" clId="{55FA2D4A-DAA8-46FD-BAC8-9ED8ABD0AA96}" dt="2019-08-19T15:50:08.227" v="93"/>
          <ac:spMkLst>
            <pc:docMk/>
            <pc:sldMk cId="3294042103" sldId="494"/>
            <ac:spMk id="3" creationId="{E3E8DD6D-D97D-43FB-A1EA-846ACB6A1754}"/>
          </ac:spMkLst>
        </pc:spChg>
      </pc:sldChg>
      <pc:sldChg chg="delSp">
        <pc:chgData name="Ricardo Mtz" userId="28b94b4c2cc33072" providerId="LiveId" clId="{55FA2D4A-DAA8-46FD-BAC8-9ED8ABD0AA96}" dt="2019-08-19T15:50:08.227" v="93"/>
        <pc:sldMkLst>
          <pc:docMk/>
          <pc:sldMk cId="2887915998" sldId="495"/>
        </pc:sldMkLst>
        <pc:spChg chg="del">
          <ac:chgData name="Ricardo Mtz" userId="28b94b4c2cc33072" providerId="LiveId" clId="{55FA2D4A-DAA8-46FD-BAC8-9ED8ABD0AA96}" dt="2019-08-19T15:50:08.227" v="93"/>
          <ac:spMkLst>
            <pc:docMk/>
            <pc:sldMk cId="2887915998" sldId="495"/>
            <ac:spMk id="4" creationId="{A4226EE3-2EE9-429A-8CE9-89B298CF08CF}"/>
          </ac:spMkLst>
        </pc:spChg>
      </pc:sldChg>
      <pc:sldChg chg="delSp modSp">
        <pc:chgData name="Ricardo Mtz" userId="28b94b4c2cc33072" providerId="LiveId" clId="{55FA2D4A-DAA8-46FD-BAC8-9ED8ABD0AA96}" dt="2019-08-19T15:50:08.227" v="93"/>
        <pc:sldMkLst>
          <pc:docMk/>
          <pc:sldMk cId="4286892431" sldId="496"/>
        </pc:sldMkLst>
        <pc:spChg chg="mod">
          <ac:chgData name="Ricardo Mtz" userId="28b94b4c2cc33072" providerId="LiveId" clId="{55FA2D4A-DAA8-46FD-BAC8-9ED8ABD0AA96}" dt="2019-08-07T11:43:52.361" v="0" actId="6549"/>
          <ac:spMkLst>
            <pc:docMk/>
            <pc:sldMk cId="4286892431" sldId="496"/>
            <ac:spMk id="3" creationId="{00000000-0000-0000-0000-000000000000}"/>
          </ac:spMkLst>
        </pc:spChg>
        <pc:spChg chg="del">
          <ac:chgData name="Ricardo Mtz" userId="28b94b4c2cc33072" providerId="LiveId" clId="{55FA2D4A-DAA8-46FD-BAC8-9ED8ABD0AA96}" dt="2019-08-19T15:50:08.227" v="93"/>
          <ac:spMkLst>
            <pc:docMk/>
            <pc:sldMk cId="4286892431" sldId="496"/>
            <ac:spMk id="4" creationId="{5B6C7E35-8FF6-46B0-9A34-B726DF0E5D57}"/>
          </ac:spMkLst>
        </pc:spChg>
      </pc:sldChg>
      <pc:sldChg chg="delSp modSp">
        <pc:chgData name="Ricardo Mtz" userId="28b94b4c2cc33072" providerId="LiveId" clId="{55FA2D4A-DAA8-46FD-BAC8-9ED8ABD0AA96}" dt="2019-08-19T15:50:08.227" v="93"/>
        <pc:sldMkLst>
          <pc:docMk/>
          <pc:sldMk cId="3354004059" sldId="497"/>
        </pc:sldMkLst>
        <pc:spChg chg="mod">
          <ac:chgData name="Ricardo Mtz" userId="28b94b4c2cc33072" providerId="LiveId" clId="{55FA2D4A-DAA8-46FD-BAC8-9ED8ABD0AA96}" dt="2019-08-07T11:44:30.786" v="1" actId="33524"/>
          <ac:spMkLst>
            <pc:docMk/>
            <pc:sldMk cId="3354004059" sldId="497"/>
            <ac:spMk id="3" creationId="{00000000-0000-0000-0000-000000000000}"/>
          </ac:spMkLst>
        </pc:spChg>
        <pc:spChg chg="del">
          <ac:chgData name="Ricardo Mtz" userId="28b94b4c2cc33072" providerId="LiveId" clId="{55FA2D4A-DAA8-46FD-BAC8-9ED8ABD0AA96}" dt="2019-08-19T15:50:08.227" v="93"/>
          <ac:spMkLst>
            <pc:docMk/>
            <pc:sldMk cId="3354004059" sldId="497"/>
            <ac:spMk id="4" creationId="{07ECA1FD-4620-4CD3-A44B-31B0FEEEB1CF}"/>
          </ac:spMkLst>
        </pc:spChg>
      </pc:sldChg>
      <pc:sldChg chg="delSp">
        <pc:chgData name="Ricardo Mtz" userId="28b94b4c2cc33072" providerId="LiveId" clId="{55FA2D4A-DAA8-46FD-BAC8-9ED8ABD0AA96}" dt="2019-08-19T15:50:08.227" v="93"/>
        <pc:sldMkLst>
          <pc:docMk/>
          <pc:sldMk cId="73967218" sldId="498"/>
        </pc:sldMkLst>
        <pc:spChg chg="del">
          <ac:chgData name="Ricardo Mtz" userId="28b94b4c2cc33072" providerId="LiveId" clId="{55FA2D4A-DAA8-46FD-BAC8-9ED8ABD0AA96}" dt="2019-08-19T15:50:08.227" v="93"/>
          <ac:spMkLst>
            <pc:docMk/>
            <pc:sldMk cId="73967218" sldId="498"/>
            <ac:spMk id="3" creationId="{539FFD76-5E03-4FD2-AB5A-5CC8D486D6DA}"/>
          </ac:spMkLst>
        </pc:spChg>
      </pc:sldChg>
      <pc:sldChg chg="delSp">
        <pc:chgData name="Ricardo Mtz" userId="28b94b4c2cc33072" providerId="LiveId" clId="{55FA2D4A-DAA8-46FD-BAC8-9ED8ABD0AA96}" dt="2019-08-19T15:50:08.227" v="93"/>
        <pc:sldMkLst>
          <pc:docMk/>
          <pc:sldMk cId="2524537089" sldId="499"/>
        </pc:sldMkLst>
        <pc:spChg chg="del">
          <ac:chgData name="Ricardo Mtz" userId="28b94b4c2cc33072" providerId="LiveId" clId="{55FA2D4A-DAA8-46FD-BAC8-9ED8ABD0AA96}" dt="2019-08-19T15:50:08.227" v="93"/>
          <ac:spMkLst>
            <pc:docMk/>
            <pc:sldMk cId="2524537089" sldId="499"/>
            <ac:spMk id="5" creationId="{98C3958A-4A67-4F0B-836F-974F18F83908}"/>
          </ac:spMkLst>
        </pc:spChg>
      </pc:sldChg>
      <pc:sldChg chg="delSp">
        <pc:chgData name="Ricardo Mtz" userId="28b94b4c2cc33072" providerId="LiveId" clId="{55FA2D4A-DAA8-46FD-BAC8-9ED8ABD0AA96}" dt="2019-08-19T15:50:08.227" v="93"/>
        <pc:sldMkLst>
          <pc:docMk/>
          <pc:sldMk cId="1310179438" sldId="500"/>
        </pc:sldMkLst>
        <pc:spChg chg="del">
          <ac:chgData name="Ricardo Mtz" userId="28b94b4c2cc33072" providerId="LiveId" clId="{55FA2D4A-DAA8-46FD-BAC8-9ED8ABD0AA96}" dt="2019-08-19T15:50:08.227" v="93"/>
          <ac:spMkLst>
            <pc:docMk/>
            <pc:sldMk cId="1310179438" sldId="500"/>
            <ac:spMk id="5" creationId="{83C24C21-F87F-4FB0-981A-8C4A200D31FA}"/>
          </ac:spMkLst>
        </pc:spChg>
      </pc:sldChg>
      <pc:sldChg chg="delSp">
        <pc:chgData name="Ricardo Mtz" userId="28b94b4c2cc33072" providerId="LiveId" clId="{55FA2D4A-DAA8-46FD-BAC8-9ED8ABD0AA96}" dt="2019-08-19T15:50:08.227" v="93"/>
        <pc:sldMkLst>
          <pc:docMk/>
          <pc:sldMk cId="3269008074" sldId="501"/>
        </pc:sldMkLst>
        <pc:spChg chg="del">
          <ac:chgData name="Ricardo Mtz" userId="28b94b4c2cc33072" providerId="LiveId" clId="{55FA2D4A-DAA8-46FD-BAC8-9ED8ABD0AA96}" dt="2019-08-19T15:50:08.227" v="93"/>
          <ac:spMkLst>
            <pc:docMk/>
            <pc:sldMk cId="3269008074" sldId="501"/>
            <ac:spMk id="5" creationId="{53447E31-DC5F-4828-82B5-BB7B2B5756DD}"/>
          </ac:spMkLst>
        </pc:spChg>
      </pc:sldChg>
      <pc:sldChg chg="delSp">
        <pc:chgData name="Ricardo Mtz" userId="28b94b4c2cc33072" providerId="LiveId" clId="{55FA2D4A-DAA8-46FD-BAC8-9ED8ABD0AA96}" dt="2019-08-19T15:50:08.227" v="93"/>
        <pc:sldMkLst>
          <pc:docMk/>
          <pc:sldMk cId="4042491958" sldId="502"/>
        </pc:sldMkLst>
        <pc:spChg chg="del">
          <ac:chgData name="Ricardo Mtz" userId="28b94b4c2cc33072" providerId="LiveId" clId="{55FA2D4A-DAA8-46FD-BAC8-9ED8ABD0AA96}" dt="2019-08-19T15:50:08.227" v="93"/>
          <ac:spMkLst>
            <pc:docMk/>
            <pc:sldMk cId="4042491958" sldId="502"/>
            <ac:spMk id="5" creationId="{4BA661DD-E940-4AF7-9CD1-6F0DEC61C175}"/>
          </ac:spMkLst>
        </pc:spChg>
      </pc:sldChg>
      <pc:sldChg chg="delSp">
        <pc:chgData name="Ricardo Mtz" userId="28b94b4c2cc33072" providerId="LiveId" clId="{55FA2D4A-DAA8-46FD-BAC8-9ED8ABD0AA96}" dt="2019-08-19T15:50:08.227" v="93"/>
        <pc:sldMkLst>
          <pc:docMk/>
          <pc:sldMk cId="346517852" sldId="503"/>
        </pc:sldMkLst>
        <pc:spChg chg="del">
          <ac:chgData name="Ricardo Mtz" userId="28b94b4c2cc33072" providerId="LiveId" clId="{55FA2D4A-DAA8-46FD-BAC8-9ED8ABD0AA96}" dt="2019-08-19T15:50:08.227" v="93"/>
          <ac:spMkLst>
            <pc:docMk/>
            <pc:sldMk cId="346517852" sldId="503"/>
            <ac:spMk id="5" creationId="{1501515B-E083-4A58-B140-66CF19EF8E4C}"/>
          </ac:spMkLst>
        </pc:spChg>
      </pc:sldChg>
      <pc:sldChg chg="delSp">
        <pc:chgData name="Ricardo Mtz" userId="28b94b4c2cc33072" providerId="LiveId" clId="{55FA2D4A-DAA8-46FD-BAC8-9ED8ABD0AA96}" dt="2019-08-19T15:50:08.227" v="93"/>
        <pc:sldMkLst>
          <pc:docMk/>
          <pc:sldMk cId="1122783730" sldId="504"/>
        </pc:sldMkLst>
        <pc:spChg chg="del">
          <ac:chgData name="Ricardo Mtz" userId="28b94b4c2cc33072" providerId="LiveId" clId="{55FA2D4A-DAA8-46FD-BAC8-9ED8ABD0AA96}" dt="2019-08-19T15:50:08.227" v="93"/>
          <ac:spMkLst>
            <pc:docMk/>
            <pc:sldMk cId="1122783730" sldId="504"/>
            <ac:spMk id="5" creationId="{1B293035-387E-49A1-AC7D-229D4F2F7974}"/>
          </ac:spMkLst>
        </pc:spChg>
      </pc:sldChg>
      <pc:sldChg chg="delSp">
        <pc:chgData name="Ricardo Mtz" userId="28b94b4c2cc33072" providerId="LiveId" clId="{55FA2D4A-DAA8-46FD-BAC8-9ED8ABD0AA96}" dt="2019-08-19T15:50:08.227" v="93"/>
        <pc:sldMkLst>
          <pc:docMk/>
          <pc:sldMk cId="2713429460" sldId="505"/>
        </pc:sldMkLst>
        <pc:spChg chg="del">
          <ac:chgData name="Ricardo Mtz" userId="28b94b4c2cc33072" providerId="LiveId" clId="{55FA2D4A-DAA8-46FD-BAC8-9ED8ABD0AA96}" dt="2019-08-19T15:50:08.227" v="93"/>
          <ac:spMkLst>
            <pc:docMk/>
            <pc:sldMk cId="2713429460" sldId="505"/>
            <ac:spMk id="4" creationId="{6CF0F497-B9A0-4D7D-9325-03F751F9B410}"/>
          </ac:spMkLst>
        </pc:spChg>
      </pc:sldChg>
      <pc:sldChg chg="delSp">
        <pc:chgData name="Ricardo Mtz" userId="28b94b4c2cc33072" providerId="LiveId" clId="{55FA2D4A-DAA8-46FD-BAC8-9ED8ABD0AA96}" dt="2019-08-19T15:50:08.227" v="93"/>
        <pc:sldMkLst>
          <pc:docMk/>
          <pc:sldMk cId="2348300915" sldId="506"/>
        </pc:sldMkLst>
        <pc:spChg chg="del">
          <ac:chgData name="Ricardo Mtz" userId="28b94b4c2cc33072" providerId="LiveId" clId="{55FA2D4A-DAA8-46FD-BAC8-9ED8ABD0AA96}" dt="2019-08-19T15:50:08.227" v="93"/>
          <ac:spMkLst>
            <pc:docMk/>
            <pc:sldMk cId="2348300915" sldId="506"/>
            <ac:spMk id="5" creationId="{9817FA3C-C062-4271-91E5-9A92928B3736}"/>
          </ac:spMkLst>
        </pc:spChg>
      </pc:sldChg>
      <pc:sldChg chg="delSp">
        <pc:chgData name="Ricardo Mtz" userId="28b94b4c2cc33072" providerId="LiveId" clId="{55FA2D4A-DAA8-46FD-BAC8-9ED8ABD0AA96}" dt="2019-08-19T15:50:08.227" v="93"/>
        <pc:sldMkLst>
          <pc:docMk/>
          <pc:sldMk cId="1206737621" sldId="507"/>
        </pc:sldMkLst>
        <pc:spChg chg="del">
          <ac:chgData name="Ricardo Mtz" userId="28b94b4c2cc33072" providerId="LiveId" clId="{55FA2D4A-DAA8-46FD-BAC8-9ED8ABD0AA96}" dt="2019-08-19T15:50:08.227" v="93"/>
          <ac:spMkLst>
            <pc:docMk/>
            <pc:sldMk cId="1206737621" sldId="507"/>
            <ac:spMk id="5" creationId="{D1225153-7A1C-49FC-AE24-C75007FA21AD}"/>
          </ac:spMkLst>
        </pc:spChg>
      </pc:sldChg>
      <pc:sldChg chg="delSp">
        <pc:chgData name="Ricardo Mtz" userId="28b94b4c2cc33072" providerId="LiveId" clId="{55FA2D4A-DAA8-46FD-BAC8-9ED8ABD0AA96}" dt="2019-08-19T15:50:08.227" v="93"/>
        <pc:sldMkLst>
          <pc:docMk/>
          <pc:sldMk cId="2415502724" sldId="508"/>
        </pc:sldMkLst>
        <pc:spChg chg="del">
          <ac:chgData name="Ricardo Mtz" userId="28b94b4c2cc33072" providerId="LiveId" clId="{55FA2D4A-DAA8-46FD-BAC8-9ED8ABD0AA96}" dt="2019-08-19T15:50:08.227" v="93"/>
          <ac:spMkLst>
            <pc:docMk/>
            <pc:sldMk cId="2415502724" sldId="508"/>
            <ac:spMk id="4" creationId="{C7898D42-E6E1-483C-98B2-40EFB599A97C}"/>
          </ac:spMkLst>
        </pc:spChg>
      </pc:sldChg>
      <pc:sldChg chg="delSp">
        <pc:chgData name="Ricardo Mtz" userId="28b94b4c2cc33072" providerId="LiveId" clId="{55FA2D4A-DAA8-46FD-BAC8-9ED8ABD0AA96}" dt="2019-08-19T15:50:08.227" v="93"/>
        <pc:sldMkLst>
          <pc:docMk/>
          <pc:sldMk cId="1308019470" sldId="509"/>
        </pc:sldMkLst>
        <pc:spChg chg="del">
          <ac:chgData name="Ricardo Mtz" userId="28b94b4c2cc33072" providerId="LiveId" clId="{55FA2D4A-DAA8-46FD-BAC8-9ED8ABD0AA96}" dt="2019-08-19T15:50:08.227" v="93"/>
          <ac:spMkLst>
            <pc:docMk/>
            <pc:sldMk cId="1308019470" sldId="509"/>
            <ac:spMk id="5" creationId="{49CFE907-5978-45F9-BC23-F447E9CCF703}"/>
          </ac:spMkLst>
        </pc:spChg>
      </pc:sldChg>
      <pc:sldChg chg="delSp">
        <pc:chgData name="Ricardo Mtz" userId="28b94b4c2cc33072" providerId="LiveId" clId="{55FA2D4A-DAA8-46FD-BAC8-9ED8ABD0AA96}" dt="2019-08-19T15:50:08.227" v="93"/>
        <pc:sldMkLst>
          <pc:docMk/>
          <pc:sldMk cId="118273498" sldId="510"/>
        </pc:sldMkLst>
        <pc:spChg chg="del">
          <ac:chgData name="Ricardo Mtz" userId="28b94b4c2cc33072" providerId="LiveId" clId="{55FA2D4A-DAA8-46FD-BAC8-9ED8ABD0AA96}" dt="2019-08-19T15:50:08.227" v="93"/>
          <ac:spMkLst>
            <pc:docMk/>
            <pc:sldMk cId="118273498" sldId="510"/>
            <ac:spMk id="5" creationId="{99D64713-A2F3-43D5-AD46-A4F36C28515B}"/>
          </ac:spMkLst>
        </pc:spChg>
      </pc:sldChg>
      <pc:sldChg chg="delSp">
        <pc:chgData name="Ricardo Mtz" userId="28b94b4c2cc33072" providerId="LiveId" clId="{55FA2D4A-DAA8-46FD-BAC8-9ED8ABD0AA96}" dt="2019-08-19T15:50:08.227" v="93"/>
        <pc:sldMkLst>
          <pc:docMk/>
          <pc:sldMk cId="2827020336" sldId="511"/>
        </pc:sldMkLst>
        <pc:spChg chg="del">
          <ac:chgData name="Ricardo Mtz" userId="28b94b4c2cc33072" providerId="LiveId" clId="{55FA2D4A-DAA8-46FD-BAC8-9ED8ABD0AA96}" dt="2019-08-19T15:50:08.227" v="93"/>
          <ac:spMkLst>
            <pc:docMk/>
            <pc:sldMk cId="2827020336" sldId="511"/>
            <ac:spMk id="5" creationId="{34FDFBD8-33F2-4DD9-B1E7-82E78793F7B2}"/>
          </ac:spMkLst>
        </pc:spChg>
      </pc:sldChg>
      <pc:sldChg chg="delSp">
        <pc:chgData name="Ricardo Mtz" userId="28b94b4c2cc33072" providerId="LiveId" clId="{55FA2D4A-DAA8-46FD-BAC8-9ED8ABD0AA96}" dt="2019-08-19T15:50:08.227" v="93"/>
        <pc:sldMkLst>
          <pc:docMk/>
          <pc:sldMk cId="1577350203" sldId="512"/>
        </pc:sldMkLst>
        <pc:spChg chg="del">
          <ac:chgData name="Ricardo Mtz" userId="28b94b4c2cc33072" providerId="LiveId" clId="{55FA2D4A-DAA8-46FD-BAC8-9ED8ABD0AA96}" dt="2019-08-19T15:50:08.227" v="93"/>
          <ac:spMkLst>
            <pc:docMk/>
            <pc:sldMk cId="1577350203" sldId="512"/>
            <ac:spMk id="4" creationId="{06C65CF0-96A0-4A36-91C3-AD6F54A80777}"/>
          </ac:spMkLst>
        </pc:spChg>
      </pc:sldChg>
      <pc:sldChg chg="delSp">
        <pc:chgData name="Ricardo Mtz" userId="28b94b4c2cc33072" providerId="LiveId" clId="{55FA2D4A-DAA8-46FD-BAC8-9ED8ABD0AA96}" dt="2019-08-19T15:50:08.227" v="93"/>
        <pc:sldMkLst>
          <pc:docMk/>
          <pc:sldMk cId="2403699994" sldId="513"/>
        </pc:sldMkLst>
        <pc:spChg chg="del">
          <ac:chgData name="Ricardo Mtz" userId="28b94b4c2cc33072" providerId="LiveId" clId="{55FA2D4A-DAA8-46FD-BAC8-9ED8ABD0AA96}" dt="2019-08-19T15:50:08.227" v="93"/>
          <ac:spMkLst>
            <pc:docMk/>
            <pc:sldMk cId="2403699994" sldId="513"/>
            <ac:spMk id="4" creationId="{23B0E018-44C2-47C2-8E54-B3DC0458DC7D}"/>
          </ac:spMkLst>
        </pc:spChg>
      </pc:sldChg>
      <pc:sldChg chg="delSp">
        <pc:chgData name="Ricardo Mtz" userId="28b94b4c2cc33072" providerId="LiveId" clId="{55FA2D4A-DAA8-46FD-BAC8-9ED8ABD0AA96}" dt="2019-08-19T15:50:08.227" v="93"/>
        <pc:sldMkLst>
          <pc:docMk/>
          <pc:sldMk cId="2554521035" sldId="514"/>
        </pc:sldMkLst>
        <pc:spChg chg="del">
          <ac:chgData name="Ricardo Mtz" userId="28b94b4c2cc33072" providerId="LiveId" clId="{55FA2D4A-DAA8-46FD-BAC8-9ED8ABD0AA96}" dt="2019-08-19T15:50:08.227" v="93"/>
          <ac:spMkLst>
            <pc:docMk/>
            <pc:sldMk cId="2554521035" sldId="514"/>
            <ac:spMk id="4" creationId="{6208EC57-1B80-4794-A1A9-9B1B5A5A6EE6}"/>
          </ac:spMkLst>
        </pc:spChg>
      </pc:sldChg>
      <pc:sldChg chg="delSp">
        <pc:chgData name="Ricardo Mtz" userId="28b94b4c2cc33072" providerId="LiveId" clId="{55FA2D4A-DAA8-46FD-BAC8-9ED8ABD0AA96}" dt="2019-08-19T15:50:08.227" v="93"/>
        <pc:sldMkLst>
          <pc:docMk/>
          <pc:sldMk cId="2685243142" sldId="515"/>
        </pc:sldMkLst>
        <pc:spChg chg="del">
          <ac:chgData name="Ricardo Mtz" userId="28b94b4c2cc33072" providerId="LiveId" clId="{55FA2D4A-DAA8-46FD-BAC8-9ED8ABD0AA96}" dt="2019-08-19T15:50:08.227" v="93"/>
          <ac:spMkLst>
            <pc:docMk/>
            <pc:sldMk cId="2685243142" sldId="515"/>
            <ac:spMk id="4" creationId="{D8994BFB-F8F3-43B2-A1AC-A55F75EC0EA8}"/>
          </ac:spMkLst>
        </pc:spChg>
      </pc:sldChg>
      <pc:sldChg chg="delSp">
        <pc:chgData name="Ricardo Mtz" userId="28b94b4c2cc33072" providerId="LiveId" clId="{55FA2D4A-DAA8-46FD-BAC8-9ED8ABD0AA96}" dt="2019-08-19T15:50:08.227" v="93"/>
        <pc:sldMkLst>
          <pc:docMk/>
          <pc:sldMk cId="3651175792" sldId="516"/>
        </pc:sldMkLst>
        <pc:spChg chg="del">
          <ac:chgData name="Ricardo Mtz" userId="28b94b4c2cc33072" providerId="LiveId" clId="{55FA2D4A-DAA8-46FD-BAC8-9ED8ABD0AA96}" dt="2019-08-19T15:50:08.227" v="93"/>
          <ac:spMkLst>
            <pc:docMk/>
            <pc:sldMk cId="3651175792" sldId="516"/>
            <ac:spMk id="3" creationId="{9387A34B-250B-4520-906B-C445D3AAFC2B}"/>
          </ac:spMkLst>
        </pc:spChg>
      </pc:sldChg>
      <pc:sldChg chg="delSp">
        <pc:chgData name="Ricardo Mtz" userId="28b94b4c2cc33072" providerId="LiveId" clId="{55FA2D4A-DAA8-46FD-BAC8-9ED8ABD0AA96}" dt="2019-08-19T15:50:08.227" v="93"/>
        <pc:sldMkLst>
          <pc:docMk/>
          <pc:sldMk cId="939501667" sldId="517"/>
        </pc:sldMkLst>
        <pc:spChg chg="del">
          <ac:chgData name="Ricardo Mtz" userId="28b94b4c2cc33072" providerId="LiveId" clId="{55FA2D4A-DAA8-46FD-BAC8-9ED8ABD0AA96}" dt="2019-08-19T15:50:08.227" v="93"/>
          <ac:spMkLst>
            <pc:docMk/>
            <pc:sldMk cId="939501667" sldId="517"/>
            <ac:spMk id="4" creationId="{046F56C0-49DF-4FC8-AD9A-7CF7C06ECEF1}"/>
          </ac:spMkLst>
        </pc:spChg>
      </pc:sldChg>
      <pc:sldChg chg="delSp">
        <pc:chgData name="Ricardo Mtz" userId="28b94b4c2cc33072" providerId="LiveId" clId="{55FA2D4A-DAA8-46FD-BAC8-9ED8ABD0AA96}" dt="2019-08-19T15:50:08.227" v="93"/>
        <pc:sldMkLst>
          <pc:docMk/>
          <pc:sldMk cId="2700150582" sldId="518"/>
        </pc:sldMkLst>
        <pc:spChg chg="del">
          <ac:chgData name="Ricardo Mtz" userId="28b94b4c2cc33072" providerId="LiveId" clId="{55FA2D4A-DAA8-46FD-BAC8-9ED8ABD0AA96}" dt="2019-08-19T15:50:08.227" v="93"/>
          <ac:spMkLst>
            <pc:docMk/>
            <pc:sldMk cId="2700150582" sldId="518"/>
            <ac:spMk id="4" creationId="{B4C9B90A-B903-4472-A130-BD2D39E5D2C3}"/>
          </ac:spMkLst>
        </pc:spChg>
      </pc:sldChg>
      <pc:sldChg chg="delSp">
        <pc:chgData name="Ricardo Mtz" userId="28b94b4c2cc33072" providerId="LiveId" clId="{55FA2D4A-DAA8-46FD-BAC8-9ED8ABD0AA96}" dt="2019-08-19T15:50:08.227" v="93"/>
        <pc:sldMkLst>
          <pc:docMk/>
          <pc:sldMk cId="2500476826" sldId="519"/>
        </pc:sldMkLst>
        <pc:spChg chg="del">
          <ac:chgData name="Ricardo Mtz" userId="28b94b4c2cc33072" providerId="LiveId" clId="{55FA2D4A-DAA8-46FD-BAC8-9ED8ABD0AA96}" dt="2019-08-19T15:50:08.227" v="93"/>
          <ac:spMkLst>
            <pc:docMk/>
            <pc:sldMk cId="2500476826" sldId="519"/>
            <ac:spMk id="4" creationId="{BD2726C3-5AF2-407B-945B-881D51E38A70}"/>
          </ac:spMkLst>
        </pc:spChg>
      </pc:sldChg>
      <pc:sldChg chg="delSp">
        <pc:chgData name="Ricardo Mtz" userId="28b94b4c2cc33072" providerId="LiveId" clId="{55FA2D4A-DAA8-46FD-BAC8-9ED8ABD0AA96}" dt="2019-08-19T15:50:08.227" v="93"/>
        <pc:sldMkLst>
          <pc:docMk/>
          <pc:sldMk cId="1574852270" sldId="520"/>
        </pc:sldMkLst>
        <pc:spChg chg="del">
          <ac:chgData name="Ricardo Mtz" userId="28b94b4c2cc33072" providerId="LiveId" clId="{55FA2D4A-DAA8-46FD-BAC8-9ED8ABD0AA96}" dt="2019-08-19T15:50:08.227" v="93"/>
          <ac:spMkLst>
            <pc:docMk/>
            <pc:sldMk cId="1574852270" sldId="520"/>
            <ac:spMk id="4" creationId="{8F8FFB1F-8F06-4275-B91D-43D108A06D73}"/>
          </ac:spMkLst>
        </pc:spChg>
      </pc:sldChg>
      <pc:sldChg chg="delSp">
        <pc:chgData name="Ricardo Mtz" userId="28b94b4c2cc33072" providerId="LiveId" clId="{55FA2D4A-DAA8-46FD-BAC8-9ED8ABD0AA96}" dt="2019-08-19T15:50:08.227" v="93"/>
        <pc:sldMkLst>
          <pc:docMk/>
          <pc:sldMk cId="4017806078" sldId="521"/>
        </pc:sldMkLst>
        <pc:spChg chg="del">
          <ac:chgData name="Ricardo Mtz" userId="28b94b4c2cc33072" providerId="LiveId" clId="{55FA2D4A-DAA8-46FD-BAC8-9ED8ABD0AA96}" dt="2019-08-19T15:50:08.227" v="93"/>
          <ac:spMkLst>
            <pc:docMk/>
            <pc:sldMk cId="4017806078" sldId="521"/>
            <ac:spMk id="4" creationId="{EA15E685-F99D-45FE-B0FD-0DAAA56C49E2}"/>
          </ac:spMkLst>
        </pc:spChg>
      </pc:sldChg>
      <pc:sldChg chg="delSp">
        <pc:chgData name="Ricardo Mtz" userId="28b94b4c2cc33072" providerId="LiveId" clId="{55FA2D4A-DAA8-46FD-BAC8-9ED8ABD0AA96}" dt="2019-08-19T15:50:08.227" v="93"/>
        <pc:sldMkLst>
          <pc:docMk/>
          <pc:sldMk cId="2902180585" sldId="522"/>
        </pc:sldMkLst>
        <pc:spChg chg="del">
          <ac:chgData name="Ricardo Mtz" userId="28b94b4c2cc33072" providerId="LiveId" clId="{55FA2D4A-DAA8-46FD-BAC8-9ED8ABD0AA96}" dt="2019-08-19T15:50:08.227" v="93"/>
          <ac:spMkLst>
            <pc:docMk/>
            <pc:sldMk cId="2902180585" sldId="522"/>
            <ac:spMk id="4" creationId="{FA8EBB2A-A173-49C8-9BDF-1F648F575264}"/>
          </ac:spMkLst>
        </pc:spChg>
      </pc:sldChg>
      <pc:sldChg chg="delSp">
        <pc:chgData name="Ricardo Mtz" userId="28b94b4c2cc33072" providerId="LiveId" clId="{55FA2D4A-DAA8-46FD-BAC8-9ED8ABD0AA96}" dt="2019-08-19T15:50:08.227" v="93"/>
        <pc:sldMkLst>
          <pc:docMk/>
          <pc:sldMk cId="3428586396" sldId="523"/>
        </pc:sldMkLst>
        <pc:spChg chg="del">
          <ac:chgData name="Ricardo Mtz" userId="28b94b4c2cc33072" providerId="LiveId" clId="{55FA2D4A-DAA8-46FD-BAC8-9ED8ABD0AA96}" dt="2019-08-19T15:50:08.227" v="93"/>
          <ac:spMkLst>
            <pc:docMk/>
            <pc:sldMk cId="3428586396" sldId="523"/>
            <ac:spMk id="4" creationId="{CEBC95AC-2381-47E1-A7A2-8A5073C56DDC}"/>
          </ac:spMkLst>
        </pc:spChg>
      </pc:sldChg>
      <pc:sldChg chg="delSp">
        <pc:chgData name="Ricardo Mtz" userId="28b94b4c2cc33072" providerId="LiveId" clId="{55FA2D4A-DAA8-46FD-BAC8-9ED8ABD0AA96}" dt="2019-08-19T15:50:08.227" v="93"/>
        <pc:sldMkLst>
          <pc:docMk/>
          <pc:sldMk cId="2874842142" sldId="524"/>
        </pc:sldMkLst>
        <pc:spChg chg="del">
          <ac:chgData name="Ricardo Mtz" userId="28b94b4c2cc33072" providerId="LiveId" clId="{55FA2D4A-DAA8-46FD-BAC8-9ED8ABD0AA96}" dt="2019-08-19T15:50:08.227" v="93"/>
          <ac:spMkLst>
            <pc:docMk/>
            <pc:sldMk cId="2874842142" sldId="524"/>
            <ac:spMk id="4" creationId="{1174B43C-6A02-42E0-9F42-BD596A844589}"/>
          </ac:spMkLst>
        </pc:spChg>
      </pc:sldChg>
      <pc:sldChg chg="delSp">
        <pc:chgData name="Ricardo Mtz" userId="28b94b4c2cc33072" providerId="LiveId" clId="{55FA2D4A-DAA8-46FD-BAC8-9ED8ABD0AA96}" dt="2019-08-19T15:50:08.227" v="93"/>
        <pc:sldMkLst>
          <pc:docMk/>
          <pc:sldMk cId="763233623" sldId="525"/>
        </pc:sldMkLst>
        <pc:spChg chg="del">
          <ac:chgData name="Ricardo Mtz" userId="28b94b4c2cc33072" providerId="LiveId" clId="{55FA2D4A-DAA8-46FD-BAC8-9ED8ABD0AA96}" dt="2019-08-19T15:50:08.227" v="93"/>
          <ac:spMkLst>
            <pc:docMk/>
            <pc:sldMk cId="763233623" sldId="525"/>
            <ac:spMk id="4" creationId="{7DDBC817-5073-4E1C-B0CA-809D1D9292D2}"/>
          </ac:spMkLst>
        </pc:spChg>
      </pc:sldChg>
      <pc:sldChg chg="addSp delSp modSp add">
        <pc:chgData name="Ricardo Mtz" userId="28b94b4c2cc33072" providerId="LiveId" clId="{55FA2D4A-DAA8-46FD-BAC8-9ED8ABD0AA96}" dt="2019-08-19T15:50:08.227" v="93"/>
        <pc:sldMkLst>
          <pc:docMk/>
          <pc:sldMk cId="1036085638" sldId="526"/>
        </pc:sldMkLst>
        <pc:spChg chg="mod">
          <ac:chgData name="Ricardo Mtz" userId="28b94b4c2cc33072" providerId="LiveId" clId="{55FA2D4A-DAA8-46FD-BAC8-9ED8ABD0AA96}" dt="2019-08-19T15:05:31.249" v="46" actId="20577"/>
          <ac:spMkLst>
            <pc:docMk/>
            <pc:sldMk cId="1036085638" sldId="526"/>
            <ac:spMk id="2" creationId="{C1966F86-B96F-4144-B2CE-1F3CAA5CDB57}"/>
          </ac:spMkLst>
        </pc:spChg>
        <pc:spChg chg="add del mod">
          <ac:chgData name="Ricardo Mtz" userId="28b94b4c2cc33072" providerId="LiveId" clId="{55FA2D4A-DAA8-46FD-BAC8-9ED8ABD0AA96}" dt="2019-08-19T15:09:04.129" v="67" actId="20577"/>
          <ac:spMkLst>
            <pc:docMk/>
            <pc:sldMk cId="1036085638" sldId="526"/>
            <ac:spMk id="3" creationId="{E7304B11-3ED2-4AB1-B29F-2ACB76E8E6B8}"/>
          </ac:spMkLst>
        </pc:spChg>
        <pc:spChg chg="add del">
          <ac:chgData name="Ricardo Mtz" userId="28b94b4c2cc33072" providerId="LiveId" clId="{55FA2D4A-DAA8-46FD-BAC8-9ED8ABD0AA96}" dt="2019-08-19T15:06:02.190" v="48"/>
          <ac:spMkLst>
            <pc:docMk/>
            <pc:sldMk cId="1036085638" sldId="526"/>
            <ac:spMk id="4" creationId="{05CF6521-8A7B-4B0B-B03E-76E0AF05BB5F}"/>
          </ac:spMkLst>
        </pc:spChg>
        <pc:spChg chg="del">
          <ac:chgData name="Ricardo Mtz" userId="28b94b4c2cc33072" providerId="LiveId" clId="{55FA2D4A-DAA8-46FD-BAC8-9ED8ABD0AA96}" dt="2019-08-19T15:50:08.227" v="93"/>
          <ac:spMkLst>
            <pc:docMk/>
            <pc:sldMk cId="1036085638" sldId="526"/>
            <ac:spMk id="5" creationId="{ABC251A5-CE3D-48B3-81B6-5F05F0992A28}"/>
          </ac:spMkLst>
        </pc:spChg>
      </pc:sldChg>
    </pc:docChg>
  </pc:docChgLst>
  <pc:docChgLst>
    <pc:chgData name="Ricardo Mtz" userId="28b94b4c2cc33072" providerId="LiveId" clId="{4F822B35-77CB-4E3F-AF35-5BCE512365FB}"/>
  </pc:docChgLst>
  <pc:docChgLst>
    <pc:chgData name="Ricardo Mtz" userId="28b94b4c2cc33072" providerId="LiveId" clId="{F3B989AD-7DBB-488B-9003-0856F04040AC}"/>
  </pc:docChgLst>
  <pc:docChgLst>
    <pc:chgData name="Ricardo Mtz" userId="28b94b4c2cc33072" providerId="LiveId" clId="{DD6952E8-0AC7-4294-BAF1-4D7764F96066}"/>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C8880F-2DE4-4175-91C7-F55B28C6F1D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MX"/>
        </a:p>
      </dgm:t>
    </dgm:pt>
    <dgm:pt modelId="{632C7096-A207-4D56-9742-CE697B44F5EA}">
      <dgm:prSet phldrT="[Texto]"/>
      <dgm:spPr/>
      <dgm:t>
        <a:bodyPr/>
        <a:lstStyle/>
        <a:p>
          <a:r>
            <a:rPr lang="es-MX" dirty="0"/>
            <a:t>Aplicación</a:t>
          </a:r>
        </a:p>
      </dgm:t>
    </dgm:pt>
    <dgm:pt modelId="{E3A19F2C-4EB0-4657-958A-F25F7C3C071D}" type="parTrans" cxnId="{AB985687-DE79-4C04-9C9B-3ED2608B21BF}">
      <dgm:prSet/>
      <dgm:spPr/>
      <dgm:t>
        <a:bodyPr/>
        <a:lstStyle/>
        <a:p>
          <a:endParaRPr lang="es-MX"/>
        </a:p>
      </dgm:t>
    </dgm:pt>
    <dgm:pt modelId="{334FA113-014A-431E-AEAC-E7C28C9922A2}" type="sibTrans" cxnId="{AB985687-DE79-4C04-9C9B-3ED2608B21BF}">
      <dgm:prSet/>
      <dgm:spPr/>
      <dgm:t>
        <a:bodyPr/>
        <a:lstStyle/>
        <a:p>
          <a:endParaRPr lang="es-MX"/>
        </a:p>
      </dgm:t>
    </dgm:pt>
    <dgm:pt modelId="{F8775D7B-CF7D-4D01-AB4C-A32D93EC220B}">
      <dgm:prSet phldrT="[Texto]"/>
      <dgm:spPr/>
      <dgm:t>
        <a:bodyPr/>
        <a:lstStyle/>
        <a:p>
          <a:r>
            <a:rPr lang="es-MX" dirty="0"/>
            <a:t>HTTP, FTP, TFTP, etc.</a:t>
          </a:r>
        </a:p>
      </dgm:t>
    </dgm:pt>
    <dgm:pt modelId="{CAD228EA-9003-4F21-B108-4EF863F30619}" type="parTrans" cxnId="{B0C10F35-3F02-44ED-AF57-E4019FBB90C2}">
      <dgm:prSet/>
      <dgm:spPr/>
      <dgm:t>
        <a:bodyPr/>
        <a:lstStyle/>
        <a:p>
          <a:endParaRPr lang="es-MX"/>
        </a:p>
      </dgm:t>
    </dgm:pt>
    <dgm:pt modelId="{70263CA3-8D69-4EBD-9579-77048F88E7A9}" type="sibTrans" cxnId="{B0C10F35-3F02-44ED-AF57-E4019FBB90C2}">
      <dgm:prSet/>
      <dgm:spPr/>
      <dgm:t>
        <a:bodyPr/>
        <a:lstStyle/>
        <a:p>
          <a:endParaRPr lang="es-MX"/>
        </a:p>
      </dgm:t>
    </dgm:pt>
    <dgm:pt modelId="{DAFD5E0D-835C-48D6-B198-A2631EB1EBE6}">
      <dgm:prSet phldrT="[Texto]"/>
      <dgm:spPr/>
      <dgm:t>
        <a:bodyPr/>
        <a:lstStyle/>
        <a:p>
          <a:r>
            <a:rPr lang="es-MX" dirty="0"/>
            <a:t>Transporte</a:t>
          </a:r>
        </a:p>
      </dgm:t>
    </dgm:pt>
    <dgm:pt modelId="{2D2B7D9D-2DD3-40F5-8DEC-75D49F9A5875}" type="parTrans" cxnId="{F5409EE0-5399-4ADA-9E8B-B5CC8D833ED8}">
      <dgm:prSet/>
      <dgm:spPr/>
      <dgm:t>
        <a:bodyPr/>
        <a:lstStyle/>
        <a:p>
          <a:endParaRPr lang="es-MX"/>
        </a:p>
      </dgm:t>
    </dgm:pt>
    <dgm:pt modelId="{573EE015-7B10-4453-BF7C-6CA544AA51AB}" type="sibTrans" cxnId="{F5409EE0-5399-4ADA-9E8B-B5CC8D833ED8}">
      <dgm:prSet/>
      <dgm:spPr/>
      <dgm:t>
        <a:bodyPr/>
        <a:lstStyle/>
        <a:p>
          <a:endParaRPr lang="es-MX"/>
        </a:p>
      </dgm:t>
    </dgm:pt>
    <dgm:pt modelId="{CBF6CC61-AC26-4C9A-B05B-F73D4E34FA03}">
      <dgm:prSet phldrT="[Texto]"/>
      <dgm:spPr/>
      <dgm:t>
        <a:bodyPr/>
        <a:lstStyle/>
        <a:p>
          <a:r>
            <a:rPr lang="es-MX" dirty="0"/>
            <a:t>TCP</a:t>
          </a:r>
        </a:p>
      </dgm:t>
    </dgm:pt>
    <dgm:pt modelId="{2E0373E0-3094-4067-9D80-3BD8139C647A}" type="parTrans" cxnId="{4F6478CD-FB54-483A-9B58-886E389B192B}">
      <dgm:prSet/>
      <dgm:spPr/>
      <dgm:t>
        <a:bodyPr/>
        <a:lstStyle/>
        <a:p>
          <a:endParaRPr lang="es-MX"/>
        </a:p>
      </dgm:t>
    </dgm:pt>
    <dgm:pt modelId="{974960CC-1C87-42B0-A7C5-76166FDCB246}" type="sibTrans" cxnId="{4F6478CD-FB54-483A-9B58-886E389B192B}">
      <dgm:prSet/>
      <dgm:spPr/>
      <dgm:t>
        <a:bodyPr/>
        <a:lstStyle/>
        <a:p>
          <a:endParaRPr lang="es-MX"/>
        </a:p>
      </dgm:t>
    </dgm:pt>
    <dgm:pt modelId="{C4CBA8A7-E527-438B-9FDA-15A6A555DF93}">
      <dgm:prSet phldrT="[Texto]"/>
      <dgm:spPr/>
      <dgm:t>
        <a:bodyPr/>
        <a:lstStyle/>
        <a:p>
          <a:r>
            <a:rPr lang="es-MX" dirty="0"/>
            <a:t>UDP</a:t>
          </a:r>
        </a:p>
      </dgm:t>
    </dgm:pt>
    <dgm:pt modelId="{CCD01867-D728-4A0E-B8F7-F46F8F294BD1}" type="parTrans" cxnId="{75DE9CC6-63C1-4595-856A-7052BA597589}">
      <dgm:prSet/>
      <dgm:spPr/>
      <dgm:t>
        <a:bodyPr/>
        <a:lstStyle/>
        <a:p>
          <a:endParaRPr lang="es-MX"/>
        </a:p>
      </dgm:t>
    </dgm:pt>
    <dgm:pt modelId="{901BB77F-6654-450B-BEB5-31E25BF34E5D}" type="sibTrans" cxnId="{75DE9CC6-63C1-4595-856A-7052BA597589}">
      <dgm:prSet/>
      <dgm:spPr/>
      <dgm:t>
        <a:bodyPr/>
        <a:lstStyle/>
        <a:p>
          <a:endParaRPr lang="es-MX"/>
        </a:p>
      </dgm:t>
    </dgm:pt>
    <dgm:pt modelId="{FCCC4576-E0D7-4270-B34B-C71C83595871}">
      <dgm:prSet phldrT="[Texto]"/>
      <dgm:spPr/>
      <dgm:t>
        <a:bodyPr/>
        <a:lstStyle/>
        <a:p>
          <a:r>
            <a:rPr lang="es-MX" dirty="0"/>
            <a:t>Internet</a:t>
          </a:r>
        </a:p>
      </dgm:t>
    </dgm:pt>
    <dgm:pt modelId="{72798090-528B-4E3E-AEA3-7DD6E9CB5773}" type="parTrans" cxnId="{95A91B05-EB19-4836-AAE1-F1F5B6458842}">
      <dgm:prSet/>
      <dgm:spPr/>
      <dgm:t>
        <a:bodyPr/>
        <a:lstStyle/>
        <a:p>
          <a:endParaRPr lang="es-MX"/>
        </a:p>
      </dgm:t>
    </dgm:pt>
    <dgm:pt modelId="{8F297B0E-8ABB-48B7-BD86-D7DED0F6FFF9}" type="sibTrans" cxnId="{95A91B05-EB19-4836-AAE1-F1F5B6458842}">
      <dgm:prSet/>
      <dgm:spPr/>
      <dgm:t>
        <a:bodyPr/>
        <a:lstStyle/>
        <a:p>
          <a:endParaRPr lang="es-MX"/>
        </a:p>
      </dgm:t>
    </dgm:pt>
    <dgm:pt modelId="{2082E002-2568-4880-B07D-8C228995D101}">
      <dgm:prSet phldrT="[Texto]"/>
      <dgm:spPr/>
      <dgm:t>
        <a:bodyPr/>
        <a:lstStyle/>
        <a:p>
          <a:r>
            <a:rPr lang="es-MX" dirty="0"/>
            <a:t>IP</a:t>
          </a:r>
        </a:p>
      </dgm:t>
    </dgm:pt>
    <dgm:pt modelId="{6C4FFE37-EE4B-4DEA-AB33-810B70AC903A}" type="parTrans" cxnId="{4F1EF18C-DA62-4CD2-BB60-8E2256BF8FEB}">
      <dgm:prSet/>
      <dgm:spPr/>
      <dgm:t>
        <a:bodyPr/>
        <a:lstStyle/>
        <a:p>
          <a:endParaRPr lang="es-MX"/>
        </a:p>
      </dgm:t>
    </dgm:pt>
    <dgm:pt modelId="{A1CADBE2-179C-4641-8F29-95A84BD61EA7}" type="sibTrans" cxnId="{4F1EF18C-DA62-4CD2-BB60-8E2256BF8FEB}">
      <dgm:prSet/>
      <dgm:spPr/>
      <dgm:t>
        <a:bodyPr/>
        <a:lstStyle/>
        <a:p>
          <a:endParaRPr lang="es-MX"/>
        </a:p>
      </dgm:t>
    </dgm:pt>
    <dgm:pt modelId="{7B75A9F0-579B-4B83-90B9-383FA7EB7499}">
      <dgm:prSet phldrT="[Texto]"/>
      <dgm:spPr/>
      <dgm:t>
        <a:bodyPr/>
        <a:lstStyle/>
        <a:p>
          <a:r>
            <a:rPr lang="es-MX" dirty="0"/>
            <a:t>Acceso a la red</a:t>
          </a:r>
        </a:p>
      </dgm:t>
    </dgm:pt>
    <dgm:pt modelId="{9065E35F-6E27-4D00-A654-141B6195E9F8}" type="parTrans" cxnId="{EBDE5C63-A609-4B1D-BDB6-6F80EEE971D0}">
      <dgm:prSet/>
      <dgm:spPr/>
      <dgm:t>
        <a:bodyPr/>
        <a:lstStyle/>
        <a:p>
          <a:endParaRPr lang="es-MX"/>
        </a:p>
      </dgm:t>
    </dgm:pt>
    <dgm:pt modelId="{6A53915B-8ECE-4FC6-BBA1-37E92CC8FADE}" type="sibTrans" cxnId="{EBDE5C63-A609-4B1D-BDB6-6F80EEE971D0}">
      <dgm:prSet/>
      <dgm:spPr/>
      <dgm:t>
        <a:bodyPr/>
        <a:lstStyle/>
        <a:p>
          <a:endParaRPr lang="es-MX"/>
        </a:p>
      </dgm:t>
    </dgm:pt>
    <dgm:pt modelId="{C19A2FDF-B7C2-497F-B2AF-067BB3D26087}">
      <dgm:prSet phldrT="[Texto]"/>
      <dgm:spPr/>
      <dgm:t>
        <a:bodyPr/>
        <a:lstStyle/>
        <a:p>
          <a:r>
            <a:rPr lang="es-MX" dirty="0"/>
            <a:t>IGMP</a:t>
          </a:r>
        </a:p>
      </dgm:t>
    </dgm:pt>
    <dgm:pt modelId="{CDE2FAFC-AD5B-4C1B-A689-D37A4A6C05A5}" type="parTrans" cxnId="{BC107BBF-DC3E-425D-901D-DB1AC0E298CC}">
      <dgm:prSet/>
      <dgm:spPr/>
      <dgm:t>
        <a:bodyPr/>
        <a:lstStyle/>
        <a:p>
          <a:endParaRPr lang="es-MX"/>
        </a:p>
      </dgm:t>
    </dgm:pt>
    <dgm:pt modelId="{E7E8598E-A9FC-490E-A15D-4447A8A3872A}" type="sibTrans" cxnId="{BC107BBF-DC3E-425D-901D-DB1AC0E298CC}">
      <dgm:prSet/>
      <dgm:spPr/>
      <dgm:t>
        <a:bodyPr/>
        <a:lstStyle/>
        <a:p>
          <a:endParaRPr lang="es-MX"/>
        </a:p>
      </dgm:t>
    </dgm:pt>
    <dgm:pt modelId="{13B16C8E-7A45-4FE7-BD71-89841EAF18FD}">
      <dgm:prSet phldrT="[Texto]"/>
      <dgm:spPr/>
      <dgm:t>
        <a:bodyPr/>
        <a:lstStyle/>
        <a:p>
          <a:r>
            <a:rPr lang="es-MX" dirty="0"/>
            <a:t>LLC</a:t>
          </a:r>
        </a:p>
      </dgm:t>
    </dgm:pt>
    <dgm:pt modelId="{88DEED62-1883-403D-B3A9-5160113520AF}" type="parTrans" cxnId="{263AB6E6-0734-4D9E-9F8E-FE0564430EA6}">
      <dgm:prSet/>
      <dgm:spPr/>
      <dgm:t>
        <a:bodyPr/>
        <a:lstStyle/>
        <a:p>
          <a:endParaRPr lang="es-MX"/>
        </a:p>
      </dgm:t>
    </dgm:pt>
    <dgm:pt modelId="{5505828D-4468-452B-AB4D-B1BAEF67A645}" type="sibTrans" cxnId="{263AB6E6-0734-4D9E-9F8E-FE0564430EA6}">
      <dgm:prSet/>
      <dgm:spPr/>
      <dgm:t>
        <a:bodyPr/>
        <a:lstStyle/>
        <a:p>
          <a:endParaRPr lang="es-MX"/>
        </a:p>
      </dgm:t>
    </dgm:pt>
    <dgm:pt modelId="{B72C2FBD-A394-4F59-BB44-8F9A7D164645}">
      <dgm:prSet phldrT="[Texto]"/>
      <dgm:spPr/>
      <dgm:t>
        <a:bodyPr/>
        <a:lstStyle/>
        <a:p>
          <a:r>
            <a:rPr lang="es-MX" dirty="0"/>
            <a:t>MAC</a:t>
          </a:r>
        </a:p>
      </dgm:t>
    </dgm:pt>
    <dgm:pt modelId="{4B70EFD7-E89F-45A2-9B40-2AE28EB15D91}" type="parTrans" cxnId="{5009379A-363D-49D2-8DA9-46FE38E7275D}">
      <dgm:prSet/>
      <dgm:spPr/>
      <dgm:t>
        <a:bodyPr/>
        <a:lstStyle/>
        <a:p>
          <a:endParaRPr lang="es-MX"/>
        </a:p>
      </dgm:t>
    </dgm:pt>
    <dgm:pt modelId="{4E2B1F43-E759-400B-B1CD-F38A975AF171}" type="sibTrans" cxnId="{5009379A-363D-49D2-8DA9-46FE38E7275D}">
      <dgm:prSet/>
      <dgm:spPr/>
      <dgm:t>
        <a:bodyPr/>
        <a:lstStyle/>
        <a:p>
          <a:endParaRPr lang="es-MX"/>
        </a:p>
      </dgm:t>
    </dgm:pt>
    <dgm:pt modelId="{23FEB63E-265B-41E1-A08B-F0B45E2A251E}" type="pres">
      <dgm:prSet presAssocID="{3DC8880F-2DE4-4175-91C7-F55B28C6F1D0}" presName="linear" presStyleCnt="0">
        <dgm:presLayoutVars>
          <dgm:dir/>
          <dgm:resizeHandles val="exact"/>
        </dgm:presLayoutVars>
      </dgm:prSet>
      <dgm:spPr/>
    </dgm:pt>
    <dgm:pt modelId="{18FC0DB5-3F56-46BD-8F1F-36D8F7404970}" type="pres">
      <dgm:prSet presAssocID="{632C7096-A207-4D56-9742-CE697B44F5EA}" presName="comp" presStyleCnt="0"/>
      <dgm:spPr/>
    </dgm:pt>
    <dgm:pt modelId="{F61E66E7-0263-4EFC-B52F-1A1333164077}" type="pres">
      <dgm:prSet presAssocID="{632C7096-A207-4D56-9742-CE697B44F5EA}" presName="box" presStyleLbl="node1" presStyleIdx="0" presStyleCnt="4"/>
      <dgm:spPr/>
    </dgm:pt>
    <dgm:pt modelId="{7873ABC6-B4B4-402E-9DE2-D60EA1A14613}" type="pres">
      <dgm:prSet presAssocID="{632C7096-A207-4D56-9742-CE697B44F5EA}" presName="img" presStyleLbl="fgImgPlace1" presStyleIdx="0" presStyleCnt="4"/>
      <dgm:spPr>
        <a:blipFill rotWithShape="1">
          <a:blip xmlns:r="http://schemas.openxmlformats.org/officeDocument/2006/relationships" r:embed="rId1"/>
          <a:stretch>
            <a:fillRect/>
          </a:stretch>
        </a:blipFill>
      </dgm:spPr>
    </dgm:pt>
    <dgm:pt modelId="{08B40906-39BC-45D4-A913-E80A4FE89B57}" type="pres">
      <dgm:prSet presAssocID="{632C7096-A207-4D56-9742-CE697B44F5EA}" presName="text" presStyleLbl="node1" presStyleIdx="0" presStyleCnt="4">
        <dgm:presLayoutVars>
          <dgm:bulletEnabled val="1"/>
        </dgm:presLayoutVars>
      </dgm:prSet>
      <dgm:spPr/>
    </dgm:pt>
    <dgm:pt modelId="{BA0D9B92-8728-4EDC-8BED-A45CF0116899}" type="pres">
      <dgm:prSet presAssocID="{334FA113-014A-431E-AEAC-E7C28C9922A2}" presName="spacer" presStyleCnt="0"/>
      <dgm:spPr/>
    </dgm:pt>
    <dgm:pt modelId="{64A94DEE-BC61-40D5-AEC9-767444EF1671}" type="pres">
      <dgm:prSet presAssocID="{DAFD5E0D-835C-48D6-B198-A2631EB1EBE6}" presName="comp" presStyleCnt="0"/>
      <dgm:spPr/>
    </dgm:pt>
    <dgm:pt modelId="{4E99826B-A55A-4388-AD51-92628D224C7A}" type="pres">
      <dgm:prSet presAssocID="{DAFD5E0D-835C-48D6-B198-A2631EB1EBE6}" presName="box" presStyleLbl="node1" presStyleIdx="1" presStyleCnt="4"/>
      <dgm:spPr/>
    </dgm:pt>
    <dgm:pt modelId="{A59D1F9C-A7C4-4B3E-B240-4EF6E17CD308}" type="pres">
      <dgm:prSet presAssocID="{DAFD5E0D-835C-48D6-B198-A2631EB1EBE6}" presName="img" presStyleLbl="fgImgPlace1" presStyleIdx="1" presStyleCnt="4" custScaleX="72222" custScaleY="103082"/>
      <dgm:spPr>
        <a:blipFill rotWithShape="1">
          <a:blip xmlns:r="http://schemas.openxmlformats.org/officeDocument/2006/relationships" r:embed="rId2"/>
          <a:stretch>
            <a:fillRect/>
          </a:stretch>
        </a:blipFill>
      </dgm:spPr>
    </dgm:pt>
    <dgm:pt modelId="{E3AB4445-C6F8-44BA-B4D5-BB80A73136A1}" type="pres">
      <dgm:prSet presAssocID="{DAFD5E0D-835C-48D6-B198-A2631EB1EBE6}" presName="text" presStyleLbl="node1" presStyleIdx="1" presStyleCnt="4">
        <dgm:presLayoutVars>
          <dgm:bulletEnabled val="1"/>
        </dgm:presLayoutVars>
      </dgm:prSet>
      <dgm:spPr/>
    </dgm:pt>
    <dgm:pt modelId="{05608442-25C8-427C-95AF-5BDBDFE46F47}" type="pres">
      <dgm:prSet presAssocID="{573EE015-7B10-4453-BF7C-6CA544AA51AB}" presName="spacer" presStyleCnt="0"/>
      <dgm:spPr/>
    </dgm:pt>
    <dgm:pt modelId="{B9D1E56E-34EF-4016-9657-41F515F2B0A0}" type="pres">
      <dgm:prSet presAssocID="{FCCC4576-E0D7-4270-B34B-C71C83595871}" presName="comp" presStyleCnt="0"/>
      <dgm:spPr/>
    </dgm:pt>
    <dgm:pt modelId="{AF6B9A77-96BF-491B-BED6-2AF4D1D295EE}" type="pres">
      <dgm:prSet presAssocID="{FCCC4576-E0D7-4270-B34B-C71C83595871}" presName="box" presStyleLbl="node1" presStyleIdx="2" presStyleCnt="4"/>
      <dgm:spPr/>
    </dgm:pt>
    <dgm:pt modelId="{9883CC22-1D9A-41BF-BC9E-D69E2C7454A0}" type="pres">
      <dgm:prSet presAssocID="{FCCC4576-E0D7-4270-B34B-C71C83595871}" presName="img" presStyleLbl="fgImgPlace1" presStyleIdx="2" presStyleCnt="4"/>
      <dgm:spPr>
        <a:blipFill rotWithShape="1">
          <a:blip xmlns:r="http://schemas.openxmlformats.org/officeDocument/2006/relationships" r:embed="rId3"/>
          <a:stretch>
            <a:fillRect/>
          </a:stretch>
        </a:blipFill>
      </dgm:spPr>
    </dgm:pt>
    <dgm:pt modelId="{164D8673-70C6-4560-8002-76CC81B1A97F}" type="pres">
      <dgm:prSet presAssocID="{FCCC4576-E0D7-4270-B34B-C71C83595871}" presName="text" presStyleLbl="node1" presStyleIdx="2" presStyleCnt="4">
        <dgm:presLayoutVars>
          <dgm:bulletEnabled val="1"/>
        </dgm:presLayoutVars>
      </dgm:prSet>
      <dgm:spPr/>
    </dgm:pt>
    <dgm:pt modelId="{48082E3E-C2E5-4B67-A31F-6C605E0413A8}" type="pres">
      <dgm:prSet presAssocID="{8F297B0E-8ABB-48B7-BD86-D7DED0F6FFF9}" presName="spacer" presStyleCnt="0"/>
      <dgm:spPr/>
    </dgm:pt>
    <dgm:pt modelId="{44821360-0B82-439D-9E94-1285CE650A11}" type="pres">
      <dgm:prSet presAssocID="{7B75A9F0-579B-4B83-90B9-383FA7EB7499}" presName="comp" presStyleCnt="0"/>
      <dgm:spPr/>
    </dgm:pt>
    <dgm:pt modelId="{D0FC4D32-7E1B-4BD5-A6EC-0EF21ED8ADC9}" type="pres">
      <dgm:prSet presAssocID="{7B75A9F0-579B-4B83-90B9-383FA7EB7499}" presName="box" presStyleLbl="node1" presStyleIdx="3" presStyleCnt="4"/>
      <dgm:spPr/>
    </dgm:pt>
    <dgm:pt modelId="{B26B977C-18DA-46DD-816A-1096AFB13D00}" type="pres">
      <dgm:prSet presAssocID="{7B75A9F0-579B-4B83-90B9-383FA7EB7499}" presName="img" presStyleLbl="fgImgPlace1" presStyleIdx="3" presStyleCnt="4"/>
      <dgm:spPr>
        <a:blipFill rotWithShape="1">
          <a:blip xmlns:r="http://schemas.openxmlformats.org/officeDocument/2006/relationships" r:embed="rId4"/>
          <a:stretch>
            <a:fillRect/>
          </a:stretch>
        </a:blipFill>
      </dgm:spPr>
    </dgm:pt>
    <dgm:pt modelId="{1B62135C-845F-4C11-9729-151E48C074D7}" type="pres">
      <dgm:prSet presAssocID="{7B75A9F0-579B-4B83-90B9-383FA7EB7499}" presName="text" presStyleLbl="node1" presStyleIdx="3" presStyleCnt="4">
        <dgm:presLayoutVars>
          <dgm:bulletEnabled val="1"/>
        </dgm:presLayoutVars>
      </dgm:prSet>
      <dgm:spPr/>
    </dgm:pt>
  </dgm:ptLst>
  <dgm:cxnLst>
    <dgm:cxn modelId="{A821BC01-1B2F-4DA9-908A-4F070B28C7DF}" type="presOf" srcId="{7B75A9F0-579B-4B83-90B9-383FA7EB7499}" destId="{1B62135C-845F-4C11-9729-151E48C074D7}" srcOrd="1" destOrd="0" presId="urn:microsoft.com/office/officeart/2005/8/layout/vList4"/>
    <dgm:cxn modelId="{95A91B05-EB19-4836-AAE1-F1F5B6458842}" srcId="{3DC8880F-2DE4-4175-91C7-F55B28C6F1D0}" destId="{FCCC4576-E0D7-4270-B34B-C71C83595871}" srcOrd="2" destOrd="0" parTransId="{72798090-528B-4E3E-AEA3-7DD6E9CB5773}" sibTransId="{8F297B0E-8ABB-48B7-BD86-D7DED0F6FFF9}"/>
    <dgm:cxn modelId="{192C421C-BECD-47D6-911E-F6B2D50E5FE5}" type="presOf" srcId="{2082E002-2568-4880-B07D-8C228995D101}" destId="{AF6B9A77-96BF-491B-BED6-2AF4D1D295EE}" srcOrd="0" destOrd="1" presId="urn:microsoft.com/office/officeart/2005/8/layout/vList4"/>
    <dgm:cxn modelId="{4D1E372B-9491-4A6D-9CA5-50F84D657FD5}" type="presOf" srcId="{CBF6CC61-AC26-4C9A-B05B-F73D4E34FA03}" destId="{E3AB4445-C6F8-44BA-B4D5-BB80A73136A1}" srcOrd="1" destOrd="1" presId="urn:microsoft.com/office/officeart/2005/8/layout/vList4"/>
    <dgm:cxn modelId="{B0C10F35-3F02-44ED-AF57-E4019FBB90C2}" srcId="{632C7096-A207-4D56-9742-CE697B44F5EA}" destId="{F8775D7B-CF7D-4D01-AB4C-A32D93EC220B}" srcOrd="0" destOrd="0" parTransId="{CAD228EA-9003-4F21-B108-4EF863F30619}" sibTransId="{70263CA3-8D69-4EBD-9579-77048F88E7A9}"/>
    <dgm:cxn modelId="{C858C638-D6F7-4838-B729-F005F768EA8E}" type="presOf" srcId="{DAFD5E0D-835C-48D6-B198-A2631EB1EBE6}" destId="{E3AB4445-C6F8-44BA-B4D5-BB80A73136A1}" srcOrd="1" destOrd="0" presId="urn:microsoft.com/office/officeart/2005/8/layout/vList4"/>
    <dgm:cxn modelId="{F1F03F3C-1AB9-401A-A6D2-8ECE4D119213}" type="presOf" srcId="{B72C2FBD-A394-4F59-BB44-8F9A7D164645}" destId="{1B62135C-845F-4C11-9729-151E48C074D7}" srcOrd="1" destOrd="2" presId="urn:microsoft.com/office/officeart/2005/8/layout/vList4"/>
    <dgm:cxn modelId="{EBDE5C63-A609-4B1D-BDB6-6F80EEE971D0}" srcId="{3DC8880F-2DE4-4175-91C7-F55B28C6F1D0}" destId="{7B75A9F0-579B-4B83-90B9-383FA7EB7499}" srcOrd="3" destOrd="0" parTransId="{9065E35F-6E27-4D00-A654-141B6195E9F8}" sibTransId="{6A53915B-8ECE-4FC6-BBA1-37E92CC8FADE}"/>
    <dgm:cxn modelId="{E3F91145-2B7E-42A8-95E4-FD6AC381241B}" type="presOf" srcId="{C19A2FDF-B7C2-497F-B2AF-067BB3D26087}" destId="{AF6B9A77-96BF-491B-BED6-2AF4D1D295EE}" srcOrd="0" destOrd="2" presId="urn:microsoft.com/office/officeart/2005/8/layout/vList4"/>
    <dgm:cxn modelId="{A0A1066F-F9E4-4B70-9F5B-FEEABB086B60}" type="presOf" srcId="{7B75A9F0-579B-4B83-90B9-383FA7EB7499}" destId="{D0FC4D32-7E1B-4BD5-A6EC-0EF21ED8ADC9}" srcOrd="0" destOrd="0" presId="urn:microsoft.com/office/officeart/2005/8/layout/vList4"/>
    <dgm:cxn modelId="{F6FD6F71-91CA-421B-B84B-1A0642C3A628}" type="presOf" srcId="{C4CBA8A7-E527-438B-9FDA-15A6A555DF93}" destId="{E3AB4445-C6F8-44BA-B4D5-BB80A73136A1}" srcOrd="1" destOrd="2" presId="urn:microsoft.com/office/officeart/2005/8/layout/vList4"/>
    <dgm:cxn modelId="{26796778-A534-471D-A367-8438985CA12B}" type="presOf" srcId="{3DC8880F-2DE4-4175-91C7-F55B28C6F1D0}" destId="{23FEB63E-265B-41E1-A08B-F0B45E2A251E}" srcOrd="0" destOrd="0" presId="urn:microsoft.com/office/officeart/2005/8/layout/vList4"/>
    <dgm:cxn modelId="{1CAD997D-FFCB-4E15-A8D7-8CA2D958B01B}" type="presOf" srcId="{632C7096-A207-4D56-9742-CE697B44F5EA}" destId="{F61E66E7-0263-4EFC-B52F-1A1333164077}" srcOrd="0" destOrd="0" presId="urn:microsoft.com/office/officeart/2005/8/layout/vList4"/>
    <dgm:cxn modelId="{1A4EBA81-2815-4B2C-80C5-5D236CF4229D}" type="presOf" srcId="{13B16C8E-7A45-4FE7-BD71-89841EAF18FD}" destId="{1B62135C-845F-4C11-9729-151E48C074D7}" srcOrd="1" destOrd="1" presId="urn:microsoft.com/office/officeart/2005/8/layout/vList4"/>
    <dgm:cxn modelId="{7AA2B484-3976-491C-AEDE-6EEE63543555}" type="presOf" srcId="{C4CBA8A7-E527-438B-9FDA-15A6A555DF93}" destId="{4E99826B-A55A-4388-AD51-92628D224C7A}" srcOrd="0" destOrd="2" presId="urn:microsoft.com/office/officeart/2005/8/layout/vList4"/>
    <dgm:cxn modelId="{AB985687-DE79-4C04-9C9B-3ED2608B21BF}" srcId="{3DC8880F-2DE4-4175-91C7-F55B28C6F1D0}" destId="{632C7096-A207-4D56-9742-CE697B44F5EA}" srcOrd="0" destOrd="0" parTransId="{E3A19F2C-4EB0-4657-958A-F25F7C3C071D}" sibTransId="{334FA113-014A-431E-AEAC-E7C28C9922A2}"/>
    <dgm:cxn modelId="{4F1EF18C-DA62-4CD2-BB60-8E2256BF8FEB}" srcId="{FCCC4576-E0D7-4270-B34B-C71C83595871}" destId="{2082E002-2568-4880-B07D-8C228995D101}" srcOrd="0" destOrd="0" parTransId="{6C4FFE37-EE4B-4DEA-AB33-810B70AC903A}" sibTransId="{A1CADBE2-179C-4641-8F29-95A84BD61EA7}"/>
    <dgm:cxn modelId="{5009379A-363D-49D2-8DA9-46FE38E7275D}" srcId="{7B75A9F0-579B-4B83-90B9-383FA7EB7499}" destId="{B72C2FBD-A394-4F59-BB44-8F9A7D164645}" srcOrd="1" destOrd="0" parTransId="{4B70EFD7-E89F-45A2-9B40-2AE28EB15D91}" sibTransId="{4E2B1F43-E759-400B-B1CD-F38A975AF171}"/>
    <dgm:cxn modelId="{9789CFA2-D856-45CA-8A23-63FE338B90B1}" type="presOf" srcId="{FCCC4576-E0D7-4270-B34B-C71C83595871}" destId="{AF6B9A77-96BF-491B-BED6-2AF4D1D295EE}" srcOrd="0" destOrd="0" presId="urn:microsoft.com/office/officeart/2005/8/layout/vList4"/>
    <dgm:cxn modelId="{6E633DAE-8AEB-4672-9FE6-E7121485739D}" type="presOf" srcId="{F8775D7B-CF7D-4D01-AB4C-A32D93EC220B}" destId="{08B40906-39BC-45D4-A913-E80A4FE89B57}" srcOrd="1" destOrd="1" presId="urn:microsoft.com/office/officeart/2005/8/layout/vList4"/>
    <dgm:cxn modelId="{D32580AE-9607-46CB-A501-8401C895458B}" type="presOf" srcId="{2082E002-2568-4880-B07D-8C228995D101}" destId="{164D8673-70C6-4560-8002-76CC81B1A97F}" srcOrd="1" destOrd="1" presId="urn:microsoft.com/office/officeart/2005/8/layout/vList4"/>
    <dgm:cxn modelId="{4BA0BAB6-AE04-4F2A-8891-71DBDA9FB6A6}" type="presOf" srcId="{B72C2FBD-A394-4F59-BB44-8F9A7D164645}" destId="{D0FC4D32-7E1B-4BD5-A6EC-0EF21ED8ADC9}" srcOrd="0" destOrd="2" presId="urn:microsoft.com/office/officeart/2005/8/layout/vList4"/>
    <dgm:cxn modelId="{02CA4ABD-A493-412F-B0C3-7877B27E2A28}" type="presOf" srcId="{CBF6CC61-AC26-4C9A-B05B-F73D4E34FA03}" destId="{4E99826B-A55A-4388-AD51-92628D224C7A}" srcOrd="0" destOrd="1" presId="urn:microsoft.com/office/officeart/2005/8/layout/vList4"/>
    <dgm:cxn modelId="{BC107BBF-DC3E-425D-901D-DB1AC0E298CC}" srcId="{FCCC4576-E0D7-4270-B34B-C71C83595871}" destId="{C19A2FDF-B7C2-497F-B2AF-067BB3D26087}" srcOrd="1" destOrd="0" parTransId="{CDE2FAFC-AD5B-4C1B-A689-D37A4A6C05A5}" sibTransId="{E7E8598E-A9FC-490E-A15D-4447A8A3872A}"/>
    <dgm:cxn modelId="{75DE9CC6-63C1-4595-856A-7052BA597589}" srcId="{DAFD5E0D-835C-48D6-B198-A2631EB1EBE6}" destId="{C4CBA8A7-E527-438B-9FDA-15A6A555DF93}" srcOrd="1" destOrd="0" parTransId="{CCD01867-D728-4A0E-B8F7-F46F8F294BD1}" sibTransId="{901BB77F-6654-450B-BEB5-31E25BF34E5D}"/>
    <dgm:cxn modelId="{4F6478CD-FB54-483A-9B58-886E389B192B}" srcId="{DAFD5E0D-835C-48D6-B198-A2631EB1EBE6}" destId="{CBF6CC61-AC26-4C9A-B05B-F73D4E34FA03}" srcOrd="0" destOrd="0" parTransId="{2E0373E0-3094-4067-9D80-3BD8139C647A}" sibTransId="{974960CC-1C87-42B0-A7C5-76166FDCB246}"/>
    <dgm:cxn modelId="{96A894D5-371D-4FE9-B0EE-2E1171E48303}" type="presOf" srcId="{FCCC4576-E0D7-4270-B34B-C71C83595871}" destId="{164D8673-70C6-4560-8002-76CC81B1A97F}" srcOrd="1" destOrd="0" presId="urn:microsoft.com/office/officeart/2005/8/layout/vList4"/>
    <dgm:cxn modelId="{D18752DA-6F97-41D6-9891-28CB07BF818A}" type="presOf" srcId="{F8775D7B-CF7D-4D01-AB4C-A32D93EC220B}" destId="{F61E66E7-0263-4EFC-B52F-1A1333164077}" srcOrd="0" destOrd="1" presId="urn:microsoft.com/office/officeart/2005/8/layout/vList4"/>
    <dgm:cxn modelId="{86FC37DD-62E2-4E16-9922-764D4BC9DDD6}" type="presOf" srcId="{DAFD5E0D-835C-48D6-B198-A2631EB1EBE6}" destId="{4E99826B-A55A-4388-AD51-92628D224C7A}" srcOrd="0" destOrd="0" presId="urn:microsoft.com/office/officeart/2005/8/layout/vList4"/>
    <dgm:cxn modelId="{D0F018DF-6189-4722-9078-AECE4DB38668}" type="presOf" srcId="{C19A2FDF-B7C2-497F-B2AF-067BB3D26087}" destId="{164D8673-70C6-4560-8002-76CC81B1A97F}" srcOrd="1" destOrd="2" presId="urn:microsoft.com/office/officeart/2005/8/layout/vList4"/>
    <dgm:cxn modelId="{F5409EE0-5399-4ADA-9E8B-B5CC8D833ED8}" srcId="{3DC8880F-2DE4-4175-91C7-F55B28C6F1D0}" destId="{DAFD5E0D-835C-48D6-B198-A2631EB1EBE6}" srcOrd="1" destOrd="0" parTransId="{2D2B7D9D-2DD3-40F5-8DEC-75D49F9A5875}" sibTransId="{573EE015-7B10-4453-BF7C-6CA544AA51AB}"/>
    <dgm:cxn modelId="{263AB6E6-0734-4D9E-9F8E-FE0564430EA6}" srcId="{7B75A9F0-579B-4B83-90B9-383FA7EB7499}" destId="{13B16C8E-7A45-4FE7-BD71-89841EAF18FD}" srcOrd="0" destOrd="0" parTransId="{88DEED62-1883-403D-B3A9-5160113520AF}" sibTransId="{5505828D-4468-452B-AB4D-B1BAEF67A645}"/>
    <dgm:cxn modelId="{A702E1F3-4163-40CE-B5A8-2B457378A421}" type="presOf" srcId="{13B16C8E-7A45-4FE7-BD71-89841EAF18FD}" destId="{D0FC4D32-7E1B-4BD5-A6EC-0EF21ED8ADC9}" srcOrd="0" destOrd="1" presId="urn:microsoft.com/office/officeart/2005/8/layout/vList4"/>
    <dgm:cxn modelId="{070004FD-1110-42BE-B9B8-9B70EDF9A645}" type="presOf" srcId="{632C7096-A207-4D56-9742-CE697B44F5EA}" destId="{08B40906-39BC-45D4-A913-E80A4FE89B57}" srcOrd="1" destOrd="0" presId="urn:microsoft.com/office/officeart/2005/8/layout/vList4"/>
    <dgm:cxn modelId="{237278C4-F9C4-410B-9539-0D16A13ABC41}" type="presParOf" srcId="{23FEB63E-265B-41E1-A08B-F0B45E2A251E}" destId="{18FC0DB5-3F56-46BD-8F1F-36D8F7404970}" srcOrd="0" destOrd="0" presId="urn:microsoft.com/office/officeart/2005/8/layout/vList4"/>
    <dgm:cxn modelId="{F11026C6-9327-474E-BBB0-F4FDB817D376}" type="presParOf" srcId="{18FC0DB5-3F56-46BD-8F1F-36D8F7404970}" destId="{F61E66E7-0263-4EFC-B52F-1A1333164077}" srcOrd="0" destOrd="0" presId="urn:microsoft.com/office/officeart/2005/8/layout/vList4"/>
    <dgm:cxn modelId="{3DAA8215-B743-4E2F-A1AE-4D2788FD296B}" type="presParOf" srcId="{18FC0DB5-3F56-46BD-8F1F-36D8F7404970}" destId="{7873ABC6-B4B4-402E-9DE2-D60EA1A14613}" srcOrd="1" destOrd="0" presId="urn:microsoft.com/office/officeart/2005/8/layout/vList4"/>
    <dgm:cxn modelId="{0C579144-C0ED-495D-AB04-D63B989550A5}" type="presParOf" srcId="{18FC0DB5-3F56-46BD-8F1F-36D8F7404970}" destId="{08B40906-39BC-45D4-A913-E80A4FE89B57}" srcOrd="2" destOrd="0" presId="urn:microsoft.com/office/officeart/2005/8/layout/vList4"/>
    <dgm:cxn modelId="{5E824987-6978-438E-959C-7A44847FFA14}" type="presParOf" srcId="{23FEB63E-265B-41E1-A08B-F0B45E2A251E}" destId="{BA0D9B92-8728-4EDC-8BED-A45CF0116899}" srcOrd="1" destOrd="0" presId="urn:microsoft.com/office/officeart/2005/8/layout/vList4"/>
    <dgm:cxn modelId="{27C790F6-EB5E-4F81-B952-5F2D6536988E}" type="presParOf" srcId="{23FEB63E-265B-41E1-A08B-F0B45E2A251E}" destId="{64A94DEE-BC61-40D5-AEC9-767444EF1671}" srcOrd="2" destOrd="0" presId="urn:microsoft.com/office/officeart/2005/8/layout/vList4"/>
    <dgm:cxn modelId="{9EBF6C68-DE65-4608-901C-6A0E6178B4D6}" type="presParOf" srcId="{64A94DEE-BC61-40D5-AEC9-767444EF1671}" destId="{4E99826B-A55A-4388-AD51-92628D224C7A}" srcOrd="0" destOrd="0" presId="urn:microsoft.com/office/officeart/2005/8/layout/vList4"/>
    <dgm:cxn modelId="{397D8AB0-C0AB-4741-8141-040C926E2BC1}" type="presParOf" srcId="{64A94DEE-BC61-40D5-AEC9-767444EF1671}" destId="{A59D1F9C-A7C4-4B3E-B240-4EF6E17CD308}" srcOrd="1" destOrd="0" presId="urn:microsoft.com/office/officeart/2005/8/layout/vList4"/>
    <dgm:cxn modelId="{9B57459A-EF80-42CC-B5F5-A147208E9FFA}" type="presParOf" srcId="{64A94DEE-BC61-40D5-AEC9-767444EF1671}" destId="{E3AB4445-C6F8-44BA-B4D5-BB80A73136A1}" srcOrd="2" destOrd="0" presId="urn:microsoft.com/office/officeart/2005/8/layout/vList4"/>
    <dgm:cxn modelId="{F170E10D-1572-49D2-B953-B2176C40C1FD}" type="presParOf" srcId="{23FEB63E-265B-41E1-A08B-F0B45E2A251E}" destId="{05608442-25C8-427C-95AF-5BDBDFE46F47}" srcOrd="3" destOrd="0" presId="urn:microsoft.com/office/officeart/2005/8/layout/vList4"/>
    <dgm:cxn modelId="{06DF1AFB-064C-4F75-9BE2-6B329583CAB7}" type="presParOf" srcId="{23FEB63E-265B-41E1-A08B-F0B45E2A251E}" destId="{B9D1E56E-34EF-4016-9657-41F515F2B0A0}" srcOrd="4" destOrd="0" presId="urn:microsoft.com/office/officeart/2005/8/layout/vList4"/>
    <dgm:cxn modelId="{744EE114-F8B0-4073-819D-99D1A7DE0288}" type="presParOf" srcId="{B9D1E56E-34EF-4016-9657-41F515F2B0A0}" destId="{AF6B9A77-96BF-491B-BED6-2AF4D1D295EE}" srcOrd="0" destOrd="0" presId="urn:microsoft.com/office/officeart/2005/8/layout/vList4"/>
    <dgm:cxn modelId="{8943533B-0397-4CAD-A974-B9AAD2E9088D}" type="presParOf" srcId="{B9D1E56E-34EF-4016-9657-41F515F2B0A0}" destId="{9883CC22-1D9A-41BF-BC9E-D69E2C7454A0}" srcOrd="1" destOrd="0" presId="urn:microsoft.com/office/officeart/2005/8/layout/vList4"/>
    <dgm:cxn modelId="{6B22FCEA-BEAB-4A71-90E4-1D5A968B17FF}" type="presParOf" srcId="{B9D1E56E-34EF-4016-9657-41F515F2B0A0}" destId="{164D8673-70C6-4560-8002-76CC81B1A97F}" srcOrd="2" destOrd="0" presId="urn:microsoft.com/office/officeart/2005/8/layout/vList4"/>
    <dgm:cxn modelId="{03784403-A2D1-4A3D-9EAB-F1A8C84763E0}" type="presParOf" srcId="{23FEB63E-265B-41E1-A08B-F0B45E2A251E}" destId="{48082E3E-C2E5-4B67-A31F-6C605E0413A8}" srcOrd="5" destOrd="0" presId="urn:microsoft.com/office/officeart/2005/8/layout/vList4"/>
    <dgm:cxn modelId="{5DBD9E6E-8AB5-4CE7-B493-77C768221C6B}" type="presParOf" srcId="{23FEB63E-265B-41E1-A08B-F0B45E2A251E}" destId="{44821360-0B82-439D-9E94-1285CE650A11}" srcOrd="6" destOrd="0" presId="urn:microsoft.com/office/officeart/2005/8/layout/vList4"/>
    <dgm:cxn modelId="{2AA1A0B5-602B-442A-9455-57DF43190B85}" type="presParOf" srcId="{44821360-0B82-439D-9E94-1285CE650A11}" destId="{D0FC4D32-7E1B-4BD5-A6EC-0EF21ED8ADC9}" srcOrd="0" destOrd="0" presId="urn:microsoft.com/office/officeart/2005/8/layout/vList4"/>
    <dgm:cxn modelId="{81049E38-80D2-4C27-9F28-4112D435EC86}" type="presParOf" srcId="{44821360-0B82-439D-9E94-1285CE650A11}" destId="{B26B977C-18DA-46DD-816A-1096AFB13D00}" srcOrd="1" destOrd="0" presId="urn:microsoft.com/office/officeart/2005/8/layout/vList4"/>
    <dgm:cxn modelId="{EF872ACD-DA2F-427E-B47A-3A1D6C843CA9}" type="presParOf" srcId="{44821360-0B82-439D-9E94-1285CE650A11}" destId="{1B62135C-845F-4C11-9729-151E48C074D7}"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0E527B-1BD1-478D-8619-98C9A78793B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MX"/>
        </a:p>
      </dgm:t>
    </dgm:pt>
    <dgm:pt modelId="{77837F1E-A421-490B-9DB7-4831C231EA95}">
      <dgm:prSet phldrT="[Texto]"/>
      <dgm:spPr/>
      <dgm:t>
        <a:bodyPr/>
        <a:lstStyle/>
        <a:p>
          <a:r>
            <a:rPr lang="es-MX" dirty="0"/>
            <a:t>Solicitud de datos</a:t>
          </a:r>
        </a:p>
      </dgm:t>
    </dgm:pt>
    <dgm:pt modelId="{C18C4A4E-2DA2-426A-8CEA-4F29D2A51650}" type="parTrans" cxnId="{2A22A708-948E-4C45-A79B-9AA88E5C487A}">
      <dgm:prSet/>
      <dgm:spPr/>
      <dgm:t>
        <a:bodyPr/>
        <a:lstStyle/>
        <a:p>
          <a:endParaRPr lang="es-MX"/>
        </a:p>
      </dgm:t>
    </dgm:pt>
    <dgm:pt modelId="{9880E1F4-AE7F-4590-945F-17F0B813C1F5}" type="sibTrans" cxnId="{2A22A708-948E-4C45-A79B-9AA88E5C487A}">
      <dgm:prSet/>
      <dgm:spPr/>
      <dgm:t>
        <a:bodyPr/>
        <a:lstStyle/>
        <a:p>
          <a:endParaRPr lang="es-MX"/>
        </a:p>
      </dgm:t>
    </dgm:pt>
    <dgm:pt modelId="{7EA4E9F2-78D1-40DC-B415-4329C5B4A597}">
      <dgm:prSet phldrT="[Texto]"/>
      <dgm:spPr/>
      <dgm:t>
        <a:bodyPr/>
        <a:lstStyle/>
        <a:p>
          <a:r>
            <a:rPr lang="es-MX" dirty="0"/>
            <a:t>Crea el flujo de entrada</a:t>
          </a:r>
        </a:p>
      </dgm:t>
    </dgm:pt>
    <dgm:pt modelId="{F63AEE90-E766-4BC2-A9DA-E65D0C9A1C03}" type="parTrans" cxnId="{390B3D89-FBB3-458D-8D50-C1219D993C97}">
      <dgm:prSet/>
      <dgm:spPr/>
      <dgm:t>
        <a:bodyPr/>
        <a:lstStyle/>
        <a:p>
          <a:endParaRPr lang="es-MX"/>
        </a:p>
      </dgm:t>
    </dgm:pt>
    <dgm:pt modelId="{2ABBFDD1-9203-45F2-B768-EE03C9BE2A22}" type="sibTrans" cxnId="{390B3D89-FBB3-458D-8D50-C1219D993C97}">
      <dgm:prSet/>
      <dgm:spPr/>
      <dgm:t>
        <a:bodyPr/>
        <a:lstStyle/>
        <a:p>
          <a:endParaRPr lang="es-MX"/>
        </a:p>
      </dgm:t>
    </dgm:pt>
    <dgm:pt modelId="{A61A485C-4EDD-40BF-B787-8F39160D6459}">
      <dgm:prSet phldrT="[Texto]"/>
      <dgm:spPr/>
      <dgm:t>
        <a:bodyPr/>
        <a:lstStyle/>
        <a:p>
          <a:r>
            <a:rPr lang="es-MX" dirty="0"/>
            <a:t>Pide información sobre el servidor</a:t>
          </a:r>
        </a:p>
      </dgm:t>
    </dgm:pt>
    <dgm:pt modelId="{4E60E2BB-3B34-4A51-9FDC-2D54B31ACC86}" type="parTrans" cxnId="{39B7A21C-F37C-48D7-9CFC-2AD7312F6747}">
      <dgm:prSet/>
      <dgm:spPr/>
      <dgm:t>
        <a:bodyPr/>
        <a:lstStyle/>
        <a:p>
          <a:endParaRPr lang="es-MX"/>
        </a:p>
      </dgm:t>
    </dgm:pt>
    <dgm:pt modelId="{12403C6B-EFC1-4742-BC4C-6F6CE2C5C2E6}" type="sibTrans" cxnId="{39B7A21C-F37C-48D7-9CFC-2AD7312F6747}">
      <dgm:prSet/>
      <dgm:spPr/>
      <dgm:t>
        <a:bodyPr/>
        <a:lstStyle/>
        <a:p>
          <a:endParaRPr lang="es-MX"/>
        </a:p>
      </dgm:t>
    </dgm:pt>
    <dgm:pt modelId="{E33AF370-0E29-4DC2-ABD4-DE70EAD5B573}">
      <dgm:prSet phldrT="[Texto]"/>
      <dgm:spPr/>
      <dgm:t>
        <a:bodyPr/>
        <a:lstStyle/>
        <a:p>
          <a:r>
            <a:rPr lang="es-MX" dirty="0"/>
            <a:t>Crea el Socket</a:t>
          </a:r>
        </a:p>
      </dgm:t>
    </dgm:pt>
    <dgm:pt modelId="{2DD9D595-2BD3-42D0-8469-0DFAC0CB71C0}" type="parTrans" cxnId="{F3686311-433F-4844-8BF6-C116E4A9663E}">
      <dgm:prSet/>
      <dgm:spPr/>
      <dgm:t>
        <a:bodyPr/>
        <a:lstStyle/>
        <a:p>
          <a:endParaRPr lang="es-MX"/>
        </a:p>
      </dgm:t>
    </dgm:pt>
    <dgm:pt modelId="{C3A5E730-C3A6-4026-8307-80841367B8A2}" type="sibTrans" cxnId="{F3686311-433F-4844-8BF6-C116E4A9663E}">
      <dgm:prSet/>
      <dgm:spPr/>
      <dgm:t>
        <a:bodyPr/>
        <a:lstStyle/>
        <a:p>
          <a:endParaRPr lang="es-MX"/>
        </a:p>
      </dgm:t>
    </dgm:pt>
    <dgm:pt modelId="{C28BD5FB-989C-4FA1-B379-DA22FF4FBD33}">
      <dgm:prSet phldrT="[Texto]"/>
      <dgm:spPr/>
      <dgm:t>
        <a:bodyPr/>
        <a:lstStyle/>
        <a:p>
          <a:r>
            <a:rPr lang="es-MX" dirty="0"/>
            <a:t>Crea el socket y se conecta con el servidor</a:t>
          </a:r>
        </a:p>
      </dgm:t>
    </dgm:pt>
    <dgm:pt modelId="{87AC2BDA-0EDA-4A34-BD77-CBC3B5CF63BC}" type="parTrans" cxnId="{7BBE16C3-7782-4940-BC14-EC9E9C4000F5}">
      <dgm:prSet/>
      <dgm:spPr/>
      <dgm:t>
        <a:bodyPr/>
        <a:lstStyle/>
        <a:p>
          <a:endParaRPr lang="es-MX"/>
        </a:p>
      </dgm:t>
    </dgm:pt>
    <dgm:pt modelId="{19BA0BD7-6AFE-4924-AFF1-78E329A70FC8}" type="sibTrans" cxnId="{7BBE16C3-7782-4940-BC14-EC9E9C4000F5}">
      <dgm:prSet/>
      <dgm:spPr/>
      <dgm:t>
        <a:bodyPr/>
        <a:lstStyle/>
        <a:p>
          <a:endParaRPr lang="es-MX"/>
        </a:p>
      </dgm:t>
    </dgm:pt>
    <dgm:pt modelId="{07574C3B-1B13-4AA5-B89E-2F18CDE78E00}">
      <dgm:prSet phldrT="[Texto]"/>
      <dgm:spPr/>
      <dgm:t>
        <a:bodyPr/>
        <a:lstStyle/>
        <a:p>
          <a:r>
            <a:rPr lang="es-MX" dirty="0"/>
            <a:t>Crea flujos para leer el archivo y para enviarlo por el socket</a:t>
          </a:r>
        </a:p>
      </dgm:t>
    </dgm:pt>
    <dgm:pt modelId="{4D778A20-4480-4C08-BE84-87567C5E6458}" type="parTrans" cxnId="{FA6752F0-6624-417F-934F-301E50BC9905}">
      <dgm:prSet/>
      <dgm:spPr/>
      <dgm:t>
        <a:bodyPr/>
        <a:lstStyle/>
        <a:p>
          <a:endParaRPr lang="es-MX"/>
        </a:p>
      </dgm:t>
    </dgm:pt>
    <dgm:pt modelId="{AD619137-3D66-4881-88E8-43958FBFE776}" type="sibTrans" cxnId="{FA6752F0-6624-417F-934F-301E50BC9905}">
      <dgm:prSet/>
      <dgm:spPr/>
      <dgm:t>
        <a:bodyPr/>
        <a:lstStyle/>
        <a:p>
          <a:endParaRPr lang="es-MX"/>
        </a:p>
      </dgm:t>
    </dgm:pt>
    <dgm:pt modelId="{0055EBB0-578C-40E8-85B5-72BFD52D0CD5}">
      <dgm:prSet phldrT="[Texto]"/>
      <dgm:spPr/>
      <dgm:t>
        <a:bodyPr/>
        <a:lstStyle/>
        <a:p>
          <a:r>
            <a:rPr lang="es-MX" dirty="0"/>
            <a:t>Cierre del cliente</a:t>
          </a:r>
        </a:p>
      </dgm:t>
    </dgm:pt>
    <dgm:pt modelId="{E0335202-79C5-4DB4-BFD0-A63D96DABB39}" type="parTrans" cxnId="{B093AEB7-546C-4637-8B39-31745FF875CB}">
      <dgm:prSet/>
      <dgm:spPr/>
      <dgm:t>
        <a:bodyPr/>
        <a:lstStyle/>
        <a:p>
          <a:endParaRPr lang="es-MX"/>
        </a:p>
      </dgm:t>
    </dgm:pt>
    <dgm:pt modelId="{5AE36635-004B-4286-8657-875B9B40FDCD}" type="sibTrans" cxnId="{B093AEB7-546C-4637-8B39-31745FF875CB}">
      <dgm:prSet/>
      <dgm:spPr/>
      <dgm:t>
        <a:bodyPr/>
        <a:lstStyle/>
        <a:p>
          <a:endParaRPr lang="es-MX"/>
        </a:p>
      </dgm:t>
    </dgm:pt>
    <dgm:pt modelId="{DD447E43-1C63-475A-8D0A-C15A4A85BCD0}">
      <dgm:prSet phldrT="[Texto]"/>
      <dgm:spPr/>
      <dgm:t>
        <a:bodyPr/>
        <a:lstStyle/>
        <a:p>
          <a:r>
            <a:rPr lang="es-MX" dirty="0"/>
            <a:t>Cierra los flujos</a:t>
          </a:r>
        </a:p>
      </dgm:t>
    </dgm:pt>
    <dgm:pt modelId="{E866E820-EF09-4168-9F3E-2673E9C9760E}" type="parTrans" cxnId="{3CC1494E-74F7-4FBD-9985-0F149972FF79}">
      <dgm:prSet/>
      <dgm:spPr/>
      <dgm:t>
        <a:bodyPr/>
        <a:lstStyle/>
        <a:p>
          <a:endParaRPr lang="es-MX"/>
        </a:p>
      </dgm:t>
    </dgm:pt>
    <dgm:pt modelId="{2470B621-DF8D-4BB4-AA5F-B2E80AF2F8C6}" type="sibTrans" cxnId="{3CC1494E-74F7-4FBD-9985-0F149972FF79}">
      <dgm:prSet/>
      <dgm:spPr/>
      <dgm:t>
        <a:bodyPr/>
        <a:lstStyle/>
        <a:p>
          <a:endParaRPr lang="es-MX"/>
        </a:p>
      </dgm:t>
    </dgm:pt>
    <dgm:pt modelId="{074B02F8-8F74-403F-A34F-384CB5F12FE5}">
      <dgm:prSet phldrT="[Texto]"/>
      <dgm:spPr/>
      <dgm:t>
        <a:bodyPr/>
        <a:lstStyle/>
        <a:p>
          <a:r>
            <a:rPr lang="es-MX" dirty="0"/>
            <a:t>Cierra el socket</a:t>
          </a:r>
        </a:p>
      </dgm:t>
    </dgm:pt>
    <dgm:pt modelId="{63600EF3-0E96-422D-8127-3B9BA572E60A}" type="parTrans" cxnId="{470F22BF-0B85-44F8-97A2-9968B16788DF}">
      <dgm:prSet/>
      <dgm:spPr/>
      <dgm:t>
        <a:bodyPr/>
        <a:lstStyle/>
        <a:p>
          <a:endParaRPr lang="es-MX"/>
        </a:p>
      </dgm:t>
    </dgm:pt>
    <dgm:pt modelId="{438E8C52-F4F0-49FB-A7AC-DA8CF8902B2C}" type="sibTrans" cxnId="{470F22BF-0B85-44F8-97A2-9968B16788DF}">
      <dgm:prSet/>
      <dgm:spPr/>
      <dgm:t>
        <a:bodyPr/>
        <a:lstStyle/>
        <a:p>
          <a:endParaRPr lang="es-MX"/>
        </a:p>
      </dgm:t>
    </dgm:pt>
    <dgm:pt modelId="{BFAC2839-D590-49A3-AF97-A85D561DBA95}">
      <dgm:prSet phldrT="[Texto]"/>
      <dgm:spPr/>
      <dgm:t>
        <a:bodyPr/>
        <a:lstStyle/>
        <a:p>
          <a:r>
            <a:rPr lang="es-MX" dirty="0"/>
            <a:t>Elige el archivo a enviar</a:t>
          </a:r>
        </a:p>
      </dgm:t>
    </dgm:pt>
    <dgm:pt modelId="{13E88C80-9D98-4E20-B582-A5D94666CE56}" type="parTrans" cxnId="{507581F8-3061-4583-B4B5-100076FFE2FE}">
      <dgm:prSet/>
      <dgm:spPr/>
      <dgm:t>
        <a:bodyPr/>
        <a:lstStyle/>
        <a:p>
          <a:endParaRPr lang="es-MX"/>
        </a:p>
      </dgm:t>
    </dgm:pt>
    <dgm:pt modelId="{28E50237-A00B-4ECD-9D8E-463BB7E02293}" type="sibTrans" cxnId="{507581F8-3061-4583-B4B5-100076FFE2FE}">
      <dgm:prSet/>
      <dgm:spPr/>
      <dgm:t>
        <a:bodyPr/>
        <a:lstStyle/>
        <a:p>
          <a:endParaRPr lang="es-MX"/>
        </a:p>
      </dgm:t>
    </dgm:pt>
    <dgm:pt modelId="{C30207D6-271D-4CA5-A964-41B723DA34A2}">
      <dgm:prSet phldrT="[Texto]"/>
      <dgm:spPr/>
      <dgm:t>
        <a:bodyPr/>
        <a:lstStyle/>
        <a:p>
          <a:r>
            <a:rPr lang="es-MX" dirty="0"/>
            <a:t>Ciclo de envío de paquetes</a:t>
          </a:r>
        </a:p>
      </dgm:t>
    </dgm:pt>
    <dgm:pt modelId="{46295900-8778-4204-9317-D66861097B0A}" type="parTrans" cxnId="{E720C5BC-4E56-4467-AFE8-8BA326A3F8EF}">
      <dgm:prSet/>
      <dgm:spPr/>
      <dgm:t>
        <a:bodyPr/>
        <a:lstStyle/>
        <a:p>
          <a:endParaRPr lang="es-MX"/>
        </a:p>
      </dgm:t>
    </dgm:pt>
    <dgm:pt modelId="{88FE4210-7E35-4872-9B7C-4698A4C56444}" type="sibTrans" cxnId="{E720C5BC-4E56-4467-AFE8-8BA326A3F8EF}">
      <dgm:prSet/>
      <dgm:spPr/>
      <dgm:t>
        <a:bodyPr/>
        <a:lstStyle/>
        <a:p>
          <a:endParaRPr lang="es-MX"/>
        </a:p>
      </dgm:t>
    </dgm:pt>
    <dgm:pt modelId="{E1DE4869-C08F-4418-BFFF-5619DB3CC962}">
      <dgm:prSet phldrT="[Texto]"/>
      <dgm:spPr/>
      <dgm:t>
        <a:bodyPr/>
        <a:lstStyle/>
        <a:p>
          <a:r>
            <a:rPr lang="es-MX" dirty="0"/>
            <a:t>Lee un bloque de datos del archivo</a:t>
          </a:r>
        </a:p>
      </dgm:t>
    </dgm:pt>
    <dgm:pt modelId="{D1F386F7-6C92-4356-93BB-C5D4CD27CCF7}" type="parTrans" cxnId="{42A43FC2-9BF3-451D-A652-A91A6D227B36}">
      <dgm:prSet/>
      <dgm:spPr/>
      <dgm:t>
        <a:bodyPr/>
        <a:lstStyle/>
        <a:p>
          <a:endParaRPr lang="es-MX"/>
        </a:p>
      </dgm:t>
    </dgm:pt>
    <dgm:pt modelId="{56C546FD-AD65-486B-A3ED-90A5E7E94017}" type="sibTrans" cxnId="{42A43FC2-9BF3-451D-A652-A91A6D227B36}">
      <dgm:prSet/>
      <dgm:spPr/>
      <dgm:t>
        <a:bodyPr/>
        <a:lstStyle/>
        <a:p>
          <a:endParaRPr lang="es-MX"/>
        </a:p>
      </dgm:t>
    </dgm:pt>
    <dgm:pt modelId="{A40D3364-3534-4F9D-AB41-5ADDB777F36C}">
      <dgm:prSet phldrT="[Texto]"/>
      <dgm:spPr/>
      <dgm:t>
        <a:bodyPr/>
        <a:lstStyle/>
        <a:p>
          <a:r>
            <a:rPr lang="es-MX" dirty="0"/>
            <a:t>Los envía por el socket</a:t>
          </a:r>
        </a:p>
      </dgm:t>
    </dgm:pt>
    <dgm:pt modelId="{83D57F94-ADFA-4059-A12E-EED40304A99A}" type="parTrans" cxnId="{3EFC24ED-4AB6-4426-B08E-FFECDD764B35}">
      <dgm:prSet/>
      <dgm:spPr/>
      <dgm:t>
        <a:bodyPr/>
        <a:lstStyle/>
        <a:p>
          <a:endParaRPr lang="es-MX"/>
        </a:p>
      </dgm:t>
    </dgm:pt>
    <dgm:pt modelId="{58282946-7893-42E1-97E7-F430BC5DC870}" type="sibTrans" cxnId="{3EFC24ED-4AB6-4426-B08E-FFECDD764B35}">
      <dgm:prSet/>
      <dgm:spPr/>
      <dgm:t>
        <a:bodyPr/>
        <a:lstStyle/>
        <a:p>
          <a:endParaRPr lang="es-MX"/>
        </a:p>
      </dgm:t>
    </dgm:pt>
    <dgm:pt modelId="{E85EBB96-A13E-4EA5-94C0-32C5D301AAAA}">
      <dgm:prSet phldrT="[Texto]"/>
      <dgm:spPr/>
      <dgm:t>
        <a:bodyPr/>
        <a:lstStyle/>
        <a:p>
          <a:r>
            <a:rPr lang="es-MX" dirty="0"/>
            <a:t>Calcula el porcentaje de progreso</a:t>
          </a:r>
        </a:p>
      </dgm:t>
    </dgm:pt>
    <dgm:pt modelId="{3925CD01-D529-49DC-A0EF-4B3B8C427D52}" type="parTrans" cxnId="{F206FDD0-7CE1-42A9-B523-F5911471876B}">
      <dgm:prSet/>
      <dgm:spPr/>
      <dgm:t>
        <a:bodyPr/>
        <a:lstStyle/>
        <a:p>
          <a:endParaRPr lang="es-MX"/>
        </a:p>
      </dgm:t>
    </dgm:pt>
    <dgm:pt modelId="{C9E5833A-54C2-40F6-894A-0A7DE99116AC}" type="sibTrans" cxnId="{F206FDD0-7CE1-42A9-B523-F5911471876B}">
      <dgm:prSet/>
      <dgm:spPr/>
      <dgm:t>
        <a:bodyPr/>
        <a:lstStyle/>
        <a:p>
          <a:endParaRPr lang="es-MX"/>
        </a:p>
      </dgm:t>
    </dgm:pt>
    <dgm:pt modelId="{21532F76-FC64-4171-97B4-DC64CAC967F7}">
      <dgm:prSet phldrT="[Texto]"/>
      <dgm:spPr/>
      <dgm:t>
        <a:bodyPr/>
        <a:lstStyle/>
        <a:p>
          <a:r>
            <a:rPr lang="es-MX" dirty="0"/>
            <a:t>Cierra el archivo</a:t>
          </a:r>
        </a:p>
      </dgm:t>
    </dgm:pt>
    <dgm:pt modelId="{3FFB8605-F785-4FA8-A8AA-1A0CF9842ED2}" type="parTrans" cxnId="{7203CFF8-65B8-4EB3-9593-92D73A995E69}">
      <dgm:prSet/>
      <dgm:spPr/>
      <dgm:t>
        <a:bodyPr/>
        <a:lstStyle/>
        <a:p>
          <a:endParaRPr lang="es-MX"/>
        </a:p>
      </dgm:t>
    </dgm:pt>
    <dgm:pt modelId="{91F07928-E0CE-4F95-BAD2-15580163932E}" type="sibTrans" cxnId="{7203CFF8-65B8-4EB3-9593-92D73A995E69}">
      <dgm:prSet/>
      <dgm:spPr/>
      <dgm:t>
        <a:bodyPr/>
        <a:lstStyle/>
        <a:p>
          <a:endParaRPr lang="es-MX"/>
        </a:p>
      </dgm:t>
    </dgm:pt>
    <dgm:pt modelId="{0AB9BD4F-75A1-4FA7-BCD5-480BDB73849A}" type="pres">
      <dgm:prSet presAssocID="{670E527B-1BD1-478D-8619-98C9A78793BF}" presName="linearFlow" presStyleCnt="0">
        <dgm:presLayoutVars>
          <dgm:dir/>
          <dgm:animLvl val="lvl"/>
          <dgm:resizeHandles val="exact"/>
        </dgm:presLayoutVars>
      </dgm:prSet>
      <dgm:spPr/>
    </dgm:pt>
    <dgm:pt modelId="{9E1E5035-AC25-4618-B9A6-5D28CF802BC5}" type="pres">
      <dgm:prSet presAssocID="{77837F1E-A421-490B-9DB7-4831C231EA95}" presName="composite" presStyleCnt="0"/>
      <dgm:spPr/>
    </dgm:pt>
    <dgm:pt modelId="{300C2249-877C-47FF-86AB-448EB76E48FE}" type="pres">
      <dgm:prSet presAssocID="{77837F1E-A421-490B-9DB7-4831C231EA95}" presName="parentText" presStyleLbl="alignNode1" presStyleIdx="0" presStyleCnt="4">
        <dgm:presLayoutVars>
          <dgm:chMax val="1"/>
          <dgm:bulletEnabled val="1"/>
        </dgm:presLayoutVars>
      </dgm:prSet>
      <dgm:spPr/>
    </dgm:pt>
    <dgm:pt modelId="{57F643AA-82ED-4BE3-8079-4A4C629FFA9F}" type="pres">
      <dgm:prSet presAssocID="{77837F1E-A421-490B-9DB7-4831C231EA95}" presName="descendantText" presStyleLbl="alignAcc1" presStyleIdx="0" presStyleCnt="4">
        <dgm:presLayoutVars>
          <dgm:bulletEnabled val="1"/>
        </dgm:presLayoutVars>
      </dgm:prSet>
      <dgm:spPr/>
    </dgm:pt>
    <dgm:pt modelId="{F1724F0C-A8F1-476D-9936-641109C312D0}" type="pres">
      <dgm:prSet presAssocID="{9880E1F4-AE7F-4590-945F-17F0B813C1F5}" presName="sp" presStyleCnt="0"/>
      <dgm:spPr/>
    </dgm:pt>
    <dgm:pt modelId="{5526C26E-CB9A-41B5-8906-A0D3B1C8A5A4}" type="pres">
      <dgm:prSet presAssocID="{E33AF370-0E29-4DC2-ABD4-DE70EAD5B573}" presName="composite" presStyleCnt="0"/>
      <dgm:spPr/>
    </dgm:pt>
    <dgm:pt modelId="{685D6328-FEA9-48AB-94AF-96A69DAEB0B2}" type="pres">
      <dgm:prSet presAssocID="{E33AF370-0E29-4DC2-ABD4-DE70EAD5B573}" presName="parentText" presStyleLbl="alignNode1" presStyleIdx="1" presStyleCnt="4">
        <dgm:presLayoutVars>
          <dgm:chMax val="1"/>
          <dgm:bulletEnabled val="1"/>
        </dgm:presLayoutVars>
      </dgm:prSet>
      <dgm:spPr/>
    </dgm:pt>
    <dgm:pt modelId="{36A4D126-2D9E-4045-ADD6-2FF5645E4C35}" type="pres">
      <dgm:prSet presAssocID="{E33AF370-0E29-4DC2-ABD4-DE70EAD5B573}" presName="descendantText" presStyleLbl="alignAcc1" presStyleIdx="1" presStyleCnt="4">
        <dgm:presLayoutVars>
          <dgm:bulletEnabled val="1"/>
        </dgm:presLayoutVars>
      </dgm:prSet>
      <dgm:spPr/>
    </dgm:pt>
    <dgm:pt modelId="{E178C6FE-0F16-46CA-9705-50B477746EDC}" type="pres">
      <dgm:prSet presAssocID="{C3A5E730-C3A6-4026-8307-80841367B8A2}" presName="sp" presStyleCnt="0"/>
      <dgm:spPr/>
    </dgm:pt>
    <dgm:pt modelId="{46631BFC-E11D-43D0-800C-3746E6519CB9}" type="pres">
      <dgm:prSet presAssocID="{C30207D6-271D-4CA5-A964-41B723DA34A2}" presName="composite" presStyleCnt="0"/>
      <dgm:spPr/>
    </dgm:pt>
    <dgm:pt modelId="{79A920BF-D3CA-49CD-8F8D-EDD6403C0D30}" type="pres">
      <dgm:prSet presAssocID="{C30207D6-271D-4CA5-A964-41B723DA34A2}" presName="parentText" presStyleLbl="alignNode1" presStyleIdx="2" presStyleCnt="4">
        <dgm:presLayoutVars>
          <dgm:chMax val="1"/>
          <dgm:bulletEnabled val="1"/>
        </dgm:presLayoutVars>
      </dgm:prSet>
      <dgm:spPr/>
    </dgm:pt>
    <dgm:pt modelId="{FE3056E4-5720-465D-A97A-C1DC567E9AD0}" type="pres">
      <dgm:prSet presAssocID="{C30207D6-271D-4CA5-A964-41B723DA34A2}" presName="descendantText" presStyleLbl="alignAcc1" presStyleIdx="2" presStyleCnt="4">
        <dgm:presLayoutVars>
          <dgm:bulletEnabled val="1"/>
        </dgm:presLayoutVars>
      </dgm:prSet>
      <dgm:spPr/>
    </dgm:pt>
    <dgm:pt modelId="{71779805-D531-4B45-86B0-F5FF8E67656B}" type="pres">
      <dgm:prSet presAssocID="{88FE4210-7E35-4872-9B7C-4698A4C56444}" presName="sp" presStyleCnt="0"/>
      <dgm:spPr/>
    </dgm:pt>
    <dgm:pt modelId="{C68EB01D-D688-4A3D-BE2B-0CBE6B2451F2}" type="pres">
      <dgm:prSet presAssocID="{0055EBB0-578C-40E8-85B5-72BFD52D0CD5}" presName="composite" presStyleCnt="0"/>
      <dgm:spPr/>
    </dgm:pt>
    <dgm:pt modelId="{6871C0D0-D84D-4BF5-91F0-468190C59C69}" type="pres">
      <dgm:prSet presAssocID="{0055EBB0-578C-40E8-85B5-72BFD52D0CD5}" presName="parentText" presStyleLbl="alignNode1" presStyleIdx="3" presStyleCnt="4">
        <dgm:presLayoutVars>
          <dgm:chMax val="1"/>
          <dgm:bulletEnabled val="1"/>
        </dgm:presLayoutVars>
      </dgm:prSet>
      <dgm:spPr/>
    </dgm:pt>
    <dgm:pt modelId="{D6065EA4-5596-43F4-98F0-B9E5FC9F63DF}" type="pres">
      <dgm:prSet presAssocID="{0055EBB0-578C-40E8-85B5-72BFD52D0CD5}" presName="descendantText" presStyleLbl="alignAcc1" presStyleIdx="3" presStyleCnt="4">
        <dgm:presLayoutVars>
          <dgm:bulletEnabled val="1"/>
        </dgm:presLayoutVars>
      </dgm:prSet>
      <dgm:spPr/>
    </dgm:pt>
  </dgm:ptLst>
  <dgm:cxnLst>
    <dgm:cxn modelId="{2A22A708-948E-4C45-A79B-9AA88E5C487A}" srcId="{670E527B-1BD1-478D-8619-98C9A78793BF}" destId="{77837F1E-A421-490B-9DB7-4831C231EA95}" srcOrd="0" destOrd="0" parTransId="{C18C4A4E-2DA2-426A-8CEA-4F29D2A51650}" sibTransId="{9880E1F4-AE7F-4590-945F-17F0B813C1F5}"/>
    <dgm:cxn modelId="{F3686311-433F-4844-8BF6-C116E4A9663E}" srcId="{670E527B-1BD1-478D-8619-98C9A78793BF}" destId="{E33AF370-0E29-4DC2-ABD4-DE70EAD5B573}" srcOrd="1" destOrd="0" parTransId="{2DD9D595-2BD3-42D0-8469-0DFAC0CB71C0}" sibTransId="{C3A5E730-C3A6-4026-8307-80841367B8A2}"/>
    <dgm:cxn modelId="{39B7A21C-F37C-48D7-9CFC-2AD7312F6747}" srcId="{77837F1E-A421-490B-9DB7-4831C231EA95}" destId="{A61A485C-4EDD-40BF-B787-8F39160D6459}" srcOrd="1" destOrd="0" parTransId="{4E60E2BB-3B34-4A51-9FDC-2D54B31ACC86}" sibTransId="{12403C6B-EFC1-4742-BC4C-6F6CE2C5C2E6}"/>
    <dgm:cxn modelId="{4F1AF91F-D7A8-46BB-BD64-33C4FEE6D718}" type="presOf" srcId="{DD447E43-1C63-475A-8D0A-C15A4A85BCD0}" destId="{D6065EA4-5596-43F4-98F0-B9E5FC9F63DF}" srcOrd="0" destOrd="0" presId="urn:microsoft.com/office/officeart/2005/8/layout/chevron2"/>
    <dgm:cxn modelId="{F4E4A95F-9567-4AD8-A989-C94DC4A910DB}" type="presOf" srcId="{07574C3B-1B13-4AA5-B89E-2F18CDE78E00}" destId="{36A4D126-2D9E-4045-ADD6-2FF5645E4C35}" srcOrd="0" destOrd="2" presId="urn:microsoft.com/office/officeart/2005/8/layout/chevron2"/>
    <dgm:cxn modelId="{3CC1494E-74F7-4FBD-9985-0F149972FF79}" srcId="{0055EBB0-578C-40E8-85B5-72BFD52D0CD5}" destId="{DD447E43-1C63-475A-8D0A-C15A4A85BCD0}" srcOrd="0" destOrd="0" parTransId="{E866E820-EF09-4168-9F3E-2673E9C9760E}" sibTransId="{2470B621-DF8D-4BB4-AA5F-B2E80AF2F8C6}"/>
    <dgm:cxn modelId="{DC7D1275-7ED3-4D63-B6AC-9B7A59E693C5}" type="presOf" srcId="{A40D3364-3534-4F9D-AB41-5ADDB777F36C}" destId="{FE3056E4-5720-465D-A97A-C1DC567E9AD0}" srcOrd="0" destOrd="1" presId="urn:microsoft.com/office/officeart/2005/8/layout/chevron2"/>
    <dgm:cxn modelId="{1F7F9475-9BCE-4C43-A95C-C8DBD582D3AE}" type="presOf" srcId="{C28BD5FB-989C-4FA1-B379-DA22FF4FBD33}" destId="{36A4D126-2D9E-4045-ADD6-2FF5645E4C35}" srcOrd="0" destOrd="0" presId="urn:microsoft.com/office/officeart/2005/8/layout/chevron2"/>
    <dgm:cxn modelId="{6DD31D59-3B44-4C0F-9721-4223A8CE1B71}" type="presOf" srcId="{0055EBB0-578C-40E8-85B5-72BFD52D0CD5}" destId="{6871C0D0-D84D-4BF5-91F0-468190C59C69}" srcOrd="0" destOrd="0" presId="urn:microsoft.com/office/officeart/2005/8/layout/chevron2"/>
    <dgm:cxn modelId="{CF442A86-A22C-4DD2-B713-31580E42D98C}" type="presOf" srcId="{C30207D6-271D-4CA5-A964-41B723DA34A2}" destId="{79A920BF-D3CA-49CD-8F8D-EDD6403C0D30}" srcOrd="0" destOrd="0" presId="urn:microsoft.com/office/officeart/2005/8/layout/chevron2"/>
    <dgm:cxn modelId="{390B3D89-FBB3-458D-8D50-C1219D993C97}" srcId="{77837F1E-A421-490B-9DB7-4831C231EA95}" destId="{7EA4E9F2-78D1-40DC-B415-4329C5B4A597}" srcOrd="0" destOrd="0" parTransId="{F63AEE90-E766-4BC2-A9DA-E65D0C9A1C03}" sibTransId="{2ABBFDD1-9203-45F2-B768-EE03C9BE2A22}"/>
    <dgm:cxn modelId="{8B0E85A2-AD61-4A7A-9DF0-BF30EA937B21}" type="presOf" srcId="{670E527B-1BD1-478D-8619-98C9A78793BF}" destId="{0AB9BD4F-75A1-4FA7-BCD5-480BDB73849A}" srcOrd="0" destOrd="0" presId="urn:microsoft.com/office/officeart/2005/8/layout/chevron2"/>
    <dgm:cxn modelId="{5D6F34A6-D4B2-4FB0-8775-03C0DA5BDE7B}" type="presOf" srcId="{77837F1E-A421-490B-9DB7-4831C231EA95}" destId="{300C2249-877C-47FF-86AB-448EB76E48FE}" srcOrd="0" destOrd="0" presId="urn:microsoft.com/office/officeart/2005/8/layout/chevron2"/>
    <dgm:cxn modelId="{0C043DB5-F35E-402C-887F-CDC66B940FEA}" type="presOf" srcId="{A61A485C-4EDD-40BF-B787-8F39160D6459}" destId="{57F643AA-82ED-4BE3-8079-4A4C629FFA9F}" srcOrd="0" destOrd="1" presId="urn:microsoft.com/office/officeart/2005/8/layout/chevron2"/>
    <dgm:cxn modelId="{B093AEB7-546C-4637-8B39-31745FF875CB}" srcId="{670E527B-1BD1-478D-8619-98C9A78793BF}" destId="{0055EBB0-578C-40E8-85B5-72BFD52D0CD5}" srcOrd="3" destOrd="0" parTransId="{E0335202-79C5-4DB4-BFD0-A63D96DABB39}" sibTransId="{5AE36635-004B-4286-8657-875B9B40FDCD}"/>
    <dgm:cxn modelId="{B64DFCBA-CC48-4F1E-BFEB-14A78C54FD9B}" type="presOf" srcId="{074B02F8-8F74-403F-A34F-384CB5F12FE5}" destId="{D6065EA4-5596-43F4-98F0-B9E5FC9F63DF}" srcOrd="0" destOrd="2" presId="urn:microsoft.com/office/officeart/2005/8/layout/chevron2"/>
    <dgm:cxn modelId="{E720C5BC-4E56-4467-AFE8-8BA326A3F8EF}" srcId="{670E527B-1BD1-478D-8619-98C9A78793BF}" destId="{C30207D6-271D-4CA5-A964-41B723DA34A2}" srcOrd="2" destOrd="0" parTransId="{46295900-8778-4204-9317-D66861097B0A}" sibTransId="{88FE4210-7E35-4872-9B7C-4698A4C56444}"/>
    <dgm:cxn modelId="{470F22BF-0B85-44F8-97A2-9968B16788DF}" srcId="{0055EBB0-578C-40E8-85B5-72BFD52D0CD5}" destId="{074B02F8-8F74-403F-A34F-384CB5F12FE5}" srcOrd="2" destOrd="0" parTransId="{63600EF3-0E96-422D-8127-3B9BA572E60A}" sibTransId="{438E8C52-F4F0-49FB-A7AC-DA8CF8902B2C}"/>
    <dgm:cxn modelId="{42A43FC2-9BF3-451D-A652-A91A6D227B36}" srcId="{C30207D6-271D-4CA5-A964-41B723DA34A2}" destId="{E1DE4869-C08F-4418-BFFF-5619DB3CC962}" srcOrd="0" destOrd="0" parTransId="{D1F386F7-6C92-4356-93BB-C5D4CD27CCF7}" sibTransId="{56C546FD-AD65-486B-A3ED-90A5E7E94017}"/>
    <dgm:cxn modelId="{7BBE16C3-7782-4940-BC14-EC9E9C4000F5}" srcId="{E33AF370-0E29-4DC2-ABD4-DE70EAD5B573}" destId="{C28BD5FB-989C-4FA1-B379-DA22FF4FBD33}" srcOrd="0" destOrd="0" parTransId="{87AC2BDA-0EDA-4A34-BD77-CBC3B5CF63BC}" sibTransId="{19BA0BD7-6AFE-4924-AFF1-78E329A70FC8}"/>
    <dgm:cxn modelId="{7F19C2C9-AB73-4C8F-A057-B410B172D65A}" type="presOf" srcId="{21532F76-FC64-4171-97B4-DC64CAC967F7}" destId="{D6065EA4-5596-43F4-98F0-B9E5FC9F63DF}" srcOrd="0" destOrd="1" presId="urn:microsoft.com/office/officeart/2005/8/layout/chevron2"/>
    <dgm:cxn modelId="{F206FDD0-7CE1-42A9-B523-F5911471876B}" srcId="{C30207D6-271D-4CA5-A964-41B723DA34A2}" destId="{E85EBB96-A13E-4EA5-94C0-32C5D301AAAA}" srcOrd="2" destOrd="0" parTransId="{3925CD01-D529-49DC-A0EF-4B3B8C427D52}" sibTransId="{C9E5833A-54C2-40F6-894A-0A7DE99116AC}"/>
    <dgm:cxn modelId="{EAFBD0D6-6A9E-4AE6-A0AB-7331D4A7D3CC}" type="presOf" srcId="{BFAC2839-D590-49A3-AF97-A85D561DBA95}" destId="{36A4D126-2D9E-4045-ADD6-2FF5645E4C35}" srcOrd="0" destOrd="1" presId="urn:microsoft.com/office/officeart/2005/8/layout/chevron2"/>
    <dgm:cxn modelId="{9D15EADC-F697-4553-9D28-04F29611BA8E}" type="presOf" srcId="{7EA4E9F2-78D1-40DC-B415-4329C5B4A597}" destId="{57F643AA-82ED-4BE3-8079-4A4C629FFA9F}" srcOrd="0" destOrd="0" presId="urn:microsoft.com/office/officeart/2005/8/layout/chevron2"/>
    <dgm:cxn modelId="{4C8BD2E0-BBD4-449A-8A07-B47F3FB18D1E}" type="presOf" srcId="{E1DE4869-C08F-4418-BFFF-5619DB3CC962}" destId="{FE3056E4-5720-465D-A97A-C1DC567E9AD0}" srcOrd="0" destOrd="0" presId="urn:microsoft.com/office/officeart/2005/8/layout/chevron2"/>
    <dgm:cxn modelId="{793EE4E9-797D-499F-86CD-C416FF69B17D}" type="presOf" srcId="{E85EBB96-A13E-4EA5-94C0-32C5D301AAAA}" destId="{FE3056E4-5720-465D-A97A-C1DC567E9AD0}" srcOrd="0" destOrd="2" presId="urn:microsoft.com/office/officeart/2005/8/layout/chevron2"/>
    <dgm:cxn modelId="{3EFC24ED-4AB6-4426-B08E-FFECDD764B35}" srcId="{C30207D6-271D-4CA5-A964-41B723DA34A2}" destId="{A40D3364-3534-4F9D-AB41-5ADDB777F36C}" srcOrd="1" destOrd="0" parTransId="{83D57F94-ADFA-4059-A12E-EED40304A99A}" sibTransId="{58282946-7893-42E1-97E7-F430BC5DC870}"/>
    <dgm:cxn modelId="{FA6752F0-6624-417F-934F-301E50BC9905}" srcId="{E33AF370-0E29-4DC2-ABD4-DE70EAD5B573}" destId="{07574C3B-1B13-4AA5-B89E-2F18CDE78E00}" srcOrd="2" destOrd="0" parTransId="{4D778A20-4480-4C08-BE84-87567C5E6458}" sibTransId="{AD619137-3D66-4881-88E8-43958FBFE776}"/>
    <dgm:cxn modelId="{507581F8-3061-4583-B4B5-100076FFE2FE}" srcId="{E33AF370-0E29-4DC2-ABD4-DE70EAD5B573}" destId="{BFAC2839-D590-49A3-AF97-A85D561DBA95}" srcOrd="1" destOrd="0" parTransId="{13E88C80-9D98-4E20-B582-A5D94666CE56}" sibTransId="{28E50237-A00B-4ECD-9D8E-463BB7E02293}"/>
    <dgm:cxn modelId="{7203CFF8-65B8-4EB3-9593-92D73A995E69}" srcId="{0055EBB0-578C-40E8-85B5-72BFD52D0CD5}" destId="{21532F76-FC64-4171-97B4-DC64CAC967F7}" srcOrd="1" destOrd="0" parTransId="{3FFB8605-F785-4FA8-A8AA-1A0CF9842ED2}" sibTransId="{91F07928-E0CE-4F95-BAD2-15580163932E}"/>
    <dgm:cxn modelId="{B5FB14FC-18EC-48B9-92D7-D5275DE0C276}" type="presOf" srcId="{E33AF370-0E29-4DC2-ABD4-DE70EAD5B573}" destId="{685D6328-FEA9-48AB-94AF-96A69DAEB0B2}" srcOrd="0" destOrd="0" presId="urn:microsoft.com/office/officeart/2005/8/layout/chevron2"/>
    <dgm:cxn modelId="{1A517C96-2C64-4E90-B5FA-D9225B7D1427}" type="presParOf" srcId="{0AB9BD4F-75A1-4FA7-BCD5-480BDB73849A}" destId="{9E1E5035-AC25-4618-B9A6-5D28CF802BC5}" srcOrd="0" destOrd="0" presId="urn:microsoft.com/office/officeart/2005/8/layout/chevron2"/>
    <dgm:cxn modelId="{FB80E747-99CE-4C08-AACB-63F3B6E40641}" type="presParOf" srcId="{9E1E5035-AC25-4618-B9A6-5D28CF802BC5}" destId="{300C2249-877C-47FF-86AB-448EB76E48FE}" srcOrd="0" destOrd="0" presId="urn:microsoft.com/office/officeart/2005/8/layout/chevron2"/>
    <dgm:cxn modelId="{502788BE-2781-45C5-B38C-5CB03422C8D4}" type="presParOf" srcId="{9E1E5035-AC25-4618-B9A6-5D28CF802BC5}" destId="{57F643AA-82ED-4BE3-8079-4A4C629FFA9F}" srcOrd="1" destOrd="0" presId="urn:microsoft.com/office/officeart/2005/8/layout/chevron2"/>
    <dgm:cxn modelId="{89F88E86-7F5B-497A-AFA1-E0014C6BFB97}" type="presParOf" srcId="{0AB9BD4F-75A1-4FA7-BCD5-480BDB73849A}" destId="{F1724F0C-A8F1-476D-9936-641109C312D0}" srcOrd="1" destOrd="0" presId="urn:microsoft.com/office/officeart/2005/8/layout/chevron2"/>
    <dgm:cxn modelId="{27EDE624-9F27-47A7-AB9D-D27F689B188F}" type="presParOf" srcId="{0AB9BD4F-75A1-4FA7-BCD5-480BDB73849A}" destId="{5526C26E-CB9A-41B5-8906-A0D3B1C8A5A4}" srcOrd="2" destOrd="0" presId="urn:microsoft.com/office/officeart/2005/8/layout/chevron2"/>
    <dgm:cxn modelId="{989A86D2-8CFA-492A-9C1C-43976186D4D9}" type="presParOf" srcId="{5526C26E-CB9A-41B5-8906-A0D3B1C8A5A4}" destId="{685D6328-FEA9-48AB-94AF-96A69DAEB0B2}" srcOrd="0" destOrd="0" presId="urn:microsoft.com/office/officeart/2005/8/layout/chevron2"/>
    <dgm:cxn modelId="{2AFEAB09-1A7F-4CC3-B1DC-E229762A8E7D}" type="presParOf" srcId="{5526C26E-CB9A-41B5-8906-A0D3B1C8A5A4}" destId="{36A4D126-2D9E-4045-ADD6-2FF5645E4C35}" srcOrd="1" destOrd="0" presId="urn:microsoft.com/office/officeart/2005/8/layout/chevron2"/>
    <dgm:cxn modelId="{C8B09892-28A1-4C06-B6C8-B27DC1088CB9}" type="presParOf" srcId="{0AB9BD4F-75A1-4FA7-BCD5-480BDB73849A}" destId="{E178C6FE-0F16-46CA-9705-50B477746EDC}" srcOrd="3" destOrd="0" presId="urn:microsoft.com/office/officeart/2005/8/layout/chevron2"/>
    <dgm:cxn modelId="{36939234-BFE0-4C09-B533-40175A906672}" type="presParOf" srcId="{0AB9BD4F-75A1-4FA7-BCD5-480BDB73849A}" destId="{46631BFC-E11D-43D0-800C-3746E6519CB9}" srcOrd="4" destOrd="0" presId="urn:microsoft.com/office/officeart/2005/8/layout/chevron2"/>
    <dgm:cxn modelId="{FB591F69-F9B5-4966-9723-86E5E2BE607D}" type="presParOf" srcId="{46631BFC-E11D-43D0-800C-3746E6519CB9}" destId="{79A920BF-D3CA-49CD-8F8D-EDD6403C0D30}" srcOrd="0" destOrd="0" presId="urn:microsoft.com/office/officeart/2005/8/layout/chevron2"/>
    <dgm:cxn modelId="{2788D7BD-BF52-4315-A5F7-7BD6597528F0}" type="presParOf" srcId="{46631BFC-E11D-43D0-800C-3746E6519CB9}" destId="{FE3056E4-5720-465D-A97A-C1DC567E9AD0}" srcOrd="1" destOrd="0" presId="urn:microsoft.com/office/officeart/2005/8/layout/chevron2"/>
    <dgm:cxn modelId="{B19C387F-9E4A-4F5E-92D9-794EE7D835F1}" type="presParOf" srcId="{0AB9BD4F-75A1-4FA7-BCD5-480BDB73849A}" destId="{71779805-D531-4B45-86B0-F5FF8E67656B}" srcOrd="5" destOrd="0" presId="urn:microsoft.com/office/officeart/2005/8/layout/chevron2"/>
    <dgm:cxn modelId="{8792A4FD-22A9-48D0-8746-DEA5393AF9ED}" type="presParOf" srcId="{0AB9BD4F-75A1-4FA7-BCD5-480BDB73849A}" destId="{C68EB01D-D688-4A3D-BE2B-0CBE6B2451F2}" srcOrd="6" destOrd="0" presId="urn:microsoft.com/office/officeart/2005/8/layout/chevron2"/>
    <dgm:cxn modelId="{EEE0AC28-FE63-47B9-8A18-2595B45672A3}" type="presParOf" srcId="{C68EB01D-D688-4A3D-BE2B-0CBE6B2451F2}" destId="{6871C0D0-D84D-4BF5-91F0-468190C59C69}" srcOrd="0" destOrd="0" presId="urn:microsoft.com/office/officeart/2005/8/layout/chevron2"/>
    <dgm:cxn modelId="{D8CEDCCD-DD51-4CB6-BA10-E0BE55320E5D}" type="presParOf" srcId="{C68EB01D-D688-4A3D-BE2B-0CBE6B2451F2}" destId="{D6065EA4-5596-43F4-98F0-B9E5FC9F63D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646C6C-CA47-493B-A28D-F27C5BCD186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MX"/>
        </a:p>
      </dgm:t>
    </dgm:pt>
    <dgm:pt modelId="{35DAA59B-AD01-403D-AD63-5FD265D1099F}">
      <dgm:prSet phldrT="[Texto]"/>
      <dgm:spPr/>
      <dgm:t>
        <a:bodyPr/>
        <a:lstStyle/>
        <a:p>
          <a:r>
            <a:rPr lang="es-MX" dirty="0"/>
            <a:t>Creación del </a:t>
          </a:r>
          <a:r>
            <a:rPr lang="es-MX" dirty="0" err="1"/>
            <a:t>ServerSocket</a:t>
          </a:r>
          <a:endParaRPr lang="es-MX" dirty="0"/>
        </a:p>
      </dgm:t>
    </dgm:pt>
    <dgm:pt modelId="{35478205-783F-464C-B9B4-3EA30E622403}" type="parTrans" cxnId="{960CBB1E-1596-4098-AAFB-144DFABC8E80}">
      <dgm:prSet/>
      <dgm:spPr/>
      <dgm:t>
        <a:bodyPr/>
        <a:lstStyle/>
        <a:p>
          <a:endParaRPr lang="es-MX"/>
        </a:p>
      </dgm:t>
    </dgm:pt>
    <dgm:pt modelId="{1DFAB9D9-0E9F-4699-9467-DFEBE195EA38}" type="sibTrans" cxnId="{960CBB1E-1596-4098-AAFB-144DFABC8E80}">
      <dgm:prSet/>
      <dgm:spPr/>
      <dgm:t>
        <a:bodyPr/>
        <a:lstStyle/>
        <a:p>
          <a:endParaRPr lang="es-MX"/>
        </a:p>
      </dgm:t>
    </dgm:pt>
    <dgm:pt modelId="{AA7B3D03-0E29-4BD9-B111-692260699710}">
      <dgm:prSet phldrT="[Texto]"/>
      <dgm:spPr/>
      <dgm:t>
        <a:bodyPr/>
        <a:lstStyle/>
        <a:p>
          <a:r>
            <a:rPr lang="es-MX" dirty="0"/>
            <a:t>Crea el socket</a:t>
          </a:r>
        </a:p>
      </dgm:t>
    </dgm:pt>
    <dgm:pt modelId="{415CA8CD-E251-4A58-A4E1-66F2E509671D}" type="parTrans" cxnId="{24743DA5-42DF-4AEA-9E30-A1E851B45BFA}">
      <dgm:prSet/>
      <dgm:spPr/>
      <dgm:t>
        <a:bodyPr/>
        <a:lstStyle/>
        <a:p>
          <a:endParaRPr lang="es-MX"/>
        </a:p>
      </dgm:t>
    </dgm:pt>
    <dgm:pt modelId="{15078C01-C6DD-4819-BA5E-00BE50107D2A}" type="sibTrans" cxnId="{24743DA5-42DF-4AEA-9E30-A1E851B45BFA}">
      <dgm:prSet/>
      <dgm:spPr/>
      <dgm:t>
        <a:bodyPr/>
        <a:lstStyle/>
        <a:p>
          <a:endParaRPr lang="es-MX"/>
        </a:p>
      </dgm:t>
    </dgm:pt>
    <dgm:pt modelId="{B14F5820-30AA-47BE-BBC8-F5275C096A7F}">
      <dgm:prSet phldrT="[Texto]"/>
      <dgm:spPr/>
      <dgm:t>
        <a:bodyPr/>
        <a:lstStyle/>
        <a:p>
          <a:r>
            <a:rPr lang="es-MX" dirty="0"/>
            <a:t>Lo liga a un puerto</a:t>
          </a:r>
        </a:p>
      </dgm:t>
    </dgm:pt>
    <dgm:pt modelId="{2109522B-F0ED-4CDE-9708-07D578129757}" type="parTrans" cxnId="{5387AB8D-F88A-44EC-8F96-CCA19AB88D36}">
      <dgm:prSet/>
      <dgm:spPr/>
      <dgm:t>
        <a:bodyPr/>
        <a:lstStyle/>
        <a:p>
          <a:endParaRPr lang="es-MX"/>
        </a:p>
      </dgm:t>
    </dgm:pt>
    <dgm:pt modelId="{79C95D08-BF63-4899-8ECE-E12C093DF4FC}" type="sibTrans" cxnId="{5387AB8D-F88A-44EC-8F96-CCA19AB88D36}">
      <dgm:prSet/>
      <dgm:spPr/>
      <dgm:t>
        <a:bodyPr/>
        <a:lstStyle/>
        <a:p>
          <a:endParaRPr lang="es-MX"/>
        </a:p>
      </dgm:t>
    </dgm:pt>
    <dgm:pt modelId="{E6EA09A3-BDAF-40D9-AB43-F02C992C74FF}">
      <dgm:prSet phldrT="[Texto]"/>
      <dgm:spPr/>
      <dgm:t>
        <a:bodyPr/>
        <a:lstStyle/>
        <a:p>
          <a:r>
            <a:rPr lang="es-MX" dirty="0"/>
            <a:t>Ciclo infinito</a:t>
          </a:r>
        </a:p>
      </dgm:t>
    </dgm:pt>
    <dgm:pt modelId="{01A6AC6F-70CA-493B-AA88-BA48DB3D8323}" type="parTrans" cxnId="{067173B2-ADFA-4FFD-BBF8-FB08EC6C1C81}">
      <dgm:prSet/>
      <dgm:spPr/>
      <dgm:t>
        <a:bodyPr/>
        <a:lstStyle/>
        <a:p>
          <a:endParaRPr lang="es-MX"/>
        </a:p>
      </dgm:t>
    </dgm:pt>
    <dgm:pt modelId="{4CDE08FF-AD25-45BE-B4B4-97638C0AEE84}" type="sibTrans" cxnId="{067173B2-ADFA-4FFD-BBF8-FB08EC6C1C81}">
      <dgm:prSet/>
      <dgm:spPr/>
      <dgm:t>
        <a:bodyPr/>
        <a:lstStyle/>
        <a:p>
          <a:endParaRPr lang="es-MX"/>
        </a:p>
      </dgm:t>
    </dgm:pt>
    <dgm:pt modelId="{8FBB529D-C2ED-4B1E-A4D3-072FB2D1A1E5}">
      <dgm:prSet phldrT="[Texto]"/>
      <dgm:spPr/>
      <dgm:t>
        <a:bodyPr/>
        <a:lstStyle/>
        <a:p>
          <a:r>
            <a:rPr lang="es-MX" dirty="0"/>
            <a:t>Espera una conexión</a:t>
          </a:r>
        </a:p>
      </dgm:t>
    </dgm:pt>
    <dgm:pt modelId="{0AFBB78D-B0C5-4AA7-84F6-83AA5353BCDC}" type="parTrans" cxnId="{52F2F262-E6E6-44DF-A410-4AB9E5242299}">
      <dgm:prSet/>
      <dgm:spPr/>
      <dgm:t>
        <a:bodyPr/>
        <a:lstStyle/>
        <a:p>
          <a:endParaRPr lang="es-MX"/>
        </a:p>
      </dgm:t>
    </dgm:pt>
    <dgm:pt modelId="{65039756-43BF-43E9-B7FF-7D2F12F000EC}" type="sibTrans" cxnId="{52F2F262-E6E6-44DF-A410-4AB9E5242299}">
      <dgm:prSet/>
      <dgm:spPr/>
      <dgm:t>
        <a:bodyPr/>
        <a:lstStyle/>
        <a:p>
          <a:endParaRPr lang="es-MX"/>
        </a:p>
      </dgm:t>
    </dgm:pt>
    <dgm:pt modelId="{B8F897E2-4DAC-4578-8637-B4B925F160E2}">
      <dgm:prSet phldrT="[Texto]"/>
      <dgm:spPr/>
      <dgm:t>
        <a:bodyPr/>
        <a:lstStyle/>
        <a:p>
          <a:r>
            <a:rPr lang="es-MX" dirty="0"/>
            <a:t>Establece una conexión</a:t>
          </a:r>
        </a:p>
      </dgm:t>
    </dgm:pt>
    <dgm:pt modelId="{4AB73657-28D8-4C5C-8494-1B71D88B4BB4}" type="parTrans" cxnId="{F10936A0-2599-4D05-829F-48B371D9BF30}">
      <dgm:prSet/>
      <dgm:spPr/>
      <dgm:t>
        <a:bodyPr/>
        <a:lstStyle/>
        <a:p>
          <a:endParaRPr lang="es-MX"/>
        </a:p>
      </dgm:t>
    </dgm:pt>
    <dgm:pt modelId="{623F16F2-D336-41CB-9EDB-F1E9E4F8AB75}" type="sibTrans" cxnId="{F10936A0-2599-4D05-829F-48B371D9BF30}">
      <dgm:prSet/>
      <dgm:spPr/>
      <dgm:t>
        <a:bodyPr/>
        <a:lstStyle/>
        <a:p>
          <a:endParaRPr lang="es-MX"/>
        </a:p>
      </dgm:t>
    </dgm:pt>
    <dgm:pt modelId="{77E10F92-2AE3-436C-BDF2-EC1D761121FF}">
      <dgm:prSet phldrT="[Texto]"/>
      <dgm:spPr/>
      <dgm:t>
        <a:bodyPr/>
        <a:lstStyle/>
        <a:p>
          <a:r>
            <a:rPr lang="es-MX" dirty="0"/>
            <a:t>Ciclo de recepción de paquetes</a:t>
          </a:r>
        </a:p>
      </dgm:t>
    </dgm:pt>
    <dgm:pt modelId="{FEF19188-EB3D-4012-996E-E612D802E3C7}" type="parTrans" cxnId="{B44CB658-2965-41CA-806C-85562106DF9E}">
      <dgm:prSet/>
      <dgm:spPr/>
      <dgm:t>
        <a:bodyPr/>
        <a:lstStyle/>
        <a:p>
          <a:endParaRPr lang="es-MX"/>
        </a:p>
      </dgm:t>
    </dgm:pt>
    <dgm:pt modelId="{09524253-371A-47F9-A368-782EBE7DC859}" type="sibTrans" cxnId="{B44CB658-2965-41CA-806C-85562106DF9E}">
      <dgm:prSet/>
      <dgm:spPr/>
      <dgm:t>
        <a:bodyPr/>
        <a:lstStyle/>
        <a:p>
          <a:endParaRPr lang="es-MX"/>
        </a:p>
      </dgm:t>
    </dgm:pt>
    <dgm:pt modelId="{856D676F-DB7B-4F58-8013-F1B8D5F661E8}">
      <dgm:prSet phldrT="[Texto]"/>
      <dgm:spPr/>
      <dgm:t>
        <a:bodyPr/>
        <a:lstStyle/>
        <a:p>
          <a:r>
            <a:rPr lang="es-MX" dirty="0"/>
            <a:t>Recibe los datos principales del archivo a recibir</a:t>
          </a:r>
        </a:p>
      </dgm:t>
    </dgm:pt>
    <dgm:pt modelId="{FA2AC0D6-1822-4524-BFDA-4923FAC55FBF}" type="parTrans" cxnId="{7A7D7889-505A-4CE1-91D2-7C055BC5A491}">
      <dgm:prSet/>
      <dgm:spPr/>
      <dgm:t>
        <a:bodyPr/>
        <a:lstStyle/>
        <a:p>
          <a:endParaRPr lang="es-MX"/>
        </a:p>
      </dgm:t>
    </dgm:pt>
    <dgm:pt modelId="{922DB334-EBEA-42F0-8B7E-3C80E6638924}" type="sibTrans" cxnId="{7A7D7889-505A-4CE1-91D2-7C055BC5A491}">
      <dgm:prSet/>
      <dgm:spPr/>
      <dgm:t>
        <a:bodyPr/>
        <a:lstStyle/>
        <a:p>
          <a:endParaRPr lang="es-MX"/>
        </a:p>
      </dgm:t>
    </dgm:pt>
    <dgm:pt modelId="{4993EC6D-199F-4E35-B35C-FE6FDB5ADC7F}">
      <dgm:prSet phldrT="[Texto]"/>
      <dgm:spPr/>
      <dgm:t>
        <a:bodyPr/>
        <a:lstStyle/>
        <a:p>
          <a:r>
            <a:rPr lang="es-MX" dirty="0"/>
            <a:t>Recibe los paquetes </a:t>
          </a:r>
        </a:p>
      </dgm:t>
    </dgm:pt>
    <dgm:pt modelId="{6D7D99F2-8985-4FE6-95D9-467AE9C6D60D}" type="parTrans" cxnId="{140F65A2-A7F6-4566-B0FD-C199D1F5E28E}">
      <dgm:prSet/>
      <dgm:spPr/>
      <dgm:t>
        <a:bodyPr/>
        <a:lstStyle/>
        <a:p>
          <a:endParaRPr lang="es-MX"/>
        </a:p>
      </dgm:t>
    </dgm:pt>
    <dgm:pt modelId="{BD45A301-2B53-4AE7-8478-14FB31E5EB1B}" type="sibTrans" cxnId="{140F65A2-A7F6-4566-B0FD-C199D1F5E28E}">
      <dgm:prSet/>
      <dgm:spPr/>
      <dgm:t>
        <a:bodyPr/>
        <a:lstStyle/>
        <a:p>
          <a:endParaRPr lang="es-MX"/>
        </a:p>
      </dgm:t>
    </dgm:pt>
    <dgm:pt modelId="{82B77C55-51EC-4C95-B86A-4B25D45F9ED3}">
      <dgm:prSet phldrT="[Texto]"/>
      <dgm:spPr/>
      <dgm:t>
        <a:bodyPr/>
        <a:lstStyle/>
        <a:p>
          <a:r>
            <a:rPr lang="es-MX" dirty="0"/>
            <a:t>Define un flujo para leer del socket</a:t>
          </a:r>
        </a:p>
      </dgm:t>
    </dgm:pt>
    <dgm:pt modelId="{E866ECBA-94D9-452B-86F1-34C94E8895C1}" type="parTrans" cxnId="{2B091EEC-63DC-445B-ABF4-65A21085313D}">
      <dgm:prSet/>
      <dgm:spPr/>
      <dgm:t>
        <a:bodyPr/>
        <a:lstStyle/>
        <a:p>
          <a:endParaRPr lang="es-MX"/>
        </a:p>
      </dgm:t>
    </dgm:pt>
    <dgm:pt modelId="{59099D7C-39ED-4340-9DA0-0AE5EEAB2FFE}" type="sibTrans" cxnId="{2B091EEC-63DC-445B-ABF4-65A21085313D}">
      <dgm:prSet/>
      <dgm:spPr/>
      <dgm:t>
        <a:bodyPr/>
        <a:lstStyle/>
        <a:p>
          <a:endParaRPr lang="es-MX"/>
        </a:p>
      </dgm:t>
    </dgm:pt>
    <dgm:pt modelId="{82712882-2B2E-4536-A37B-297378A20E36}">
      <dgm:prSet phldrT="[Texto]"/>
      <dgm:spPr/>
      <dgm:t>
        <a:bodyPr/>
        <a:lstStyle/>
        <a:p>
          <a:r>
            <a:rPr lang="es-MX" dirty="0"/>
            <a:t>Define un flujo para escribir el archivo</a:t>
          </a:r>
        </a:p>
      </dgm:t>
    </dgm:pt>
    <dgm:pt modelId="{08082149-4C91-4A55-8F0C-6E52B84CF57B}" type="parTrans" cxnId="{2C88720F-62F3-4F8D-B9B3-A4115DE60513}">
      <dgm:prSet/>
      <dgm:spPr/>
      <dgm:t>
        <a:bodyPr/>
        <a:lstStyle/>
        <a:p>
          <a:endParaRPr lang="es-MX"/>
        </a:p>
      </dgm:t>
    </dgm:pt>
    <dgm:pt modelId="{482A558A-0C4A-46E7-A419-0C350A35377E}" type="sibTrans" cxnId="{2C88720F-62F3-4F8D-B9B3-A4115DE60513}">
      <dgm:prSet/>
      <dgm:spPr/>
      <dgm:t>
        <a:bodyPr/>
        <a:lstStyle/>
        <a:p>
          <a:endParaRPr lang="es-MX"/>
        </a:p>
      </dgm:t>
    </dgm:pt>
    <dgm:pt modelId="{83A96D9D-DA80-449E-AD0E-BD618F611BDC}">
      <dgm:prSet phldrT="[Texto]"/>
      <dgm:spPr/>
      <dgm:t>
        <a:bodyPr/>
        <a:lstStyle/>
        <a:p>
          <a:r>
            <a:rPr lang="es-MX" dirty="0"/>
            <a:t>Cierre del servidor</a:t>
          </a:r>
        </a:p>
      </dgm:t>
    </dgm:pt>
    <dgm:pt modelId="{FF51F556-3BC2-462B-AA19-6751C38E765F}" type="parTrans" cxnId="{B013EDBC-4635-4688-8314-5517FF81F22C}">
      <dgm:prSet/>
      <dgm:spPr/>
      <dgm:t>
        <a:bodyPr/>
        <a:lstStyle/>
        <a:p>
          <a:endParaRPr lang="es-MX"/>
        </a:p>
      </dgm:t>
    </dgm:pt>
    <dgm:pt modelId="{E32CC5BD-B6CB-4AB0-8162-9F8522C3A18E}" type="sibTrans" cxnId="{B013EDBC-4635-4688-8314-5517FF81F22C}">
      <dgm:prSet/>
      <dgm:spPr/>
      <dgm:t>
        <a:bodyPr/>
        <a:lstStyle/>
        <a:p>
          <a:endParaRPr lang="es-MX"/>
        </a:p>
      </dgm:t>
    </dgm:pt>
    <dgm:pt modelId="{05684399-EF8E-4F26-8F31-0B76C8E94ADB}">
      <dgm:prSet phldrT="[Texto]"/>
      <dgm:spPr/>
      <dgm:t>
        <a:bodyPr/>
        <a:lstStyle/>
        <a:p>
          <a:r>
            <a:rPr lang="es-MX"/>
            <a:t>Los reescribe en el archivo</a:t>
          </a:r>
          <a:endParaRPr lang="es-MX" dirty="0"/>
        </a:p>
      </dgm:t>
    </dgm:pt>
    <dgm:pt modelId="{790EB6EA-67F1-47B7-9850-F8EAE9B93046}" type="parTrans" cxnId="{DED17D3B-22CC-4E67-98E2-4D71D3CE7443}">
      <dgm:prSet/>
      <dgm:spPr/>
      <dgm:t>
        <a:bodyPr/>
        <a:lstStyle/>
        <a:p>
          <a:endParaRPr lang="es-MX"/>
        </a:p>
      </dgm:t>
    </dgm:pt>
    <dgm:pt modelId="{1E9CA760-E7EE-4F4F-A983-A5D3EDE269B4}" type="sibTrans" cxnId="{DED17D3B-22CC-4E67-98E2-4D71D3CE7443}">
      <dgm:prSet/>
      <dgm:spPr/>
      <dgm:t>
        <a:bodyPr/>
        <a:lstStyle/>
        <a:p>
          <a:endParaRPr lang="es-MX"/>
        </a:p>
      </dgm:t>
    </dgm:pt>
    <dgm:pt modelId="{C813E980-21BF-439A-A53F-858DF0256B6A}">
      <dgm:prSet phldrT="[Texto]"/>
      <dgm:spPr/>
      <dgm:t>
        <a:bodyPr/>
        <a:lstStyle/>
        <a:p>
          <a:r>
            <a:rPr lang="es-MX" dirty="0"/>
            <a:t>Cierra el archivo</a:t>
          </a:r>
        </a:p>
      </dgm:t>
    </dgm:pt>
    <dgm:pt modelId="{D42502AB-FF29-4D7D-91D2-A5A01B72347E}" type="parTrans" cxnId="{95EA71CC-E4F3-44BC-9798-07B06AD7F7FC}">
      <dgm:prSet/>
      <dgm:spPr/>
      <dgm:t>
        <a:bodyPr/>
        <a:lstStyle/>
        <a:p>
          <a:endParaRPr lang="es-MX"/>
        </a:p>
      </dgm:t>
    </dgm:pt>
    <dgm:pt modelId="{BA93FCB2-7223-43C0-8FD8-0D6B4BC65669}" type="sibTrans" cxnId="{95EA71CC-E4F3-44BC-9798-07B06AD7F7FC}">
      <dgm:prSet/>
      <dgm:spPr/>
      <dgm:t>
        <a:bodyPr/>
        <a:lstStyle/>
        <a:p>
          <a:endParaRPr lang="es-MX"/>
        </a:p>
      </dgm:t>
    </dgm:pt>
    <dgm:pt modelId="{7507D5A2-2AEB-4CCF-A6DF-6CD11E89586C}">
      <dgm:prSet phldrT="[Texto]"/>
      <dgm:spPr/>
      <dgm:t>
        <a:bodyPr/>
        <a:lstStyle/>
        <a:p>
          <a:r>
            <a:rPr lang="es-MX" dirty="0"/>
            <a:t>Cierra los flujos</a:t>
          </a:r>
        </a:p>
      </dgm:t>
    </dgm:pt>
    <dgm:pt modelId="{28B9BB8C-C450-48F8-BAD3-B4A62160E7D6}" type="parTrans" cxnId="{4C7162CD-FBCF-4139-BF2A-B1CEC029CE17}">
      <dgm:prSet/>
      <dgm:spPr/>
      <dgm:t>
        <a:bodyPr/>
        <a:lstStyle/>
        <a:p>
          <a:endParaRPr lang="es-MX"/>
        </a:p>
      </dgm:t>
    </dgm:pt>
    <dgm:pt modelId="{62E938AA-89F1-4182-BA71-9AB4FFC60BE1}" type="sibTrans" cxnId="{4C7162CD-FBCF-4139-BF2A-B1CEC029CE17}">
      <dgm:prSet/>
      <dgm:spPr/>
      <dgm:t>
        <a:bodyPr/>
        <a:lstStyle/>
        <a:p>
          <a:endParaRPr lang="es-MX"/>
        </a:p>
      </dgm:t>
    </dgm:pt>
    <dgm:pt modelId="{85CC7411-D9AB-46A9-B474-31D576D4DA3A}">
      <dgm:prSet phldrT="[Texto]"/>
      <dgm:spPr/>
      <dgm:t>
        <a:bodyPr/>
        <a:lstStyle/>
        <a:p>
          <a:r>
            <a:rPr lang="es-MX" dirty="0"/>
            <a:t>Cierra el socket</a:t>
          </a:r>
        </a:p>
      </dgm:t>
    </dgm:pt>
    <dgm:pt modelId="{4DA243C4-6524-4205-8B77-F3AE698CBA0F}" type="parTrans" cxnId="{2006655D-CFE1-4C32-972E-4659002986C4}">
      <dgm:prSet/>
      <dgm:spPr/>
      <dgm:t>
        <a:bodyPr/>
        <a:lstStyle/>
        <a:p>
          <a:endParaRPr lang="es-MX"/>
        </a:p>
      </dgm:t>
    </dgm:pt>
    <dgm:pt modelId="{0C31EC91-198F-4525-9C4B-34E51EF6A8BF}" type="sibTrans" cxnId="{2006655D-CFE1-4C32-972E-4659002986C4}">
      <dgm:prSet/>
      <dgm:spPr/>
      <dgm:t>
        <a:bodyPr/>
        <a:lstStyle/>
        <a:p>
          <a:endParaRPr lang="es-MX"/>
        </a:p>
      </dgm:t>
    </dgm:pt>
    <dgm:pt modelId="{3FF5AB47-0CBB-4F49-9C64-D53C45BD4C84}" type="pres">
      <dgm:prSet presAssocID="{56646C6C-CA47-493B-A28D-F27C5BCD1861}" presName="linearFlow" presStyleCnt="0">
        <dgm:presLayoutVars>
          <dgm:dir/>
          <dgm:animLvl val="lvl"/>
          <dgm:resizeHandles val="exact"/>
        </dgm:presLayoutVars>
      </dgm:prSet>
      <dgm:spPr/>
    </dgm:pt>
    <dgm:pt modelId="{A37744F0-173C-442B-AE58-B063D2CEAF0F}" type="pres">
      <dgm:prSet presAssocID="{35DAA59B-AD01-403D-AD63-5FD265D1099F}" presName="composite" presStyleCnt="0"/>
      <dgm:spPr/>
    </dgm:pt>
    <dgm:pt modelId="{8DE537E8-ED58-41ED-8283-C2F7026688E7}" type="pres">
      <dgm:prSet presAssocID="{35DAA59B-AD01-403D-AD63-5FD265D1099F}" presName="parentText" presStyleLbl="alignNode1" presStyleIdx="0" presStyleCnt="4">
        <dgm:presLayoutVars>
          <dgm:chMax val="1"/>
          <dgm:bulletEnabled val="1"/>
        </dgm:presLayoutVars>
      </dgm:prSet>
      <dgm:spPr/>
    </dgm:pt>
    <dgm:pt modelId="{5CFE1916-6E09-4836-8E75-9782376BB64F}" type="pres">
      <dgm:prSet presAssocID="{35DAA59B-AD01-403D-AD63-5FD265D1099F}" presName="descendantText" presStyleLbl="alignAcc1" presStyleIdx="0" presStyleCnt="4">
        <dgm:presLayoutVars>
          <dgm:bulletEnabled val="1"/>
        </dgm:presLayoutVars>
      </dgm:prSet>
      <dgm:spPr/>
    </dgm:pt>
    <dgm:pt modelId="{C787B777-0CD4-4D94-89CB-3FD37A1F056C}" type="pres">
      <dgm:prSet presAssocID="{1DFAB9D9-0E9F-4699-9467-DFEBE195EA38}" presName="sp" presStyleCnt="0"/>
      <dgm:spPr/>
    </dgm:pt>
    <dgm:pt modelId="{DA0A3E71-01D3-44F0-8FC4-C3380B089805}" type="pres">
      <dgm:prSet presAssocID="{E6EA09A3-BDAF-40D9-AB43-F02C992C74FF}" presName="composite" presStyleCnt="0"/>
      <dgm:spPr/>
    </dgm:pt>
    <dgm:pt modelId="{263CD290-FA50-4EBB-BB08-93E0F7CF4D5B}" type="pres">
      <dgm:prSet presAssocID="{E6EA09A3-BDAF-40D9-AB43-F02C992C74FF}" presName="parentText" presStyleLbl="alignNode1" presStyleIdx="1" presStyleCnt="4">
        <dgm:presLayoutVars>
          <dgm:chMax val="1"/>
          <dgm:bulletEnabled val="1"/>
        </dgm:presLayoutVars>
      </dgm:prSet>
      <dgm:spPr/>
    </dgm:pt>
    <dgm:pt modelId="{43B6BEDD-2AB3-43C0-AD25-95624BAAD839}" type="pres">
      <dgm:prSet presAssocID="{E6EA09A3-BDAF-40D9-AB43-F02C992C74FF}" presName="descendantText" presStyleLbl="alignAcc1" presStyleIdx="1" presStyleCnt="4">
        <dgm:presLayoutVars>
          <dgm:bulletEnabled val="1"/>
        </dgm:presLayoutVars>
      </dgm:prSet>
      <dgm:spPr/>
    </dgm:pt>
    <dgm:pt modelId="{AB36EA6E-3D8B-42B2-A598-241E78521399}" type="pres">
      <dgm:prSet presAssocID="{4CDE08FF-AD25-45BE-B4B4-97638C0AEE84}" presName="sp" presStyleCnt="0"/>
      <dgm:spPr/>
    </dgm:pt>
    <dgm:pt modelId="{DA41E8E7-092B-4D71-BE59-DE5548111F1F}" type="pres">
      <dgm:prSet presAssocID="{77E10F92-2AE3-436C-BDF2-EC1D761121FF}" presName="composite" presStyleCnt="0"/>
      <dgm:spPr/>
    </dgm:pt>
    <dgm:pt modelId="{3D6BC455-C2ED-4A2D-88B1-01E2C0FA2466}" type="pres">
      <dgm:prSet presAssocID="{77E10F92-2AE3-436C-BDF2-EC1D761121FF}" presName="parentText" presStyleLbl="alignNode1" presStyleIdx="2" presStyleCnt="4">
        <dgm:presLayoutVars>
          <dgm:chMax val="1"/>
          <dgm:bulletEnabled val="1"/>
        </dgm:presLayoutVars>
      </dgm:prSet>
      <dgm:spPr/>
    </dgm:pt>
    <dgm:pt modelId="{DD4FF385-DC9D-41D9-9148-BD13F322C6C5}" type="pres">
      <dgm:prSet presAssocID="{77E10F92-2AE3-436C-BDF2-EC1D761121FF}" presName="descendantText" presStyleLbl="alignAcc1" presStyleIdx="2" presStyleCnt="4">
        <dgm:presLayoutVars>
          <dgm:bulletEnabled val="1"/>
        </dgm:presLayoutVars>
      </dgm:prSet>
      <dgm:spPr/>
    </dgm:pt>
    <dgm:pt modelId="{209AFBE8-AD76-4731-A74E-86A5AAC2EC24}" type="pres">
      <dgm:prSet presAssocID="{09524253-371A-47F9-A368-782EBE7DC859}" presName="sp" presStyleCnt="0"/>
      <dgm:spPr/>
    </dgm:pt>
    <dgm:pt modelId="{B9699793-6DCE-412B-A95D-FB4D435129D7}" type="pres">
      <dgm:prSet presAssocID="{83A96D9D-DA80-449E-AD0E-BD618F611BDC}" presName="composite" presStyleCnt="0"/>
      <dgm:spPr/>
    </dgm:pt>
    <dgm:pt modelId="{D0A63CF0-76A7-4ECB-9858-1D826144BF49}" type="pres">
      <dgm:prSet presAssocID="{83A96D9D-DA80-449E-AD0E-BD618F611BDC}" presName="parentText" presStyleLbl="alignNode1" presStyleIdx="3" presStyleCnt="4">
        <dgm:presLayoutVars>
          <dgm:chMax val="1"/>
          <dgm:bulletEnabled val="1"/>
        </dgm:presLayoutVars>
      </dgm:prSet>
      <dgm:spPr/>
    </dgm:pt>
    <dgm:pt modelId="{0E8313DC-9CCC-4B56-91FD-6B37C48C9FE4}" type="pres">
      <dgm:prSet presAssocID="{83A96D9D-DA80-449E-AD0E-BD618F611BDC}" presName="descendantText" presStyleLbl="alignAcc1" presStyleIdx="3" presStyleCnt="4">
        <dgm:presLayoutVars>
          <dgm:bulletEnabled val="1"/>
        </dgm:presLayoutVars>
      </dgm:prSet>
      <dgm:spPr/>
    </dgm:pt>
  </dgm:ptLst>
  <dgm:cxnLst>
    <dgm:cxn modelId="{EBE98100-E45A-47FE-87DE-A28D8CCCB938}" type="presOf" srcId="{B14F5820-30AA-47BE-BBC8-F5275C096A7F}" destId="{5CFE1916-6E09-4836-8E75-9782376BB64F}" srcOrd="0" destOrd="1" presId="urn:microsoft.com/office/officeart/2005/8/layout/chevron2"/>
    <dgm:cxn modelId="{2C88720F-62F3-4F8D-B9B3-A4115DE60513}" srcId="{77E10F92-2AE3-436C-BDF2-EC1D761121FF}" destId="{82712882-2B2E-4536-A37B-297378A20E36}" srcOrd="0" destOrd="0" parTransId="{08082149-4C91-4A55-8F0C-6E52B84CF57B}" sibTransId="{482A558A-0C4A-46E7-A419-0C350A35377E}"/>
    <dgm:cxn modelId="{960CBB1E-1596-4098-AAFB-144DFABC8E80}" srcId="{56646C6C-CA47-493B-A28D-F27C5BCD1861}" destId="{35DAA59B-AD01-403D-AD63-5FD265D1099F}" srcOrd="0" destOrd="0" parTransId="{35478205-783F-464C-B9B4-3EA30E622403}" sibTransId="{1DFAB9D9-0E9F-4699-9467-DFEBE195EA38}"/>
    <dgm:cxn modelId="{352AC025-FD68-4D6F-A74D-DD3329D86503}" type="presOf" srcId="{856D676F-DB7B-4F58-8013-F1B8D5F661E8}" destId="{43B6BEDD-2AB3-43C0-AD25-95624BAAD839}" srcOrd="0" destOrd="3" presId="urn:microsoft.com/office/officeart/2005/8/layout/chevron2"/>
    <dgm:cxn modelId="{DE0A362C-9EFB-4BCD-A413-1129E33CB96C}" type="presOf" srcId="{82B77C55-51EC-4C95-B86A-4B25D45F9ED3}" destId="{43B6BEDD-2AB3-43C0-AD25-95624BAAD839}" srcOrd="0" destOrd="2" presId="urn:microsoft.com/office/officeart/2005/8/layout/chevron2"/>
    <dgm:cxn modelId="{DED17D3B-22CC-4E67-98E2-4D71D3CE7443}" srcId="{77E10F92-2AE3-436C-BDF2-EC1D761121FF}" destId="{05684399-EF8E-4F26-8F31-0B76C8E94ADB}" srcOrd="2" destOrd="0" parTransId="{790EB6EA-67F1-47B7-9850-F8EAE9B93046}" sibTransId="{1E9CA760-E7EE-4F4F-A983-A5D3EDE269B4}"/>
    <dgm:cxn modelId="{2006655D-CFE1-4C32-972E-4659002986C4}" srcId="{83A96D9D-DA80-449E-AD0E-BD618F611BDC}" destId="{85CC7411-D9AB-46A9-B474-31D576D4DA3A}" srcOrd="2" destOrd="0" parTransId="{4DA243C4-6524-4205-8B77-F3AE698CBA0F}" sibTransId="{0C31EC91-198F-4525-9C4B-34E51EF6A8BF}"/>
    <dgm:cxn modelId="{52F2F262-E6E6-44DF-A410-4AB9E5242299}" srcId="{E6EA09A3-BDAF-40D9-AB43-F02C992C74FF}" destId="{8FBB529D-C2ED-4B1E-A4D3-072FB2D1A1E5}" srcOrd="0" destOrd="0" parTransId="{0AFBB78D-B0C5-4AA7-84F6-83AA5353BCDC}" sibTransId="{65039756-43BF-43E9-B7FF-7D2F12F000EC}"/>
    <dgm:cxn modelId="{FC727B44-D51C-4F65-A01A-1CD4E17EFF60}" type="presOf" srcId="{83A96D9D-DA80-449E-AD0E-BD618F611BDC}" destId="{D0A63CF0-76A7-4ECB-9858-1D826144BF49}" srcOrd="0" destOrd="0" presId="urn:microsoft.com/office/officeart/2005/8/layout/chevron2"/>
    <dgm:cxn modelId="{5CF39F4D-F94E-4504-8D76-BB287649C913}" type="presOf" srcId="{AA7B3D03-0E29-4BD9-B111-692260699710}" destId="{5CFE1916-6E09-4836-8E75-9782376BB64F}" srcOrd="0" destOrd="0" presId="urn:microsoft.com/office/officeart/2005/8/layout/chevron2"/>
    <dgm:cxn modelId="{B44CB658-2965-41CA-806C-85562106DF9E}" srcId="{56646C6C-CA47-493B-A28D-F27C5BCD1861}" destId="{77E10F92-2AE3-436C-BDF2-EC1D761121FF}" srcOrd="2" destOrd="0" parTransId="{FEF19188-EB3D-4012-996E-E612D802E3C7}" sibTransId="{09524253-371A-47F9-A368-782EBE7DC859}"/>
    <dgm:cxn modelId="{117F9F86-115E-458E-99DB-CFFCB5A83DEB}" type="presOf" srcId="{05684399-EF8E-4F26-8F31-0B76C8E94ADB}" destId="{DD4FF385-DC9D-41D9-9148-BD13F322C6C5}" srcOrd="0" destOrd="2" presId="urn:microsoft.com/office/officeart/2005/8/layout/chevron2"/>
    <dgm:cxn modelId="{7A7D7889-505A-4CE1-91D2-7C055BC5A491}" srcId="{E6EA09A3-BDAF-40D9-AB43-F02C992C74FF}" destId="{856D676F-DB7B-4F58-8013-F1B8D5F661E8}" srcOrd="3" destOrd="0" parTransId="{FA2AC0D6-1822-4524-BFDA-4923FAC55FBF}" sibTransId="{922DB334-EBEA-42F0-8B7E-3C80E6638924}"/>
    <dgm:cxn modelId="{82F8538B-A051-464B-9903-AAE61F2393B4}" type="presOf" srcId="{4993EC6D-199F-4E35-B35C-FE6FDB5ADC7F}" destId="{DD4FF385-DC9D-41D9-9148-BD13F322C6C5}" srcOrd="0" destOrd="1" presId="urn:microsoft.com/office/officeart/2005/8/layout/chevron2"/>
    <dgm:cxn modelId="{5387AB8D-F88A-44EC-8F96-CCA19AB88D36}" srcId="{35DAA59B-AD01-403D-AD63-5FD265D1099F}" destId="{B14F5820-30AA-47BE-BBC8-F5275C096A7F}" srcOrd="1" destOrd="0" parTransId="{2109522B-F0ED-4CDE-9708-07D578129757}" sibTransId="{79C95D08-BF63-4899-8ECE-E12C093DF4FC}"/>
    <dgm:cxn modelId="{F10936A0-2599-4D05-829F-48B371D9BF30}" srcId="{E6EA09A3-BDAF-40D9-AB43-F02C992C74FF}" destId="{B8F897E2-4DAC-4578-8637-B4B925F160E2}" srcOrd="1" destOrd="0" parTransId="{4AB73657-28D8-4C5C-8494-1B71D88B4BB4}" sibTransId="{623F16F2-D336-41CB-9EDB-F1E9E4F8AB75}"/>
    <dgm:cxn modelId="{3CC4C5A1-FBF8-4ABA-8F70-AAF03F229976}" type="presOf" srcId="{77E10F92-2AE3-436C-BDF2-EC1D761121FF}" destId="{3D6BC455-C2ED-4A2D-88B1-01E2C0FA2466}" srcOrd="0" destOrd="0" presId="urn:microsoft.com/office/officeart/2005/8/layout/chevron2"/>
    <dgm:cxn modelId="{140F65A2-A7F6-4566-B0FD-C199D1F5E28E}" srcId="{77E10F92-2AE3-436C-BDF2-EC1D761121FF}" destId="{4993EC6D-199F-4E35-B35C-FE6FDB5ADC7F}" srcOrd="1" destOrd="0" parTransId="{6D7D99F2-8985-4FE6-95D9-467AE9C6D60D}" sibTransId="{BD45A301-2B53-4AE7-8478-14FB31E5EB1B}"/>
    <dgm:cxn modelId="{EE56EBA4-5723-4E7B-A406-53D1BC0FED5F}" type="presOf" srcId="{35DAA59B-AD01-403D-AD63-5FD265D1099F}" destId="{8DE537E8-ED58-41ED-8283-C2F7026688E7}" srcOrd="0" destOrd="0" presId="urn:microsoft.com/office/officeart/2005/8/layout/chevron2"/>
    <dgm:cxn modelId="{24743DA5-42DF-4AEA-9E30-A1E851B45BFA}" srcId="{35DAA59B-AD01-403D-AD63-5FD265D1099F}" destId="{AA7B3D03-0E29-4BD9-B111-692260699710}" srcOrd="0" destOrd="0" parTransId="{415CA8CD-E251-4A58-A4E1-66F2E509671D}" sibTransId="{15078C01-C6DD-4819-BA5E-00BE50107D2A}"/>
    <dgm:cxn modelId="{BC8C7CAD-7F0E-43D1-9555-D2C5B8C35A67}" type="presOf" srcId="{56646C6C-CA47-493B-A28D-F27C5BCD1861}" destId="{3FF5AB47-0CBB-4F49-9C64-D53C45BD4C84}" srcOrd="0" destOrd="0" presId="urn:microsoft.com/office/officeart/2005/8/layout/chevron2"/>
    <dgm:cxn modelId="{067173B2-ADFA-4FFD-BBF8-FB08EC6C1C81}" srcId="{56646C6C-CA47-493B-A28D-F27C5BCD1861}" destId="{E6EA09A3-BDAF-40D9-AB43-F02C992C74FF}" srcOrd="1" destOrd="0" parTransId="{01A6AC6F-70CA-493B-AA88-BA48DB3D8323}" sibTransId="{4CDE08FF-AD25-45BE-B4B4-97638C0AEE84}"/>
    <dgm:cxn modelId="{CBF29CB5-1B97-4468-8851-F1EC64BC6D4F}" type="presOf" srcId="{C813E980-21BF-439A-A53F-858DF0256B6A}" destId="{0E8313DC-9CCC-4B56-91FD-6B37C48C9FE4}" srcOrd="0" destOrd="0" presId="urn:microsoft.com/office/officeart/2005/8/layout/chevron2"/>
    <dgm:cxn modelId="{B013EDBC-4635-4688-8314-5517FF81F22C}" srcId="{56646C6C-CA47-493B-A28D-F27C5BCD1861}" destId="{83A96D9D-DA80-449E-AD0E-BD618F611BDC}" srcOrd="3" destOrd="0" parTransId="{FF51F556-3BC2-462B-AA19-6751C38E765F}" sibTransId="{E32CC5BD-B6CB-4AB0-8162-9F8522C3A18E}"/>
    <dgm:cxn modelId="{677DBDC0-0D18-4529-BC6D-F89AFC213493}" type="presOf" srcId="{7507D5A2-2AEB-4CCF-A6DF-6CD11E89586C}" destId="{0E8313DC-9CCC-4B56-91FD-6B37C48C9FE4}" srcOrd="0" destOrd="1" presId="urn:microsoft.com/office/officeart/2005/8/layout/chevron2"/>
    <dgm:cxn modelId="{95EA71CC-E4F3-44BC-9798-07B06AD7F7FC}" srcId="{83A96D9D-DA80-449E-AD0E-BD618F611BDC}" destId="{C813E980-21BF-439A-A53F-858DF0256B6A}" srcOrd="0" destOrd="0" parTransId="{D42502AB-FF29-4D7D-91D2-A5A01B72347E}" sibTransId="{BA93FCB2-7223-43C0-8FD8-0D6B4BC65669}"/>
    <dgm:cxn modelId="{4C7162CD-FBCF-4139-BF2A-B1CEC029CE17}" srcId="{83A96D9D-DA80-449E-AD0E-BD618F611BDC}" destId="{7507D5A2-2AEB-4CCF-A6DF-6CD11E89586C}" srcOrd="1" destOrd="0" parTransId="{28B9BB8C-C450-48F8-BAD3-B4A62160E7D6}" sibTransId="{62E938AA-89F1-4182-BA71-9AB4FFC60BE1}"/>
    <dgm:cxn modelId="{490D75D2-AD01-4717-9F72-84F168F9489B}" type="presOf" srcId="{B8F897E2-4DAC-4578-8637-B4B925F160E2}" destId="{43B6BEDD-2AB3-43C0-AD25-95624BAAD839}" srcOrd="0" destOrd="1" presId="urn:microsoft.com/office/officeart/2005/8/layout/chevron2"/>
    <dgm:cxn modelId="{F27E00E6-3E4C-4CBB-B62E-25390892C101}" type="presOf" srcId="{85CC7411-D9AB-46A9-B474-31D576D4DA3A}" destId="{0E8313DC-9CCC-4B56-91FD-6B37C48C9FE4}" srcOrd="0" destOrd="2" presId="urn:microsoft.com/office/officeart/2005/8/layout/chevron2"/>
    <dgm:cxn modelId="{2D5133E8-027D-497B-8BC8-8488D3756386}" type="presOf" srcId="{E6EA09A3-BDAF-40D9-AB43-F02C992C74FF}" destId="{263CD290-FA50-4EBB-BB08-93E0F7CF4D5B}" srcOrd="0" destOrd="0" presId="urn:microsoft.com/office/officeart/2005/8/layout/chevron2"/>
    <dgm:cxn modelId="{2B091EEC-63DC-445B-ABF4-65A21085313D}" srcId="{E6EA09A3-BDAF-40D9-AB43-F02C992C74FF}" destId="{82B77C55-51EC-4C95-B86A-4B25D45F9ED3}" srcOrd="2" destOrd="0" parTransId="{E866ECBA-94D9-452B-86F1-34C94E8895C1}" sibTransId="{59099D7C-39ED-4340-9DA0-0AE5EEAB2FFE}"/>
    <dgm:cxn modelId="{ABFCC7EC-F9C1-4F19-8D64-F3988FF6DBA8}" type="presOf" srcId="{82712882-2B2E-4536-A37B-297378A20E36}" destId="{DD4FF385-DC9D-41D9-9148-BD13F322C6C5}" srcOrd="0" destOrd="0" presId="urn:microsoft.com/office/officeart/2005/8/layout/chevron2"/>
    <dgm:cxn modelId="{9A8862F6-C9A6-4C17-B018-F0C27AB3C519}" type="presOf" srcId="{8FBB529D-C2ED-4B1E-A4D3-072FB2D1A1E5}" destId="{43B6BEDD-2AB3-43C0-AD25-95624BAAD839}" srcOrd="0" destOrd="0" presId="urn:microsoft.com/office/officeart/2005/8/layout/chevron2"/>
    <dgm:cxn modelId="{066D47EE-BA8F-4B18-9977-B8B43545AAE9}" type="presParOf" srcId="{3FF5AB47-0CBB-4F49-9C64-D53C45BD4C84}" destId="{A37744F0-173C-442B-AE58-B063D2CEAF0F}" srcOrd="0" destOrd="0" presId="urn:microsoft.com/office/officeart/2005/8/layout/chevron2"/>
    <dgm:cxn modelId="{8728E04D-AE94-4993-8AAE-E8656B8CC376}" type="presParOf" srcId="{A37744F0-173C-442B-AE58-B063D2CEAF0F}" destId="{8DE537E8-ED58-41ED-8283-C2F7026688E7}" srcOrd="0" destOrd="0" presId="urn:microsoft.com/office/officeart/2005/8/layout/chevron2"/>
    <dgm:cxn modelId="{804554D3-F8E5-40F1-87CF-BA86E2114643}" type="presParOf" srcId="{A37744F0-173C-442B-AE58-B063D2CEAF0F}" destId="{5CFE1916-6E09-4836-8E75-9782376BB64F}" srcOrd="1" destOrd="0" presId="urn:microsoft.com/office/officeart/2005/8/layout/chevron2"/>
    <dgm:cxn modelId="{E04AF4A6-9732-49FF-A81B-93B26F73A346}" type="presParOf" srcId="{3FF5AB47-0CBB-4F49-9C64-D53C45BD4C84}" destId="{C787B777-0CD4-4D94-89CB-3FD37A1F056C}" srcOrd="1" destOrd="0" presId="urn:microsoft.com/office/officeart/2005/8/layout/chevron2"/>
    <dgm:cxn modelId="{FABE9ACE-9AFF-4E81-9340-334D727FC0F9}" type="presParOf" srcId="{3FF5AB47-0CBB-4F49-9C64-D53C45BD4C84}" destId="{DA0A3E71-01D3-44F0-8FC4-C3380B089805}" srcOrd="2" destOrd="0" presId="urn:microsoft.com/office/officeart/2005/8/layout/chevron2"/>
    <dgm:cxn modelId="{67C2E019-1A6E-4354-9A1F-7D2E41DC042E}" type="presParOf" srcId="{DA0A3E71-01D3-44F0-8FC4-C3380B089805}" destId="{263CD290-FA50-4EBB-BB08-93E0F7CF4D5B}" srcOrd="0" destOrd="0" presId="urn:microsoft.com/office/officeart/2005/8/layout/chevron2"/>
    <dgm:cxn modelId="{D7FBE053-0CF2-41C7-AAB2-154A80EC744E}" type="presParOf" srcId="{DA0A3E71-01D3-44F0-8FC4-C3380B089805}" destId="{43B6BEDD-2AB3-43C0-AD25-95624BAAD839}" srcOrd="1" destOrd="0" presId="urn:microsoft.com/office/officeart/2005/8/layout/chevron2"/>
    <dgm:cxn modelId="{A07C6845-A893-4552-ADCC-952494369210}" type="presParOf" srcId="{3FF5AB47-0CBB-4F49-9C64-D53C45BD4C84}" destId="{AB36EA6E-3D8B-42B2-A598-241E78521399}" srcOrd="3" destOrd="0" presId="urn:microsoft.com/office/officeart/2005/8/layout/chevron2"/>
    <dgm:cxn modelId="{B8D39ED5-3AB2-4AA4-B474-774CEE73AB31}" type="presParOf" srcId="{3FF5AB47-0CBB-4F49-9C64-D53C45BD4C84}" destId="{DA41E8E7-092B-4D71-BE59-DE5548111F1F}" srcOrd="4" destOrd="0" presId="urn:microsoft.com/office/officeart/2005/8/layout/chevron2"/>
    <dgm:cxn modelId="{32B21F3B-7E1A-4C19-BE3D-BA47E381074F}" type="presParOf" srcId="{DA41E8E7-092B-4D71-BE59-DE5548111F1F}" destId="{3D6BC455-C2ED-4A2D-88B1-01E2C0FA2466}" srcOrd="0" destOrd="0" presId="urn:microsoft.com/office/officeart/2005/8/layout/chevron2"/>
    <dgm:cxn modelId="{D6D22EBD-CFFA-4211-8DE0-0D3B5999CE4F}" type="presParOf" srcId="{DA41E8E7-092B-4D71-BE59-DE5548111F1F}" destId="{DD4FF385-DC9D-41D9-9148-BD13F322C6C5}" srcOrd="1" destOrd="0" presId="urn:microsoft.com/office/officeart/2005/8/layout/chevron2"/>
    <dgm:cxn modelId="{1BD3B89F-FA96-4805-A862-25BA6496B9DC}" type="presParOf" srcId="{3FF5AB47-0CBB-4F49-9C64-D53C45BD4C84}" destId="{209AFBE8-AD76-4731-A74E-86A5AAC2EC24}" srcOrd="5" destOrd="0" presId="urn:microsoft.com/office/officeart/2005/8/layout/chevron2"/>
    <dgm:cxn modelId="{820401A0-1166-41E9-93F8-977E4E06F9D4}" type="presParOf" srcId="{3FF5AB47-0CBB-4F49-9C64-D53C45BD4C84}" destId="{B9699793-6DCE-412B-A95D-FB4D435129D7}" srcOrd="6" destOrd="0" presId="urn:microsoft.com/office/officeart/2005/8/layout/chevron2"/>
    <dgm:cxn modelId="{0DDD7EBA-93AB-4438-AAAD-18ADA0DC6FEB}" type="presParOf" srcId="{B9699793-6DCE-412B-A95D-FB4D435129D7}" destId="{D0A63CF0-76A7-4ECB-9858-1D826144BF49}" srcOrd="0" destOrd="0" presId="urn:microsoft.com/office/officeart/2005/8/layout/chevron2"/>
    <dgm:cxn modelId="{C21BF29D-A280-4C7F-A9AD-8B57B8510504}" type="presParOf" srcId="{B9699793-6DCE-412B-A95D-FB4D435129D7}" destId="{0E8313DC-9CCC-4B56-91FD-6B37C48C9FE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709B775-BB87-4038-ADBB-05219D0EFB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CB8DB234-5559-4701-B0E3-E93B42099065}">
      <dgm:prSet phldrT="[Texto]"/>
      <dgm:spPr/>
      <dgm:t>
        <a:bodyPr/>
        <a:lstStyle/>
        <a:p>
          <a:r>
            <a:rPr lang="es-MX" dirty="0"/>
            <a:t>&lt;&lt;&lt;Interface&gt;&gt;&gt; </a:t>
          </a:r>
          <a:r>
            <a:rPr lang="es-MX" dirty="0" err="1"/>
            <a:t>Channel</a:t>
          </a:r>
          <a:endParaRPr lang="es-MX" dirty="0"/>
        </a:p>
      </dgm:t>
    </dgm:pt>
    <dgm:pt modelId="{74CD1DC3-A3F4-4580-9347-3D313F30C169}" type="parTrans" cxnId="{6B6D0B90-4BB0-4303-9C1A-A3B24B75DF43}">
      <dgm:prSet/>
      <dgm:spPr/>
      <dgm:t>
        <a:bodyPr/>
        <a:lstStyle/>
        <a:p>
          <a:endParaRPr lang="es-MX"/>
        </a:p>
      </dgm:t>
    </dgm:pt>
    <dgm:pt modelId="{F3C6D77C-EC07-4CD6-A310-CC644EDF4574}" type="sibTrans" cxnId="{6B6D0B90-4BB0-4303-9C1A-A3B24B75DF43}">
      <dgm:prSet/>
      <dgm:spPr/>
      <dgm:t>
        <a:bodyPr/>
        <a:lstStyle/>
        <a:p>
          <a:endParaRPr lang="es-MX"/>
        </a:p>
      </dgm:t>
    </dgm:pt>
    <dgm:pt modelId="{5D9C9D2A-C999-43FF-979D-314F0CF31A84}">
      <dgm:prSet phldrT="[Texto]"/>
      <dgm:spPr/>
      <dgm:t>
        <a:bodyPr/>
        <a:lstStyle/>
        <a:p>
          <a:r>
            <a:rPr lang="es-MX" dirty="0"/>
            <a:t>&lt;&lt;&lt;interface&gt;&gt;&gt; </a:t>
          </a:r>
          <a:r>
            <a:rPr lang="es-MX" dirty="0" err="1"/>
            <a:t>ByteChannel</a:t>
          </a:r>
          <a:endParaRPr lang="es-MX" dirty="0"/>
        </a:p>
      </dgm:t>
    </dgm:pt>
    <dgm:pt modelId="{7AF2DD84-C996-4B72-A916-3E790F3E1D29}" type="parTrans" cxnId="{0208E037-7D2F-44FF-8EAE-6916A3A0A505}">
      <dgm:prSet/>
      <dgm:spPr>
        <a:ln>
          <a:headEnd type="triangle" w="lg" len="lg"/>
        </a:ln>
      </dgm:spPr>
      <dgm:t>
        <a:bodyPr/>
        <a:lstStyle/>
        <a:p>
          <a:endParaRPr lang="es-MX"/>
        </a:p>
      </dgm:t>
    </dgm:pt>
    <dgm:pt modelId="{9E4100BB-E95D-4B41-BBAA-57AD8E1BAEF2}" type="sibTrans" cxnId="{0208E037-7D2F-44FF-8EAE-6916A3A0A505}">
      <dgm:prSet/>
      <dgm:spPr/>
      <dgm:t>
        <a:bodyPr/>
        <a:lstStyle/>
        <a:p>
          <a:endParaRPr lang="es-MX"/>
        </a:p>
      </dgm:t>
    </dgm:pt>
    <dgm:pt modelId="{E405A172-1536-445B-8F5A-D513D43D9225}">
      <dgm:prSet phldrT="[Texto]"/>
      <dgm:spPr/>
      <dgm:t>
        <a:bodyPr/>
        <a:lstStyle/>
        <a:p>
          <a:r>
            <a:rPr lang="es-MX" dirty="0" err="1"/>
            <a:t>SelectableChannel</a:t>
          </a:r>
          <a:endParaRPr lang="es-MX" dirty="0"/>
        </a:p>
      </dgm:t>
    </dgm:pt>
    <dgm:pt modelId="{7D8D5C1E-6782-4CFF-8CD4-690EED597FA1}" type="parTrans" cxnId="{ECF2A81D-E4C9-42BA-85C4-2A080DDC6313}">
      <dgm:prSet/>
      <dgm:spPr>
        <a:ln>
          <a:prstDash val="sysDash"/>
          <a:headEnd type="triangle" w="lg" len="lg"/>
          <a:tailEnd type="none"/>
        </a:ln>
      </dgm:spPr>
      <dgm:t>
        <a:bodyPr/>
        <a:lstStyle/>
        <a:p>
          <a:endParaRPr lang="es-MX"/>
        </a:p>
      </dgm:t>
    </dgm:pt>
    <dgm:pt modelId="{832B46DF-2574-401E-9F69-F86A1B65B824}" type="sibTrans" cxnId="{ECF2A81D-E4C9-42BA-85C4-2A080DDC6313}">
      <dgm:prSet/>
      <dgm:spPr/>
      <dgm:t>
        <a:bodyPr/>
        <a:lstStyle/>
        <a:p>
          <a:endParaRPr lang="es-MX"/>
        </a:p>
      </dgm:t>
    </dgm:pt>
    <dgm:pt modelId="{30DABA2A-7B9F-4C58-9C73-DA6C113FAF68}">
      <dgm:prSet phldrT="[Texto]"/>
      <dgm:spPr/>
      <dgm:t>
        <a:bodyPr/>
        <a:lstStyle/>
        <a:p>
          <a:r>
            <a:rPr lang="es-MX" dirty="0" err="1"/>
            <a:t>FileChannel</a:t>
          </a:r>
          <a:endParaRPr lang="es-MX" dirty="0"/>
        </a:p>
      </dgm:t>
    </dgm:pt>
    <dgm:pt modelId="{3608E8B8-D999-4F0F-B1DF-5A44EE59216C}" type="parTrans" cxnId="{AC2AA75B-968E-4882-ADAB-4D6BA9702937}">
      <dgm:prSet/>
      <dgm:spPr>
        <a:ln>
          <a:prstDash val="sysDash"/>
          <a:headEnd type="triangle" w="lg" len="lg"/>
        </a:ln>
      </dgm:spPr>
      <dgm:t>
        <a:bodyPr/>
        <a:lstStyle/>
        <a:p>
          <a:endParaRPr lang="es-MX"/>
        </a:p>
      </dgm:t>
    </dgm:pt>
    <dgm:pt modelId="{0ECE6F20-AACC-45A0-B5CB-C5F54BDDEFC0}" type="sibTrans" cxnId="{AC2AA75B-968E-4882-ADAB-4D6BA9702937}">
      <dgm:prSet/>
      <dgm:spPr/>
      <dgm:t>
        <a:bodyPr/>
        <a:lstStyle/>
        <a:p>
          <a:endParaRPr lang="es-MX"/>
        </a:p>
      </dgm:t>
    </dgm:pt>
    <dgm:pt modelId="{339DD044-51FC-482F-90EC-680B0F33C616}">
      <dgm:prSet phldrT="[Texto]"/>
      <dgm:spPr/>
      <dgm:t>
        <a:bodyPr/>
        <a:lstStyle/>
        <a:p>
          <a:r>
            <a:rPr lang="es-MX" dirty="0" err="1"/>
            <a:t>DatagramChannel</a:t>
          </a:r>
          <a:endParaRPr lang="es-MX" dirty="0"/>
        </a:p>
      </dgm:t>
    </dgm:pt>
    <dgm:pt modelId="{BA48591E-EDCB-4A72-B15A-385E4B619D04}" type="parTrans" cxnId="{ED5E995D-737B-4A62-B741-0DB2D83017AE}">
      <dgm:prSet/>
      <dgm:spPr>
        <a:ln>
          <a:prstDash val="sysDash"/>
          <a:headEnd type="triangle" w="lg" len="lg"/>
        </a:ln>
      </dgm:spPr>
      <dgm:t>
        <a:bodyPr/>
        <a:lstStyle/>
        <a:p>
          <a:endParaRPr lang="es-MX"/>
        </a:p>
      </dgm:t>
    </dgm:pt>
    <dgm:pt modelId="{82DC10D4-F377-4288-974C-86DED25D7BD7}" type="sibTrans" cxnId="{ED5E995D-737B-4A62-B741-0DB2D83017AE}">
      <dgm:prSet/>
      <dgm:spPr/>
      <dgm:t>
        <a:bodyPr/>
        <a:lstStyle/>
        <a:p>
          <a:endParaRPr lang="es-MX"/>
        </a:p>
      </dgm:t>
    </dgm:pt>
    <dgm:pt modelId="{724E9D3F-DB1B-4C2C-AFCB-EEE63D23CE59}">
      <dgm:prSet phldrT="[Texto]"/>
      <dgm:spPr/>
      <dgm:t>
        <a:bodyPr/>
        <a:lstStyle/>
        <a:p>
          <a:r>
            <a:rPr lang="es-MX" dirty="0" err="1"/>
            <a:t>SocketChannel</a:t>
          </a:r>
          <a:endParaRPr lang="es-MX" dirty="0"/>
        </a:p>
      </dgm:t>
    </dgm:pt>
    <dgm:pt modelId="{137769FF-A8CA-4A42-B004-B0DE12FFCD60}" type="parTrans" cxnId="{DA5891F2-A204-443C-A004-19073E024593}">
      <dgm:prSet/>
      <dgm:spPr>
        <a:ln>
          <a:headEnd type="triangle" w="lg" len="lg"/>
        </a:ln>
      </dgm:spPr>
      <dgm:t>
        <a:bodyPr/>
        <a:lstStyle/>
        <a:p>
          <a:endParaRPr lang="es-MX"/>
        </a:p>
      </dgm:t>
    </dgm:pt>
    <dgm:pt modelId="{F4027FC4-C45B-4549-A090-94A39D2E6EFF}" type="sibTrans" cxnId="{DA5891F2-A204-443C-A004-19073E024593}">
      <dgm:prSet/>
      <dgm:spPr/>
      <dgm:t>
        <a:bodyPr/>
        <a:lstStyle/>
        <a:p>
          <a:endParaRPr lang="es-MX"/>
        </a:p>
      </dgm:t>
    </dgm:pt>
    <dgm:pt modelId="{44431B81-EAA1-4078-9F8B-7A5AA462BD39}">
      <dgm:prSet phldrT="[Texto]"/>
      <dgm:spPr/>
      <dgm:t>
        <a:bodyPr/>
        <a:lstStyle/>
        <a:p>
          <a:r>
            <a:rPr lang="es-MX" dirty="0" err="1"/>
            <a:t>ServerSocketChannel</a:t>
          </a:r>
          <a:endParaRPr lang="es-MX" dirty="0"/>
        </a:p>
      </dgm:t>
    </dgm:pt>
    <dgm:pt modelId="{E920A368-80EC-454B-8A6D-65281EFC67C5}" type="parTrans" cxnId="{D820209A-57AC-4740-BFF4-5025FE253AD9}">
      <dgm:prSet/>
      <dgm:spPr>
        <a:ln>
          <a:headEnd type="triangle" w="lg" len="lg"/>
        </a:ln>
      </dgm:spPr>
      <dgm:t>
        <a:bodyPr/>
        <a:lstStyle/>
        <a:p>
          <a:endParaRPr lang="es-MX"/>
        </a:p>
      </dgm:t>
    </dgm:pt>
    <dgm:pt modelId="{B5BA8A3F-EC41-4788-9658-FACAC4EB7CB7}" type="sibTrans" cxnId="{D820209A-57AC-4740-BFF4-5025FE253AD9}">
      <dgm:prSet/>
      <dgm:spPr/>
      <dgm:t>
        <a:bodyPr/>
        <a:lstStyle/>
        <a:p>
          <a:endParaRPr lang="es-MX"/>
        </a:p>
      </dgm:t>
    </dgm:pt>
    <dgm:pt modelId="{8717C378-D0F0-4D52-A1B5-E42B91D59983}" type="pres">
      <dgm:prSet presAssocID="{E709B775-BB87-4038-ADBB-05219D0EFB30}" presName="diagram" presStyleCnt="0">
        <dgm:presLayoutVars>
          <dgm:chPref val="1"/>
          <dgm:dir/>
          <dgm:animOne val="branch"/>
          <dgm:animLvl val="lvl"/>
          <dgm:resizeHandles val="exact"/>
        </dgm:presLayoutVars>
      </dgm:prSet>
      <dgm:spPr/>
    </dgm:pt>
    <dgm:pt modelId="{06B7F018-53B0-4172-BFB4-2F557EFB673C}" type="pres">
      <dgm:prSet presAssocID="{CB8DB234-5559-4701-B0E3-E93B42099065}" presName="root1" presStyleCnt="0"/>
      <dgm:spPr/>
    </dgm:pt>
    <dgm:pt modelId="{67ED47C6-21E9-4397-B4E5-74998413D2EE}" type="pres">
      <dgm:prSet presAssocID="{CB8DB234-5559-4701-B0E3-E93B42099065}" presName="LevelOneTextNode" presStyleLbl="node0" presStyleIdx="0" presStyleCnt="1">
        <dgm:presLayoutVars>
          <dgm:chPref val="3"/>
        </dgm:presLayoutVars>
      </dgm:prSet>
      <dgm:spPr/>
    </dgm:pt>
    <dgm:pt modelId="{7C0C9002-C185-42F0-AC3D-9A9448958DD8}" type="pres">
      <dgm:prSet presAssocID="{CB8DB234-5559-4701-B0E3-E93B42099065}" presName="level2hierChild" presStyleCnt="0"/>
      <dgm:spPr/>
    </dgm:pt>
    <dgm:pt modelId="{76950C0F-A98D-4BD2-8494-38B32465B7F2}" type="pres">
      <dgm:prSet presAssocID="{7AF2DD84-C996-4B72-A916-3E790F3E1D29}" presName="conn2-1" presStyleLbl="parChTrans1D2" presStyleIdx="0" presStyleCnt="2"/>
      <dgm:spPr/>
    </dgm:pt>
    <dgm:pt modelId="{54DC78F1-DE68-4B91-A850-F5B08BE75295}" type="pres">
      <dgm:prSet presAssocID="{7AF2DD84-C996-4B72-A916-3E790F3E1D29}" presName="connTx" presStyleLbl="parChTrans1D2" presStyleIdx="0" presStyleCnt="2"/>
      <dgm:spPr/>
    </dgm:pt>
    <dgm:pt modelId="{C3253126-C847-467B-BC90-8727E4ADA241}" type="pres">
      <dgm:prSet presAssocID="{5D9C9D2A-C999-43FF-979D-314F0CF31A84}" presName="root2" presStyleCnt="0"/>
      <dgm:spPr/>
    </dgm:pt>
    <dgm:pt modelId="{84B2E85E-61AB-483B-804A-659F02CFF9C8}" type="pres">
      <dgm:prSet presAssocID="{5D9C9D2A-C999-43FF-979D-314F0CF31A84}" presName="LevelTwoTextNode" presStyleLbl="node2" presStyleIdx="0" presStyleCnt="2">
        <dgm:presLayoutVars>
          <dgm:chPref val="3"/>
        </dgm:presLayoutVars>
      </dgm:prSet>
      <dgm:spPr/>
    </dgm:pt>
    <dgm:pt modelId="{FBFD3B61-68F5-459B-A8E7-4E8C81E9EFA4}" type="pres">
      <dgm:prSet presAssocID="{5D9C9D2A-C999-43FF-979D-314F0CF31A84}" presName="level3hierChild" presStyleCnt="0"/>
      <dgm:spPr/>
    </dgm:pt>
    <dgm:pt modelId="{014FB115-EB90-4AA7-B076-6B3BF5FC742D}" type="pres">
      <dgm:prSet presAssocID="{3608E8B8-D999-4F0F-B1DF-5A44EE59216C}" presName="conn2-1" presStyleLbl="parChTrans1D3" presStyleIdx="0" presStyleCnt="4"/>
      <dgm:spPr/>
    </dgm:pt>
    <dgm:pt modelId="{61FC3366-57BB-4BF6-9A9C-232B4B82C478}" type="pres">
      <dgm:prSet presAssocID="{3608E8B8-D999-4F0F-B1DF-5A44EE59216C}" presName="connTx" presStyleLbl="parChTrans1D3" presStyleIdx="0" presStyleCnt="4"/>
      <dgm:spPr/>
    </dgm:pt>
    <dgm:pt modelId="{DB7BF59F-F391-4B1F-9CDF-67FC00BB3EB9}" type="pres">
      <dgm:prSet presAssocID="{30DABA2A-7B9F-4C58-9C73-DA6C113FAF68}" presName="root2" presStyleCnt="0"/>
      <dgm:spPr/>
    </dgm:pt>
    <dgm:pt modelId="{A23CCC1E-39AE-44FD-BF8E-6A46D048AD08}" type="pres">
      <dgm:prSet presAssocID="{30DABA2A-7B9F-4C58-9C73-DA6C113FAF68}" presName="LevelTwoTextNode" presStyleLbl="node3" presStyleIdx="0" presStyleCnt="4">
        <dgm:presLayoutVars>
          <dgm:chPref val="3"/>
        </dgm:presLayoutVars>
      </dgm:prSet>
      <dgm:spPr/>
    </dgm:pt>
    <dgm:pt modelId="{7E5A46ED-0004-42E7-938B-DB33557CAB40}" type="pres">
      <dgm:prSet presAssocID="{30DABA2A-7B9F-4C58-9C73-DA6C113FAF68}" presName="level3hierChild" presStyleCnt="0"/>
      <dgm:spPr/>
    </dgm:pt>
    <dgm:pt modelId="{F5E6F83F-1C6D-4E89-A806-381312BE71CB}" type="pres">
      <dgm:prSet presAssocID="{BA48591E-EDCB-4A72-B15A-385E4B619D04}" presName="conn2-1" presStyleLbl="parChTrans1D3" presStyleIdx="1" presStyleCnt="4"/>
      <dgm:spPr/>
    </dgm:pt>
    <dgm:pt modelId="{130F8CAC-F929-4CC5-BE41-7C0B89FA0986}" type="pres">
      <dgm:prSet presAssocID="{BA48591E-EDCB-4A72-B15A-385E4B619D04}" presName="connTx" presStyleLbl="parChTrans1D3" presStyleIdx="1" presStyleCnt="4"/>
      <dgm:spPr/>
    </dgm:pt>
    <dgm:pt modelId="{D6284F93-72EA-4352-93FD-13DD984AE9C9}" type="pres">
      <dgm:prSet presAssocID="{339DD044-51FC-482F-90EC-680B0F33C616}" presName="root2" presStyleCnt="0"/>
      <dgm:spPr/>
    </dgm:pt>
    <dgm:pt modelId="{2F3D3138-91AC-471B-8399-3EE9E2E24735}" type="pres">
      <dgm:prSet presAssocID="{339DD044-51FC-482F-90EC-680B0F33C616}" presName="LevelTwoTextNode" presStyleLbl="node3" presStyleIdx="1" presStyleCnt="4">
        <dgm:presLayoutVars>
          <dgm:chPref val="3"/>
        </dgm:presLayoutVars>
      </dgm:prSet>
      <dgm:spPr/>
    </dgm:pt>
    <dgm:pt modelId="{0819BAB8-F9F0-48D1-80E4-8C1EF527B33F}" type="pres">
      <dgm:prSet presAssocID="{339DD044-51FC-482F-90EC-680B0F33C616}" presName="level3hierChild" presStyleCnt="0"/>
      <dgm:spPr/>
    </dgm:pt>
    <dgm:pt modelId="{DCA2C7E0-9A8C-43D7-BC49-69BF0CB6B35F}" type="pres">
      <dgm:prSet presAssocID="{7D8D5C1E-6782-4CFF-8CD4-690EED597FA1}" presName="conn2-1" presStyleLbl="parChTrans1D2" presStyleIdx="1" presStyleCnt="2"/>
      <dgm:spPr/>
    </dgm:pt>
    <dgm:pt modelId="{017F1B2D-0BB9-41CB-8BD1-412C0D34B9C5}" type="pres">
      <dgm:prSet presAssocID="{7D8D5C1E-6782-4CFF-8CD4-690EED597FA1}" presName="connTx" presStyleLbl="parChTrans1D2" presStyleIdx="1" presStyleCnt="2"/>
      <dgm:spPr/>
    </dgm:pt>
    <dgm:pt modelId="{C39B82AE-143D-4807-8BF7-99166BE18E95}" type="pres">
      <dgm:prSet presAssocID="{E405A172-1536-445B-8F5A-D513D43D9225}" presName="root2" presStyleCnt="0"/>
      <dgm:spPr/>
    </dgm:pt>
    <dgm:pt modelId="{B27E07F9-158C-48B7-96AA-B5FAE5A7F60D}" type="pres">
      <dgm:prSet presAssocID="{E405A172-1536-445B-8F5A-D513D43D9225}" presName="LevelTwoTextNode" presStyleLbl="node2" presStyleIdx="1" presStyleCnt="2">
        <dgm:presLayoutVars>
          <dgm:chPref val="3"/>
        </dgm:presLayoutVars>
      </dgm:prSet>
      <dgm:spPr/>
    </dgm:pt>
    <dgm:pt modelId="{93400AE2-29BC-4145-8157-A8EBF6513B16}" type="pres">
      <dgm:prSet presAssocID="{E405A172-1536-445B-8F5A-D513D43D9225}" presName="level3hierChild" presStyleCnt="0"/>
      <dgm:spPr/>
    </dgm:pt>
    <dgm:pt modelId="{FC9C17F7-8E70-4845-B91C-D23E8DE1FF7A}" type="pres">
      <dgm:prSet presAssocID="{137769FF-A8CA-4A42-B004-B0DE12FFCD60}" presName="conn2-1" presStyleLbl="parChTrans1D3" presStyleIdx="2" presStyleCnt="4"/>
      <dgm:spPr/>
    </dgm:pt>
    <dgm:pt modelId="{F143C477-E698-42F4-8AA9-0019110214D7}" type="pres">
      <dgm:prSet presAssocID="{137769FF-A8CA-4A42-B004-B0DE12FFCD60}" presName="connTx" presStyleLbl="parChTrans1D3" presStyleIdx="2" presStyleCnt="4"/>
      <dgm:spPr/>
    </dgm:pt>
    <dgm:pt modelId="{ED941B4B-352C-435B-A8F9-E48DE6D9FAB0}" type="pres">
      <dgm:prSet presAssocID="{724E9D3F-DB1B-4C2C-AFCB-EEE63D23CE59}" presName="root2" presStyleCnt="0"/>
      <dgm:spPr/>
    </dgm:pt>
    <dgm:pt modelId="{7797A507-815B-48FE-9CBA-C5456E6B72B6}" type="pres">
      <dgm:prSet presAssocID="{724E9D3F-DB1B-4C2C-AFCB-EEE63D23CE59}" presName="LevelTwoTextNode" presStyleLbl="node3" presStyleIdx="2" presStyleCnt="4">
        <dgm:presLayoutVars>
          <dgm:chPref val="3"/>
        </dgm:presLayoutVars>
      </dgm:prSet>
      <dgm:spPr/>
    </dgm:pt>
    <dgm:pt modelId="{FD702AB7-EF09-42D8-A469-B68220595849}" type="pres">
      <dgm:prSet presAssocID="{724E9D3F-DB1B-4C2C-AFCB-EEE63D23CE59}" presName="level3hierChild" presStyleCnt="0"/>
      <dgm:spPr/>
    </dgm:pt>
    <dgm:pt modelId="{80EEE9F6-A50E-4D5D-A235-0D437E12794C}" type="pres">
      <dgm:prSet presAssocID="{E920A368-80EC-454B-8A6D-65281EFC67C5}" presName="conn2-1" presStyleLbl="parChTrans1D3" presStyleIdx="3" presStyleCnt="4"/>
      <dgm:spPr/>
    </dgm:pt>
    <dgm:pt modelId="{D1990921-2E3E-4E76-BF96-A40DF72BADBC}" type="pres">
      <dgm:prSet presAssocID="{E920A368-80EC-454B-8A6D-65281EFC67C5}" presName="connTx" presStyleLbl="parChTrans1D3" presStyleIdx="3" presStyleCnt="4"/>
      <dgm:spPr/>
    </dgm:pt>
    <dgm:pt modelId="{741A5620-F1C7-4633-BB63-0F27D45A2F49}" type="pres">
      <dgm:prSet presAssocID="{44431B81-EAA1-4078-9F8B-7A5AA462BD39}" presName="root2" presStyleCnt="0"/>
      <dgm:spPr/>
    </dgm:pt>
    <dgm:pt modelId="{8D7F35AC-43DE-4EEF-AE29-489FF115F66E}" type="pres">
      <dgm:prSet presAssocID="{44431B81-EAA1-4078-9F8B-7A5AA462BD39}" presName="LevelTwoTextNode" presStyleLbl="node3" presStyleIdx="3" presStyleCnt="4">
        <dgm:presLayoutVars>
          <dgm:chPref val="3"/>
        </dgm:presLayoutVars>
      </dgm:prSet>
      <dgm:spPr/>
    </dgm:pt>
    <dgm:pt modelId="{52EE6A7D-84D5-4798-97D0-B533E88220CE}" type="pres">
      <dgm:prSet presAssocID="{44431B81-EAA1-4078-9F8B-7A5AA462BD39}" presName="level3hierChild" presStyleCnt="0"/>
      <dgm:spPr/>
    </dgm:pt>
  </dgm:ptLst>
  <dgm:cxnLst>
    <dgm:cxn modelId="{DAF67805-92D0-4F8D-B604-729D1ED96227}" type="presOf" srcId="{7D8D5C1E-6782-4CFF-8CD4-690EED597FA1}" destId="{017F1B2D-0BB9-41CB-8BD1-412C0D34B9C5}" srcOrd="1" destOrd="0" presId="urn:microsoft.com/office/officeart/2005/8/layout/hierarchy2"/>
    <dgm:cxn modelId="{3069BC06-E4E5-4E9E-B30C-7223B422C0C0}" type="presOf" srcId="{BA48591E-EDCB-4A72-B15A-385E4B619D04}" destId="{F5E6F83F-1C6D-4E89-A806-381312BE71CB}" srcOrd="0" destOrd="0" presId="urn:microsoft.com/office/officeart/2005/8/layout/hierarchy2"/>
    <dgm:cxn modelId="{1B36970A-8C3F-49A0-8E82-ED3BEF15EA50}" type="presOf" srcId="{7D8D5C1E-6782-4CFF-8CD4-690EED597FA1}" destId="{DCA2C7E0-9A8C-43D7-BC49-69BF0CB6B35F}" srcOrd="0" destOrd="0" presId="urn:microsoft.com/office/officeart/2005/8/layout/hierarchy2"/>
    <dgm:cxn modelId="{BA6C660F-4DB5-4824-A944-8E721BE301C5}" type="presOf" srcId="{30DABA2A-7B9F-4C58-9C73-DA6C113FAF68}" destId="{A23CCC1E-39AE-44FD-BF8E-6A46D048AD08}" srcOrd="0" destOrd="0" presId="urn:microsoft.com/office/officeart/2005/8/layout/hierarchy2"/>
    <dgm:cxn modelId="{573A0A10-7799-4DDA-8A18-5CB5DC3FF67B}" type="presOf" srcId="{E920A368-80EC-454B-8A6D-65281EFC67C5}" destId="{D1990921-2E3E-4E76-BF96-A40DF72BADBC}" srcOrd="1" destOrd="0" presId="urn:microsoft.com/office/officeart/2005/8/layout/hierarchy2"/>
    <dgm:cxn modelId="{E7CAEF13-DCCB-4C70-9BC6-A656BF1408E4}" type="presOf" srcId="{44431B81-EAA1-4078-9F8B-7A5AA462BD39}" destId="{8D7F35AC-43DE-4EEF-AE29-489FF115F66E}" srcOrd="0" destOrd="0" presId="urn:microsoft.com/office/officeart/2005/8/layout/hierarchy2"/>
    <dgm:cxn modelId="{ECF2A81D-E4C9-42BA-85C4-2A080DDC6313}" srcId="{CB8DB234-5559-4701-B0E3-E93B42099065}" destId="{E405A172-1536-445B-8F5A-D513D43D9225}" srcOrd="1" destOrd="0" parTransId="{7D8D5C1E-6782-4CFF-8CD4-690EED597FA1}" sibTransId="{832B46DF-2574-401E-9F69-F86A1B65B824}"/>
    <dgm:cxn modelId="{CB065024-B3D2-4658-8CEE-CA6115C693B5}" type="presOf" srcId="{3608E8B8-D999-4F0F-B1DF-5A44EE59216C}" destId="{014FB115-EB90-4AA7-B076-6B3BF5FC742D}" srcOrd="0" destOrd="0" presId="urn:microsoft.com/office/officeart/2005/8/layout/hierarchy2"/>
    <dgm:cxn modelId="{0208E037-7D2F-44FF-8EAE-6916A3A0A505}" srcId="{CB8DB234-5559-4701-B0E3-E93B42099065}" destId="{5D9C9D2A-C999-43FF-979D-314F0CF31A84}" srcOrd="0" destOrd="0" parTransId="{7AF2DD84-C996-4B72-A916-3E790F3E1D29}" sibTransId="{9E4100BB-E95D-4B41-BBAA-57AD8E1BAEF2}"/>
    <dgm:cxn modelId="{6C09E338-A60D-4BA9-9BAE-52874EE0E502}" type="presOf" srcId="{724E9D3F-DB1B-4C2C-AFCB-EEE63D23CE59}" destId="{7797A507-815B-48FE-9CBA-C5456E6B72B6}" srcOrd="0" destOrd="0" presId="urn:microsoft.com/office/officeart/2005/8/layout/hierarchy2"/>
    <dgm:cxn modelId="{AC2AA75B-968E-4882-ADAB-4D6BA9702937}" srcId="{5D9C9D2A-C999-43FF-979D-314F0CF31A84}" destId="{30DABA2A-7B9F-4C58-9C73-DA6C113FAF68}" srcOrd="0" destOrd="0" parTransId="{3608E8B8-D999-4F0F-B1DF-5A44EE59216C}" sibTransId="{0ECE6F20-AACC-45A0-B5CB-C5F54BDDEFC0}"/>
    <dgm:cxn modelId="{ED5E995D-737B-4A62-B741-0DB2D83017AE}" srcId="{5D9C9D2A-C999-43FF-979D-314F0CF31A84}" destId="{339DD044-51FC-482F-90EC-680B0F33C616}" srcOrd="1" destOrd="0" parTransId="{BA48591E-EDCB-4A72-B15A-385E4B619D04}" sibTransId="{82DC10D4-F377-4288-974C-86DED25D7BD7}"/>
    <dgm:cxn modelId="{B0CF7F69-D84F-4675-8984-23834AA327B5}" type="presOf" srcId="{137769FF-A8CA-4A42-B004-B0DE12FFCD60}" destId="{FC9C17F7-8E70-4845-B91C-D23E8DE1FF7A}" srcOrd="0" destOrd="0" presId="urn:microsoft.com/office/officeart/2005/8/layout/hierarchy2"/>
    <dgm:cxn modelId="{5D7AA950-B157-4313-ACD1-5258D8ACBDC6}" type="presOf" srcId="{137769FF-A8CA-4A42-B004-B0DE12FFCD60}" destId="{F143C477-E698-42F4-8AA9-0019110214D7}" srcOrd="1" destOrd="0" presId="urn:microsoft.com/office/officeart/2005/8/layout/hierarchy2"/>
    <dgm:cxn modelId="{64C2E271-0387-4154-B70E-08E002D9473D}" type="presOf" srcId="{CB8DB234-5559-4701-B0E3-E93B42099065}" destId="{67ED47C6-21E9-4397-B4E5-74998413D2EE}" srcOrd="0" destOrd="0" presId="urn:microsoft.com/office/officeart/2005/8/layout/hierarchy2"/>
    <dgm:cxn modelId="{69C06478-BD84-4D39-960A-245CDD198FD9}" type="presOf" srcId="{E709B775-BB87-4038-ADBB-05219D0EFB30}" destId="{8717C378-D0F0-4D52-A1B5-E42B91D59983}" srcOrd="0" destOrd="0" presId="urn:microsoft.com/office/officeart/2005/8/layout/hierarchy2"/>
    <dgm:cxn modelId="{6B6D0B90-4BB0-4303-9C1A-A3B24B75DF43}" srcId="{E709B775-BB87-4038-ADBB-05219D0EFB30}" destId="{CB8DB234-5559-4701-B0E3-E93B42099065}" srcOrd="0" destOrd="0" parTransId="{74CD1DC3-A3F4-4580-9347-3D313F30C169}" sibTransId="{F3C6D77C-EC07-4CD6-A310-CC644EDF4574}"/>
    <dgm:cxn modelId="{60E17A90-1E29-455E-A111-11642939024A}" type="presOf" srcId="{E920A368-80EC-454B-8A6D-65281EFC67C5}" destId="{80EEE9F6-A50E-4D5D-A235-0D437E12794C}" srcOrd="0" destOrd="0" presId="urn:microsoft.com/office/officeart/2005/8/layout/hierarchy2"/>
    <dgm:cxn modelId="{D820209A-57AC-4740-BFF4-5025FE253AD9}" srcId="{E405A172-1536-445B-8F5A-D513D43D9225}" destId="{44431B81-EAA1-4078-9F8B-7A5AA462BD39}" srcOrd="1" destOrd="0" parTransId="{E920A368-80EC-454B-8A6D-65281EFC67C5}" sibTransId="{B5BA8A3F-EC41-4788-9658-FACAC4EB7CB7}"/>
    <dgm:cxn modelId="{FC6F3C9F-9CD9-40E2-B820-4BF0AD892371}" type="presOf" srcId="{5D9C9D2A-C999-43FF-979D-314F0CF31A84}" destId="{84B2E85E-61AB-483B-804A-659F02CFF9C8}" srcOrd="0" destOrd="0" presId="urn:microsoft.com/office/officeart/2005/8/layout/hierarchy2"/>
    <dgm:cxn modelId="{CE6C9EAE-2221-4ED4-ADD1-2C8645256604}" type="presOf" srcId="{E405A172-1536-445B-8F5A-D513D43D9225}" destId="{B27E07F9-158C-48B7-96AA-B5FAE5A7F60D}" srcOrd="0" destOrd="0" presId="urn:microsoft.com/office/officeart/2005/8/layout/hierarchy2"/>
    <dgm:cxn modelId="{E17B58B1-14F2-4954-B489-882292D67FC4}" type="presOf" srcId="{7AF2DD84-C996-4B72-A916-3E790F3E1D29}" destId="{54DC78F1-DE68-4B91-A850-F5B08BE75295}" srcOrd="1" destOrd="0" presId="urn:microsoft.com/office/officeart/2005/8/layout/hierarchy2"/>
    <dgm:cxn modelId="{632F25C3-CC38-415B-9B7A-B414FCB94236}" type="presOf" srcId="{BA48591E-EDCB-4A72-B15A-385E4B619D04}" destId="{130F8CAC-F929-4CC5-BE41-7C0B89FA0986}" srcOrd="1" destOrd="0" presId="urn:microsoft.com/office/officeart/2005/8/layout/hierarchy2"/>
    <dgm:cxn modelId="{21865DE4-737E-4B26-89F2-3D7672CA84DB}" type="presOf" srcId="{7AF2DD84-C996-4B72-A916-3E790F3E1D29}" destId="{76950C0F-A98D-4BD2-8494-38B32465B7F2}" srcOrd="0" destOrd="0" presId="urn:microsoft.com/office/officeart/2005/8/layout/hierarchy2"/>
    <dgm:cxn modelId="{FFD43CEC-417F-48CD-B473-B0D9A92CEFB9}" type="presOf" srcId="{3608E8B8-D999-4F0F-B1DF-5A44EE59216C}" destId="{61FC3366-57BB-4BF6-9A9C-232B4B82C478}" srcOrd="1" destOrd="0" presId="urn:microsoft.com/office/officeart/2005/8/layout/hierarchy2"/>
    <dgm:cxn modelId="{DA5891F2-A204-443C-A004-19073E024593}" srcId="{E405A172-1536-445B-8F5A-D513D43D9225}" destId="{724E9D3F-DB1B-4C2C-AFCB-EEE63D23CE59}" srcOrd="0" destOrd="0" parTransId="{137769FF-A8CA-4A42-B004-B0DE12FFCD60}" sibTransId="{F4027FC4-C45B-4549-A090-94A39D2E6EFF}"/>
    <dgm:cxn modelId="{5FCECFF5-02C1-4D63-8C67-9801BB3E8A54}" type="presOf" srcId="{339DD044-51FC-482F-90EC-680B0F33C616}" destId="{2F3D3138-91AC-471B-8399-3EE9E2E24735}" srcOrd="0" destOrd="0" presId="urn:microsoft.com/office/officeart/2005/8/layout/hierarchy2"/>
    <dgm:cxn modelId="{C2CE311F-AF3C-4EDC-9257-7C804DFA78C2}" type="presParOf" srcId="{8717C378-D0F0-4D52-A1B5-E42B91D59983}" destId="{06B7F018-53B0-4172-BFB4-2F557EFB673C}" srcOrd="0" destOrd="0" presId="urn:microsoft.com/office/officeart/2005/8/layout/hierarchy2"/>
    <dgm:cxn modelId="{62C82134-4BA9-436B-B886-921661469E03}" type="presParOf" srcId="{06B7F018-53B0-4172-BFB4-2F557EFB673C}" destId="{67ED47C6-21E9-4397-B4E5-74998413D2EE}" srcOrd="0" destOrd="0" presId="urn:microsoft.com/office/officeart/2005/8/layout/hierarchy2"/>
    <dgm:cxn modelId="{18B3897B-3891-4B8A-B06A-80229F2050B5}" type="presParOf" srcId="{06B7F018-53B0-4172-BFB4-2F557EFB673C}" destId="{7C0C9002-C185-42F0-AC3D-9A9448958DD8}" srcOrd="1" destOrd="0" presId="urn:microsoft.com/office/officeart/2005/8/layout/hierarchy2"/>
    <dgm:cxn modelId="{2F097F33-E809-4C74-A704-FA04ED357F58}" type="presParOf" srcId="{7C0C9002-C185-42F0-AC3D-9A9448958DD8}" destId="{76950C0F-A98D-4BD2-8494-38B32465B7F2}" srcOrd="0" destOrd="0" presId="urn:microsoft.com/office/officeart/2005/8/layout/hierarchy2"/>
    <dgm:cxn modelId="{D791A9E5-E444-48E9-8F3C-67E9137244F3}" type="presParOf" srcId="{76950C0F-A98D-4BD2-8494-38B32465B7F2}" destId="{54DC78F1-DE68-4B91-A850-F5B08BE75295}" srcOrd="0" destOrd="0" presId="urn:microsoft.com/office/officeart/2005/8/layout/hierarchy2"/>
    <dgm:cxn modelId="{9C056E16-ABC0-43FE-94D9-FBB1CCDD4A3B}" type="presParOf" srcId="{7C0C9002-C185-42F0-AC3D-9A9448958DD8}" destId="{C3253126-C847-467B-BC90-8727E4ADA241}" srcOrd="1" destOrd="0" presId="urn:microsoft.com/office/officeart/2005/8/layout/hierarchy2"/>
    <dgm:cxn modelId="{BB76A987-5C30-4A08-9420-552F975CFDC0}" type="presParOf" srcId="{C3253126-C847-467B-BC90-8727E4ADA241}" destId="{84B2E85E-61AB-483B-804A-659F02CFF9C8}" srcOrd="0" destOrd="0" presId="urn:microsoft.com/office/officeart/2005/8/layout/hierarchy2"/>
    <dgm:cxn modelId="{31B1C66A-1835-480B-BB11-A2A57F3AE910}" type="presParOf" srcId="{C3253126-C847-467B-BC90-8727E4ADA241}" destId="{FBFD3B61-68F5-459B-A8E7-4E8C81E9EFA4}" srcOrd="1" destOrd="0" presId="urn:microsoft.com/office/officeart/2005/8/layout/hierarchy2"/>
    <dgm:cxn modelId="{EDA32C8C-5852-4824-8FC8-A4E5D49E2F3B}" type="presParOf" srcId="{FBFD3B61-68F5-459B-A8E7-4E8C81E9EFA4}" destId="{014FB115-EB90-4AA7-B076-6B3BF5FC742D}" srcOrd="0" destOrd="0" presId="urn:microsoft.com/office/officeart/2005/8/layout/hierarchy2"/>
    <dgm:cxn modelId="{B112374B-DAF0-4CDE-9942-38EB46582E0F}" type="presParOf" srcId="{014FB115-EB90-4AA7-B076-6B3BF5FC742D}" destId="{61FC3366-57BB-4BF6-9A9C-232B4B82C478}" srcOrd="0" destOrd="0" presId="urn:microsoft.com/office/officeart/2005/8/layout/hierarchy2"/>
    <dgm:cxn modelId="{65C66772-7B02-4194-B3CC-766E1B49FA09}" type="presParOf" srcId="{FBFD3B61-68F5-459B-A8E7-4E8C81E9EFA4}" destId="{DB7BF59F-F391-4B1F-9CDF-67FC00BB3EB9}" srcOrd="1" destOrd="0" presId="urn:microsoft.com/office/officeart/2005/8/layout/hierarchy2"/>
    <dgm:cxn modelId="{89B92D0B-79A5-47FB-9E62-B0E8230448E1}" type="presParOf" srcId="{DB7BF59F-F391-4B1F-9CDF-67FC00BB3EB9}" destId="{A23CCC1E-39AE-44FD-BF8E-6A46D048AD08}" srcOrd="0" destOrd="0" presId="urn:microsoft.com/office/officeart/2005/8/layout/hierarchy2"/>
    <dgm:cxn modelId="{260FF14E-6209-4D6C-8EFA-18E079871DDC}" type="presParOf" srcId="{DB7BF59F-F391-4B1F-9CDF-67FC00BB3EB9}" destId="{7E5A46ED-0004-42E7-938B-DB33557CAB40}" srcOrd="1" destOrd="0" presId="urn:microsoft.com/office/officeart/2005/8/layout/hierarchy2"/>
    <dgm:cxn modelId="{8234793C-D874-44C0-9034-47D2775C15B1}" type="presParOf" srcId="{FBFD3B61-68F5-459B-A8E7-4E8C81E9EFA4}" destId="{F5E6F83F-1C6D-4E89-A806-381312BE71CB}" srcOrd="2" destOrd="0" presId="urn:microsoft.com/office/officeart/2005/8/layout/hierarchy2"/>
    <dgm:cxn modelId="{9DD3D1FB-BAE9-4CE9-AEEF-A4596F789C91}" type="presParOf" srcId="{F5E6F83F-1C6D-4E89-A806-381312BE71CB}" destId="{130F8CAC-F929-4CC5-BE41-7C0B89FA0986}" srcOrd="0" destOrd="0" presId="urn:microsoft.com/office/officeart/2005/8/layout/hierarchy2"/>
    <dgm:cxn modelId="{169473E9-D491-43B4-8CB3-D5CC37570828}" type="presParOf" srcId="{FBFD3B61-68F5-459B-A8E7-4E8C81E9EFA4}" destId="{D6284F93-72EA-4352-93FD-13DD984AE9C9}" srcOrd="3" destOrd="0" presId="urn:microsoft.com/office/officeart/2005/8/layout/hierarchy2"/>
    <dgm:cxn modelId="{B880C10D-B2D0-45C8-AAE4-140ED642278D}" type="presParOf" srcId="{D6284F93-72EA-4352-93FD-13DD984AE9C9}" destId="{2F3D3138-91AC-471B-8399-3EE9E2E24735}" srcOrd="0" destOrd="0" presId="urn:microsoft.com/office/officeart/2005/8/layout/hierarchy2"/>
    <dgm:cxn modelId="{C7DAC606-2F8A-464B-9AE0-06EF66B66B32}" type="presParOf" srcId="{D6284F93-72EA-4352-93FD-13DD984AE9C9}" destId="{0819BAB8-F9F0-48D1-80E4-8C1EF527B33F}" srcOrd="1" destOrd="0" presId="urn:microsoft.com/office/officeart/2005/8/layout/hierarchy2"/>
    <dgm:cxn modelId="{524A7239-1A02-47A0-8398-A98C7469652B}" type="presParOf" srcId="{7C0C9002-C185-42F0-AC3D-9A9448958DD8}" destId="{DCA2C7E0-9A8C-43D7-BC49-69BF0CB6B35F}" srcOrd="2" destOrd="0" presId="urn:microsoft.com/office/officeart/2005/8/layout/hierarchy2"/>
    <dgm:cxn modelId="{8D26321A-FF91-4863-AD5B-BCCC564A458D}" type="presParOf" srcId="{DCA2C7E0-9A8C-43D7-BC49-69BF0CB6B35F}" destId="{017F1B2D-0BB9-41CB-8BD1-412C0D34B9C5}" srcOrd="0" destOrd="0" presId="urn:microsoft.com/office/officeart/2005/8/layout/hierarchy2"/>
    <dgm:cxn modelId="{0EF7BFB9-5AC3-4AA5-A255-DFC7DAB570D6}" type="presParOf" srcId="{7C0C9002-C185-42F0-AC3D-9A9448958DD8}" destId="{C39B82AE-143D-4807-8BF7-99166BE18E95}" srcOrd="3" destOrd="0" presId="urn:microsoft.com/office/officeart/2005/8/layout/hierarchy2"/>
    <dgm:cxn modelId="{5213D112-FCC3-476E-A10A-4ADA75E87D5B}" type="presParOf" srcId="{C39B82AE-143D-4807-8BF7-99166BE18E95}" destId="{B27E07F9-158C-48B7-96AA-B5FAE5A7F60D}" srcOrd="0" destOrd="0" presId="urn:microsoft.com/office/officeart/2005/8/layout/hierarchy2"/>
    <dgm:cxn modelId="{118015B4-AC2B-4F07-A23F-DEDE42B00E50}" type="presParOf" srcId="{C39B82AE-143D-4807-8BF7-99166BE18E95}" destId="{93400AE2-29BC-4145-8157-A8EBF6513B16}" srcOrd="1" destOrd="0" presId="urn:microsoft.com/office/officeart/2005/8/layout/hierarchy2"/>
    <dgm:cxn modelId="{E7931ED3-C4BE-4E97-9081-A3C4D2D35BE5}" type="presParOf" srcId="{93400AE2-29BC-4145-8157-A8EBF6513B16}" destId="{FC9C17F7-8E70-4845-B91C-D23E8DE1FF7A}" srcOrd="0" destOrd="0" presId="urn:microsoft.com/office/officeart/2005/8/layout/hierarchy2"/>
    <dgm:cxn modelId="{7D74430F-8102-44E1-8865-DCDCF3EEA858}" type="presParOf" srcId="{FC9C17F7-8E70-4845-B91C-D23E8DE1FF7A}" destId="{F143C477-E698-42F4-8AA9-0019110214D7}" srcOrd="0" destOrd="0" presId="urn:microsoft.com/office/officeart/2005/8/layout/hierarchy2"/>
    <dgm:cxn modelId="{EB8EFC21-3874-4825-8A42-65DF395B3BD2}" type="presParOf" srcId="{93400AE2-29BC-4145-8157-A8EBF6513B16}" destId="{ED941B4B-352C-435B-A8F9-E48DE6D9FAB0}" srcOrd="1" destOrd="0" presId="urn:microsoft.com/office/officeart/2005/8/layout/hierarchy2"/>
    <dgm:cxn modelId="{A233C738-60EE-4075-8018-811310A1D882}" type="presParOf" srcId="{ED941B4B-352C-435B-A8F9-E48DE6D9FAB0}" destId="{7797A507-815B-48FE-9CBA-C5456E6B72B6}" srcOrd="0" destOrd="0" presId="urn:microsoft.com/office/officeart/2005/8/layout/hierarchy2"/>
    <dgm:cxn modelId="{B9BEF764-0F16-499F-824B-CB14782332CA}" type="presParOf" srcId="{ED941B4B-352C-435B-A8F9-E48DE6D9FAB0}" destId="{FD702AB7-EF09-42D8-A469-B68220595849}" srcOrd="1" destOrd="0" presId="urn:microsoft.com/office/officeart/2005/8/layout/hierarchy2"/>
    <dgm:cxn modelId="{DB6EC16F-7769-4528-AF87-8FCFD0027DDE}" type="presParOf" srcId="{93400AE2-29BC-4145-8157-A8EBF6513B16}" destId="{80EEE9F6-A50E-4D5D-A235-0D437E12794C}" srcOrd="2" destOrd="0" presId="urn:microsoft.com/office/officeart/2005/8/layout/hierarchy2"/>
    <dgm:cxn modelId="{388553D2-7BDF-4A61-A6A0-CB1CA78144A6}" type="presParOf" srcId="{80EEE9F6-A50E-4D5D-A235-0D437E12794C}" destId="{D1990921-2E3E-4E76-BF96-A40DF72BADBC}" srcOrd="0" destOrd="0" presId="urn:microsoft.com/office/officeart/2005/8/layout/hierarchy2"/>
    <dgm:cxn modelId="{37D37D81-C7D7-4471-A352-B762BDEE81A9}" type="presParOf" srcId="{93400AE2-29BC-4145-8157-A8EBF6513B16}" destId="{741A5620-F1C7-4633-BB63-0F27D45A2F49}" srcOrd="3" destOrd="0" presId="urn:microsoft.com/office/officeart/2005/8/layout/hierarchy2"/>
    <dgm:cxn modelId="{BF3524DD-6D7D-42EA-9E67-B52F3B2E88D6}" type="presParOf" srcId="{741A5620-F1C7-4633-BB63-0F27D45A2F49}" destId="{8D7F35AC-43DE-4EEF-AE29-489FF115F66E}" srcOrd="0" destOrd="0" presId="urn:microsoft.com/office/officeart/2005/8/layout/hierarchy2"/>
    <dgm:cxn modelId="{36C06D6C-567E-47D4-808D-C525B6727D46}" type="presParOf" srcId="{741A5620-F1C7-4633-BB63-0F27D45A2F49}" destId="{52EE6A7D-84D5-4798-97D0-B533E88220C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709B775-BB87-4038-ADBB-05219D0EFB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CB8DB234-5559-4701-B0E3-E93B42099065}">
      <dgm:prSet phldrT="[Texto]"/>
      <dgm:spPr/>
      <dgm:t>
        <a:bodyPr/>
        <a:lstStyle/>
        <a:p>
          <a:r>
            <a:rPr lang="es-MX" dirty="0" err="1"/>
            <a:t>SelectableChanner</a:t>
          </a:r>
          <a:endParaRPr lang="es-MX" dirty="0"/>
        </a:p>
      </dgm:t>
    </dgm:pt>
    <dgm:pt modelId="{74CD1DC3-A3F4-4580-9347-3D313F30C169}" type="parTrans" cxnId="{6B6D0B90-4BB0-4303-9C1A-A3B24B75DF43}">
      <dgm:prSet/>
      <dgm:spPr/>
      <dgm:t>
        <a:bodyPr/>
        <a:lstStyle/>
        <a:p>
          <a:endParaRPr lang="es-MX"/>
        </a:p>
      </dgm:t>
    </dgm:pt>
    <dgm:pt modelId="{F3C6D77C-EC07-4CD6-A310-CC644EDF4574}" type="sibTrans" cxnId="{6B6D0B90-4BB0-4303-9C1A-A3B24B75DF43}">
      <dgm:prSet/>
      <dgm:spPr/>
      <dgm:t>
        <a:bodyPr/>
        <a:lstStyle/>
        <a:p>
          <a:endParaRPr lang="es-MX"/>
        </a:p>
      </dgm:t>
    </dgm:pt>
    <dgm:pt modelId="{5D9C9D2A-C999-43FF-979D-314F0CF31A84}">
      <dgm:prSet phldrT="[Texto]"/>
      <dgm:spPr/>
      <dgm:t>
        <a:bodyPr/>
        <a:lstStyle/>
        <a:p>
          <a:r>
            <a:rPr lang="es-MX" dirty="0" err="1"/>
            <a:t>SocketChannel</a:t>
          </a:r>
          <a:endParaRPr lang="es-MX" dirty="0"/>
        </a:p>
      </dgm:t>
    </dgm:pt>
    <dgm:pt modelId="{7AF2DD84-C996-4B72-A916-3E790F3E1D29}" type="parTrans" cxnId="{0208E037-7D2F-44FF-8EAE-6916A3A0A505}">
      <dgm:prSet/>
      <dgm:spPr>
        <a:ln>
          <a:headEnd type="triangle" w="lg" len="lg"/>
        </a:ln>
      </dgm:spPr>
      <dgm:t>
        <a:bodyPr/>
        <a:lstStyle/>
        <a:p>
          <a:endParaRPr lang="es-MX"/>
        </a:p>
      </dgm:t>
    </dgm:pt>
    <dgm:pt modelId="{9E4100BB-E95D-4B41-BBAA-57AD8E1BAEF2}" type="sibTrans" cxnId="{0208E037-7D2F-44FF-8EAE-6916A3A0A505}">
      <dgm:prSet/>
      <dgm:spPr/>
      <dgm:t>
        <a:bodyPr/>
        <a:lstStyle/>
        <a:p>
          <a:endParaRPr lang="es-MX"/>
        </a:p>
      </dgm:t>
    </dgm:pt>
    <dgm:pt modelId="{E405A172-1536-445B-8F5A-D513D43D9225}">
      <dgm:prSet phldrT="[Texto]"/>
      <dgm:spPr/>
      <dgm:t>
        <a:bodyPr/>
        <a:lstStyle/>
        <a:p>
          <a:r>
            <a:rPr lang="es-MX" dirty="0" err="1"/>
            <a:t>ServerSocketChannel</a:t>
          </a:r>
          <a:endParaRPr lang="es-MX" dirty="0"/>
        </a:p>
      </dgm:t>
    </dgm:pt>
    <dgm:pt modelId="{7D8D5C1E-6782-4CFF-8CD4-690EED597FA1}" type="parTrans" cxnId="{ECF2A81D-E4C9-42BA-85C4-2A080DDC6313}">
      <dgm:prSet/>
      <dgm:spPr>
        <a:ln>
          <a:prstDash val="solid"/>
          <a:headEnd type="triangle" w="lg" len="lg"/>
          <a:tailEnd type="none"/>
        </a:ln>
      </dgm:spPr>
      <dgm:t>
        <a:bodyPr/>
        <a:lstStyle/>
        <a:p>
          <a:endParaRPr lang="es-MX"/>
        </a:p>
      </dgm:t>
    </dgm:pt>
    <dgm:pt modelId="{832B46DF-2574-401E-9F69-F86A1B65B824}" type="sibTrans" cxnId="{ECF2A81D-E4C9-42BA-85C4-2A080DDC6313}">
      <dgm:prSet/>
      <dgm:spPr/>
      <dgm:t>
        <a:bodyPr/>
        <a:lstStyle/>
        <a:p>
          <a:endParaRPr lang="es-MX"/>
        </a:p>
      </dgm:t>
    </dgm:pt>
    <dgm:pt modelId="{8717C378-D0F0-4D52-A1B5-E42B91D59983}" type="pres">
      <dgm:prSet presAssocID="{E709B775-BB87-4038-ADBB-05219D0EFB30}" presName="diagram" presStyleCnt="0">
        <dgm:presLayoutVars>
          <dgm:chPref val="1"/>
          <dgm:dir/>
          <dgm:animOne val="branch"/>
          <dgm:animLvl val="lvl"/>
          <dgm:resizeHandles val="exact"/>
        </dgm:presLayoutVars>
      </dgm:prSet>
      <dgm:spPr/>
    </dgm:pt>
    <dgm:pt modelId="{06B7F018-53B0-4172-BFB4-2F557EFB673C}" type="pres">
      <dgm:prSet presAssocID="{CB8DB234-5559-4701-B0E3-E93B42099065}" presName="root1" presStyleCnt="0"/>
      <dgm:spPr/>
    </dgm:pt>
    <dgm:pt modelId="{67ED47C6-21E9-4397-B4E5-74998413D2EE}" type="pres">
      <dgm:prSet presAssocID="{CB8DB234-5559-4701-B0E3-E93B42099065}" presName="LevelOneTextNode" presStyleLbl="node0" presStyleIdx="0" presStyleCnt="1">
        <dgm:presLayoutVars>
          <dgm:chPref val="3"/>
        </dgm:presLayoutVars>
      </dgm:prSet>
      <dgm:spPr/>
    </dgm:pt>
    <dgm:pt modelId="{7C0C9002-C185-42F0-AC3D-9A9448958DD8}" type="pres">
      <dgm:prSet presAssocID="{CB8DB234-5559-4701-B0E3-E93B42099065}" presName="level2hierChild" presStyleCnt="0"/>
      <dgm:spPr/>
    </dgm:pt>
    <dgm:pt modelId="{76950C0F-A98D-4BD2-8494-38B32465B7F2}" type="pres">
      <dgm:prSet presAssocID="{7AF2DD84-C996-4B72-A916-3E790F3E1D29}" presName="conn2-1" presStyleLbl="parChTrans1D2" presStyleIdx="0" presStyleCnt="2"/>
      <dgm:spPr/>
    </dgm:pt>
    <dgm:pt modelId="{54DC78F1-DE68-4B91-A850-F5B08BE75295}" type="pres">
      <dgm:prSet presAssocID="{7AF2DD84-C996-4B72-A916-3E790F3E1D29}" presName="connTx" presStyleLbl="parChTrans1D2" presStyleIdx="0" presStyleCnt="2"/>
      <dgm:spPr/>
    </dgm:pt>
    <dgm:pt modelId="{C3253126-C847-467B-BC90-8727E4ADA241}" type="pres">
      <dgm:prSet presAssocID="{5D9C9D2A-C999-43FF-979D-314F0CF31A84}" presName="root2" presStyleCnt="0"/>
      <dgm:spPr/>
    </dgm:pt>
    <dgm:pt modelId="{84B2E85E-61AB-483B-804A-659F02CFF9C8}" type="pres">
      <dgm:prSet presAssocID="{5D9C9D2A-C999-43FF-979D-314F0CF31A84}" presName="LevelTwoTextNode" presStyleLbl="node2" presStyleIdx="0" presStyleCnt="2">
        <dgm:presLayoutVars>
          <dgm:chPref val="3"/>
        </dgm:presLayoutVars>
      </dgm:prSet>
      <dgm:spPr/>
    </dgm:pt>
    <dgm:pt modelId="{FBFD3B61-68F5-459B-A8E7-4E8C81E9EFA4}" type="pres">
      <dgm:prSet presAssocID="{5D9C9D2A-C999-43FF-979D-314F0CF31A84}" presName="level3hierChild" presStyleCnt="0"/>
      <dgm:spPr/>
    </dgm:pt>
    <dgm:pt modelId="{DCA2C7E0-9A8C-43D7-BC49-69BF0CB6B35F}" type="pres">
      <dgm:prSet presAssocID="{7D8D5C1E-6782-4CFF-8CD4-690EED597FA1}" presName="conn2-1" presStyleLbl="parChTrans1D2" presStyleIdx="1" presStyleCnt="2"/>
      <dgm:spPr/>
    </dgm:pt>
    <dgm:pt modelId="{017F1B2D-0BB9-41CB-8BD1-412C0D34B9C5}" type="pres">
      <dgm:prSet presAssocID="{7D8D5C1E-6782-4CFF-8CD4-690EED597FA1}" presName="connTx" presStyleLbl="parChTrans1D2" presStyleIdx="1" presStyleCnt="2"/>
      <dgm:spPr/>
    </dgm:pt>
    <dgm:pt modelId="{C39B82AE-143D-4807-8BF7-99166BE18E95}" type="pres">
      <dgm:prSet presAssocID="{E405A172-1536-445B-8F5A-D513D43D9225}" presName="root2" presStyleCnt="0"/>
      <dgm:spPr/>
    </dgm:pt>
    <dgm:pt modelId="{B27E07F9-158C-48B7-96AA-B5FAE5A7F60D}" type="pres">
      <dgm:prSet presAssocID="{E405A172-1536-445B-8F5A-D513D43D9225}" presName="LevelTwoTextNode" presStyleLbl="node2" presStyleIdx="1" presStyleCnt="2">
        <dgm:presLayoutVars>
          <dgm:chPref val="3"/>
        </dgm:presLayoutVars>
      </dgm:prSet>
      <dgm:spPr/>
    </dgm:pt>
    <dgm:pt modelId="{93400AE2-29BC-4145-8157-A8EBF6513B16}" type="pres">
      <dgm:prSet presAssocID="{E405A172-1536-445B-8F5A-D513D43D9225}" presName="level3hierChild" presStyleCnt="0"/>
      <dgm:spPr/>
    </dgm:pt>
  </dgm:ptLst>
  <dgm:cxnLst>
    <dgm:cxn modelId="{DAF67805-92D0-4F8D-B604-729D1ED96227}" type="presOf" srcId="{7D8D5C1E-6782-4CFF-8CD4-690EED597FA1}" destId="{017F1B2D-0BB9-41CB-8BD1-412C0D34B9C5}" srcOrd="1" destOrd="0" presId="urn:microsoft.com/office/officeart/2005/8/layout/hierarchy2"/>
    <dgm:cxn modelId="{1B36970A-8C3F-49A0-8E82-ED3BEF15EA50}" type="presOf" srcId="{7D8D5C1E-6782-4CFF-8CD4-690EED597FA1}" destId="{DCA2C7E0-9A8C-43D7-BC49-69BF0CB6B35F}" srcOrd="0" destOrd="0" presId="urn:microsoft.com/office/officeart/2005/8/layout/hierarchy2"/>
    <dgm:cxn modelId="{ECF2A81D-E4C9-42BA-85C4-2A080DDC6313}" srcId="{CB8DB234-5559-4701-B0E3-E93B42099065}" destId="{E405A172-1536-445B-8F5A-D513D43D9225}" srcOrd="1" destOrd="0" parTransId="{7D8D5C1E-6782-4CFF-8CD4-690EED597FA1}" sibTransId="{832B46DF-2574-401E-9F69-F86A1B65B824}"/>
    <dgm:cxn modelId="{0208E037-7D2F-44FF-8EAE-6916A3A0A505}" srcId="{CB8DB234-5559-4701-B0E3-E93B42099065}" destId="{5D9C9D2A-C999-43FF-979D-314F0CF31A84}" srcOrd="0" destOrd="0" parTransId="{7AF2DD84-C996-4B72-A916-3E790F3E1D29}" sibTransId="{9E4100BB-E95D-4B41-BBAA-57AD8E1BAEF2}"/>
    <dgm:cxn modelId="{64C2E271-0387-4154-B70E-08E002D9473D}" type="presOf" srcId="{CB8DB234-5559-4701-B0E3-E93B42099065}" destId="{67ED47C6-21E9-4397-B4E5-74998413D2EE}" srcOrd="0" destOrd="0" presId="urn:microsoft.com/office/officeart/2005/8/layout/hierarchy2"/>
    <dgm:cxn modelId="{69C06478-BD84-4D39-960A-245CDD198FD9}" type="presOf" srcId="{E709B775-BB87-4038-ADBB-05219D0EFB30}" destId="{8717C378-D0F0-4D52-A1B5-E42B91D59983}" srcOrd="0" destOrd="0" presId="urn:microsoft.com/office/officeart/2005/8/layout/hierarchy2"/>
    <dgm:cxn modelId="{6B6D0B90-4BB0-4303-9C1A-A3B24B75DF43}" srcId="{E709B775-BB87-4038-ADBB-05219D0EFB30}" destId="{CB8DB234-5559-4701-B0E3-E93B42099065}" srcOrd="0" destOrd="0" parTransId="{74CD1DC3-A3F4-4580-9347-3D313F30C169}" sibTransId="{F3C6D77C-EC07-4CD6-A310-CC644EDF4574}"/>
    <dgm:cxn modelId="{FC6F3C9F-9CD9-40E2-B820-4BF0AD892371}" type="presOf" srcId="{5D9C9D2A-C999-43FF-979D-314F0CF31A84}" destId="{84B2E85E-61AB-483B-804A-659F02CFF9C8}" srcOrd="0" destOrd="0" presId="urn:microsoft.com/office/officeart/2005/8/layout/hierarchy2"/>
    <dgm:cxn modelId="{CE6C9EAE-2221-4ED4-ADD1-2C8645256604}" type="presOf" srcId="{E405A172-1536-445B-8F5A-D513D43D9225}" destId="{B27E07F9-158C-48B7-96AA-B5FAE5A7F60D}" srcOrd="0" destOrd="0" presId="urn:microsoft.com/office/officeart/2005/8/layout/hierarchy2"/>
    <dgm:cxn modelId="{E17B58B1-14F2-4954-B489-882292D67FC4}" type="presOf" srcId="{7AF2DD84-C996-4B72-A916-3E790F3E1D29}" destId="{54DC78F1-DE68-4B91-A850-F5B08BE75295}" srcOrd="1" destOrd="0" presId="urn:microsoft.com/office/officeart/2005/8/layout/hierarchy2"/>
    <dgm:cxn modelId="{21865DE4-737E-4B26-89F2-3D7672CA84DB}" type="presOf" srcId="{7AF2DD84-C996-4B72-A916-3E790F3E1D29}" destId="{76950C0F-A98D-4BD2-8494-38B32465B7F2}" srcOrd="0" destOrd="0" presId="urn:microsoft.com/office/officeart/2005/8/layout/hierarchy2"/>
    <dgm:cxn modelId="{C2CE311F-AF3C-4EDC-9257-7C804DFA78C2}" type="presParOf" srcId="{8717C378-D0F0-4D52-A1B5-E42B91D59983}" destId="{06B7F018-53B0-4172-BFB4-2F557EFB673C}" srcOrd="0" destOrd="0" presId="urn:microsoft.com/office/officeart/2005/8/layout/hierarchy2"/>
    <dgm:cxn modelId="{62C82134-4BA9-436B-B886-921661469E03}" type="presParOf" srcId="{06B7F018-53B0-4172-BFB4-2F557EFB673C}" destId="{67ED47C6-21E9-4397-B4E5-74998413D2EE}" srcOrd="0" destOrd="0" presId="urn:microsoft.com/office/officeart/2005/8/layout/hierarchy2"/>
    <dgm:cxn modelId="{18B3897B-3891-4B8A-B06A-80229F2050B5}" type="presParOf" srcId="{06B7F018-53B0-4172-BFB4-2F557EFB673C}" destId="{7C0C9002-C185-42F0-AC3D-9A9448958DD8}" srcOrd="1" destOrd="0" presId="urn:microsoft.com/office/officeart/2005/8/layout/hierarchy2"/>
    <dgm:cxn modelId="{2F097F33-E809-4C74-A704-FA04ED357F58}" type="presParOf" srcId="{7C0C9002-C185-42F0-AC3D-9A9448958DD8}" destId="{76950C0F-A98D-4BD2-8494-38B32465B7F2}" srcOrd="0" destOrd="0" presId="urn:microsoft.com/office/officeart/2005/8/layout/hierarchy2"/>
    <dgm:cxn modelId="{D791A9E5-E444-48E9-8F3C-67E9137244F3}" type="presParOf" srcId="{76950C0F-A98D-4BD2-8494-38B32465B7F2}" destId="{54DC78F1-DE68-4B91-A850-F5B08BE75295}" srcOrd="0" destOrd="0" presId="urn:microsoft.com/office/officeart/2005/8/layout/hierarchy2"/>
    <dgm:cxn modelId="{9C056E16-ABC0-43FE-94D9-FBB1CCDD4A3B}" type="presParOf" srcId="{7C0C9002-C185-42F0-AC3D-9A9448958DD8}" destId="{C3253126-C847-467B-BC90-8727E4ADA241}" srcOrd="1" destOrd="0" presId="urn:microsoft.com/office/officeart/2005/8/layout/hierarchy2"/>
    <dgm:cxn modelId="{BB76A987-5C30-4A08-9420-552F975CFDC0}" type="presParOf" srcId="{C3253126-C847-467B-BC90-8727E4ADA241}" destId="{84B2E85E-61AB-483B-804A-659F02CFF9C8}" srcOrd="0" destOrd="0" presId="urn:microsoft.com/office/officeart/2005/8/layout/hierarchy2"/>
    <dgm:cxn modelId="{31B1C66A-1835-480B-BB11-A2A57F3AE910}" type="presParOf" srcId="{C3253126-C847-467B-BC90-8727E4ADA241}" destId="{FBFD3B61-68F5-459B-A8E7-4E8C81E9EFA4}" srcOrd="1" destOrd="0" presId="urn:microsoft.com/office/officeart/2005/8/layout/hierarchy2"/>
    <dgm:cxn modelId="{524A7239-1A02-47A0-8398-A98C7469652B}" type="presParOf" srcId="{7C0C9002-C185-42F0-AC3D-9A9448958DD8}" destId="{DCA2C7E0-9A8C-43D7-BC49-69BF0CB6B35F}" srcOrd="2" destOrd="0" presId="urn:microsoft.com/office/officeart/2005/8/layout/hierarchy2"/>
    <dgm:cxn modelId="{8D26321A-FF91-4863-AD5B-BCCC564A458D}" type="presParOf" srcId="{DCA2C7E0-9A8C-43D7-BC49-69BF0CB6B35F}" destId="{017F1B2D-0BB9-41CB-8BD1-412C0D34B9C5}" srcOrd="0" destOrd="0" presId="urn:microsoft.com/office/officeart/2005/8/layout/hierarchy2"/>
    <dgm:cxn modelId="{0EF7BFB9-5AC3-4AA5-A255-DFC7DAB570D6}" type="presParOf" srcId="{7C0C9002-C185-42F0-AC3D-9A9448958DD8}" destId="{C39B82AE-143D-4807-8BF7-99166BE18E95}" srcOrd="3" destOrd="0" presId="urn:microsoft.com/office/officeart/2005/8/layout/hierarchy2"/>
    <dgm:cxn modelId="{5213D112-FCC3-476E-A10A-4ADA75E87D5B}" type="presParOf" srcId="{C39B82AE-143D-4807-8BF7-99166BE18E95}" destId="{B27E07F9-158C-48B7-96AA-B5FAE5A7F60D}" srcOrd="0" destOrd="0" presId="urn:microsoft.com/office/officeart/2005/8/layout/hierarchy2"/>
    <dgm:cxn modelId="{118015B4-AC2B-4F07-A23F-DEDE42B00E50}" type="presParOf" srcId="{C39B82AE-143D-4807-8BF7-99166BE18E95}" destId="{93400AE2-29BC-4145-8157-A8EBF6513B1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709B775-BB87-4038-ADBB-05219D0EFB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CB8DB234-5559-4701-B0E3-E93B42099065}">
      <dgm:prSet phldrT="[Texto]"/>
      <dgm:spPr/>
      <dgm:t>
        <a:bodyPr/>
        <a:lstStyle/>
        <a:p>
          <a:r>
            <a:rPr lang="es-MX" dirty="0" err="1"/>
            <a:t>ObjectOutputStream</a:t>
          </a:r>
          <a:endParaRPr lang="es-MX" dirty="0"/>
        </a:p>
      </dgm:t>
    </dgm:pt>
    <dgm:pt modelId="{74CD1DC3-A3F4-4580-9347-3D313F30C169}" type="parTrans" cxnId="{6B6D0B90-4BB0-4303-9C1A-A3B24B75DF43}">
      <dgm:prSet/>
      <dgm:spPr/>
      <dgm:t>
        <a:bodyPr/>
        <a:lstStyle/>
        <a:p>
          <a:endParaRPr lang="es-MX"/>
        </a:p>
      </dgm:t>
    </dgm:pt>
    <dgm:pt modelId="{F3C6D77C-EC07-4CD6-A310-CC644EDF4574}" type="sibTrans" cxnId="{6B6D0B90-4BB0-4303-9C1A-A3B24B75DF43}">
      <dgm:prSet/>
      <dgm:spPr/>
      <dgm:t>
        <a:bodyPr/>
        <a:lstStyle/>
        <a:p>
          <a:endParaRPr lang="es-MX"/>
        </a:p>
      </dgm:t>
    </dgm:pt>
    <dgm:pt modelId="{5D9C9D2A-C999-43FF-979D-314F0CF31A84}">
      <dgm:prSet phldrT="[Texto]"/>
      <dgm:spPr/>
      <dgm:t>
        <a:bodyPr/>
        <a:lstStyle/>
        <a:p>
          <a:r>
            <a:rPr lang="es-MX" dirty="0"/>
            <a:t>&lt;&lt;&lt;interface&gt;&gt;&gt; </a:t>
          </a:r>
          <a:r>
            <a:rPr lang="es-MX" dirty="0" err="1"/>
            <a:t>ObjectStreamConstants</a:t>
          </a:r>
          <a:endParaRPr lang="es-MX" dirty="0"/>
        </a:p>
      </dgm:t>
    </dgm:pt>
    <dgm:pt modelId="{7AF2DD84-C996-4B72-A916-3E790F3E1D29}" type="parTrans" cxnId="{0208E037-7D2F-44FF-8EAE-6916A3A0A505}">
      <dgm:prSet/>
      <dgm:spPr>
        <a:ln>
          <a:prstDash val="sysDash"/>
          <a:headEnd type="none" w="lg" len="lg"/>
          <a:tailEnd type="triangle" w="lg" len="lg"/>
        </a:ln>
      </dgm:spPr>
      <dgm:t>
        <a:bodyPr/>
        <a:lstStyle/>
        <a:p>
          <a:endParaRPr lang="es-MX"/>
        </a:p>
      </dgm:t>
    </dgm:pt>
    <dgm:pt modelId="{9E4100BB-E95D-4B41-BBAA-57AD8E1BAEF2}" type="sibTrans" cxnId="{0208E037-7D2F-44FF-8EAE-6916A3A0A505}">
      <dgm:prSet/>
      <dgm:spPr/>
      <dgm:t>
        <a:bodyPr/>
        <a:lstStyle/>
        <a:p>
          <a:endParaRPr lang="es-MX"/>
        </a:p>
      </dgm:t>
    </dgm:pt>
    <dgm:pt modelId="{E405A172-1536-445B-8F5A-D513D43D9225}">
      <dgm:prSet phldrT="[Texto]"/>
      <dgm:spPr/>
      <dgm:t>
        <a:bodyPr/>
        <a:lstStyle/>
        <a:p>
          <a:r>
            <a:rPr lang="es-MX" dirty="0"/>
            <a:t>&lt;&lt;interface&gt;&gt; </a:t>
          </a:r>
          <a:r>
            <a:rPr lang="es-MX" dirty="0" err="1"/>
            <a:t>ObjectOutput</a:t>
          </a:r>
          <a:endParaRPr lang="es-MX" dirty="0"/>
        </a:p>
      </dgm:t>
    </dgm:pt>
    <dgm:pt modelId="{7D8D5C1E-6782-4CFF-8CD4-690EED597FA1}" type="parTrans" cxnId="{ECF2A81D-E4C9-42BA-85C4-2A080DDC6313}">
      <dgm:prSet/>
      <dgm:spPr>
        <a:ln>
          <a:prstDash val="sysDash"/>
          <a:headEnd type="none" w="lg" len="lg"/>
          <a:tailEnd type="triangle" w="lg" len="lg"/>
        </a:ln>
      </dgm:spPr>
      <dgm:t>
        <a:bodyPr/>
        <a:lstStyle/>
        <a:p>
          <a:endParaRPr lang="es-MX"/>
        </a:p>
      </dgm:t>
    </dgm:pt>
    <dgm:pt modelId="{832B46DF-2574-401E-9F69-F86A1B65B824}" type="sibTrans" cxnId="{ECF2A81D-E4C9-42BA-85C4-2A080DDC6313}">
      <dgm:prSet/>
      <dgm:spPr/>
      <dgm:t>
        <a:bodyPr/>
        <a:lstStyle/>
        <a:p>
          <a:endParaRPr lang="es-MX"/>
        </a:p>
      </dgm:t>
    </dgm:pt>
    <dgm:pt modelId="{44431B81-EAA1-4078-9F8B-7A5AA462BD39}">
      <dgm:prSet phldrT="[Texto]"/>
      <dgm:spPr/>
      <dgm:t>
        <a:bodyPr/>
        <a:lstStyle/>
        <a:p>
          <a:r>
            <a:rPr lang="es-MX" dirty="0"/>
            <a:t>&lt;&lt;interface&gt;&gt; </a:t>
          </a:r>
          <a:r>
            <a:rPr lang="es-MX" dirty="0" err="1"/>
            <a:t>DataOutput</a:t>
          </a:r>
          <a:endParaRPr lang="es-MX" dirty="0"/>
        </a:p>
      </dgm:t>
    </dgm:pt>
    <dgm:pt modelId="{E920A368-80EC-454B-8A6D-65281EFC67C5}" type="parTrans" cxnId="{D820209A-57AC-4740-BFF4-5025FE253AD9}">
      <dgm:prSet/>
      <dgm:spPr>
        <a:ln>
          <a:headEnd type="none" w="lg" len="lg"/>
          <a:tailEnd type="triangle" w="lg" len="lg"/>
        </a:ln>
      </dgm:spPr>
      <dgm:t>
        <a:bodyPr/>
        <a:lstStyle/>
        <a:p>
          <a:endParaRPr lang="es-MX"/>
        </a:p>
      </dgm:t>
    </dgm:pt>
    <dgm:pt modelId="{B5BA8A3F-EC41-4788-9658-FACAC4EB7CB7}" type="sibTrans" cxnId="{D820209A-57AC-4740-BFF4-5025FE253AD9}">
      <dgm:prSet/>
      <dgm:spPr/>
      <dgm:t>
        <a:bodyPr/>
        <a:lstStyle/>
        <a:p>
          <a:endParaRPr lang="es-MX"/>
        </a:p>
      </dgm:t>
    </dgm:pt>
    <dgm:pt modelId="{8717C378-D0F0-4D52-A1B5-E42B91D59983}" type="pres">
      <dgm:prSet presAssocID="{E709B775-BB87-4038-ADBB-05219D0EFB30}" presName="diagram" presStyleCnt="0">
        <dgm:presLayoutVars>
          <dgm:chPref val="1"/>
          <dgm:dir/>
          <dgm:animOne val="branch"/>
          <dgm:animLvl val="lvl"/>
          <dgm:resizeHandles val="exact"/>
        </dgm:presLayoutVars>
      </dgm:prSet>
      <dgm:spPr/>
    </dgm:pt>
    <dgm:pt modelId="{06B7F018-53B0-4172-BFB4-2F557EFB673C}" type="pres">
      <dgm:prSet presAssocID="{CB8DB234-5559-4701-B0E3-E93B42099065}" presName="root1" presStyleCnt="0"/>
      <dgm:spPr/>
    </dgm:pt>
    <dgm:pt modelId="{67ED47C6-21E9-4397-B4E5-74998413D2EE}" type="pres">
      <dgm:prSet presAssocID="{CB8DB234-5559-4701-B0E3-E93B42099065}" presName="LevelOneTextNode" presStyleLbl="node0" presStyleIdx="0" presStyleCnt="1">
        <dgm:presLayoutVars>
          <dgm:chPref val="3"/>
        </dgm:presLayoutVars>
      </dgm:prSet>
      <dgm:spPr/>
    </dgm:pt>
    <dgm:pt modelId="{7C0C9002-C185-42F0-AC3D-9A9448958DD8}" type="pres">
      <dgm:prSet presAssocID="{CB8DB234-5559-4701-B0E3-E93B42099065}" presName="level2hierChild" presStyleCnt="0"/>
      <dgm:spPr/>
    </dgm:pt>
    <dgm:pt modelId="{76950C0F-A98D-4BD2-8494-38B32465B7F2}" type="pres">
      <dgm:prSet presAssocID="{7AF2DD84-C996-4B72-A916-3E790F3E1D29}" presName="conn2-1" presStyleLbl="parChTrans1D2" presStyleIdx="0" presStyleCnt="2"/>
      <dgm:spPr/>
    </dgm:pt>
    <dgm:pt modelId="{54DC78F1-DE68-4B91-A850-F5B08BE75295}" type="pres">
      <dgm:prSet presAssocID="{7AF2DD84-C996-4B72-A916-3E790F3E1D29}" presName="connTx" presStyleLbl="parChTrans1D2" presStyleIdx="0" presStyleCnt="2"/>
      <dgm:spPr/>
    </dgm:pt>
    <dgm:pt modelId="{C3253126-C847-467B-BC90-8727E4ADA241}" type="pres">
      <dgm:prSet presAssocID="{5D9C9D2A-C999-43FF-979D-314F0CF31A84}" presName="root2" presStyleCnt="0"/>
      <dgm:spPr/>
    </dgm:pt>
    <dgm:pt modelId="{84B2E85E-61AB-483B-804A-659F02CFF9C8}" type="pres">
      <dgm:prSet presAssocID="{5D9C9D2A-C999-43FF-979D-314F0CF31A84}" presName="LevelTwoTextNode" presStyleLbl="node2" presStyleIdx="0" presStyleCnt="2">
        <dgm:presLayoutVars>
          <dgm:chPref val="3"/>
        </dgm:presLayoutVars>
      </dgm:prSet>
      <dgm:spPr/>
    </dgm:pt>
    <dgm:pt modelId="{FBFD3B61-68F5-459B-A8E7-4E8C81E9EFA4}" type="pres">
      <dgm:prSet presAssocID="{5D9C9D2A-C999-43FF-979D-314F0CF31A84}" presName="level3hierChild" presStyleCnt="0"/>
      <dgm:spPr/>
    </dgm:pt>
    <dgm:pt modelId="{DCA2C7E0-9A8C-43D7-BC49-69BF0CB6B35F}" type="pres">
      <dgm:prSet presAssocID="{7D8D5C1E-6782-4CFF-8CD4-690EED597FA1}" presName="conn2-1" presStyleLbl="parChTrans1D2" presStyleIdx="1" presStyleCnt="2"/>
      <dgm:spPr/>
    </dgm:pt>
    <dgm:pt modelId="{017F1B2D-0BB9-41CB-8BD1-412C0D34B9C5}" type="pres">
      <dgm:prSet presAssocID="{7D8D5C1E-6782-4CFF-8CD4-690EED597FA1}" presName="connTx" presStyleLbl="parChTrans1D2" presStyleIdx="1" presStyleCnt="2"/>
      <dgm:spPr/>
    </dgm:pt>
    <dgm:pt modelId="{C39B82AE-143D-4807-8BF7-99166BE18E95}" type="pres">
      <dgm:prSet presAssocID="{E405A172-1536-445B-8F5A-D513D43D9225}" presName="root2" presStyleCnt="0"/>
      <dgm:spPr/>
    </dgm:pt>
    <dgm:pt modelId="{B27E07F9-158C-48B7-96AA-B5FAE5A7F60D}" type="pres">
      <dgm:prSet presAssocID="{E405A172-1536-445B-8F5A-D513D43D9225}" presName="LevelTwoTextNode" presStyleLbl="node2" presStyleIdx="1" presStyleCnt="2">
        <dgm:presLayoutVars>
          <dgm:chPref val="3"/>
        </dgm:presLayoutVars>
      </dgm:prSet>
      <dgm:spPr/>
    </dgm:pt>
    <dgm:pt modelId="{93400AE2-29BC-4145-8157-A8EBF6513B16}" type="pres">
      <dgm:prSet presAssocID="{E405A172-1536-445B-8F5A-D513D43D9225}" presName="level3hierChild" presStyleCnt="0"/>
      <dgm:spPr/>
    </dgm:pt>
    <dgm:pt modelId="{80EEE9F6-A50E-4D5D-A235-0D437E12794C}" type="pres">
      <dgm:prSet presAssocID="{E920A368-80EC-454B-8A6D-65281EFC67C5}" presName="conn2-1" presStyleLbl="parChTrans1D3" presStyleIdx="0" presStyleCnt="1"/>
      <dgm:spPr/>
    </dgm:pt>
    <dgm:pt modelId="{D1990921-2E3E-4E76-BF96-A40DF72BADBC}" type="pres">
      <dgm:prSet presAssocID="{E920A368-80EC-454B-8A6D-65281EFC67C5}" presName="connTx" presStyleLbl="parChTrans1D3" presStyleIdx="0" presStyleCnt="1"/>
      <dgm:spPr/>
    </dgm:pt>
    <dgm:pt modelId="{741A5620-F1C7-4633-BB63-0F27D45A2F49}" type="pres">
      <dgm:prSet presAssocID="{44431B81-EAA1-4078-9F8B-7A5AA462BD39}" presName="root2" presStyleCnt="0"/>
      <dgm:spPr/>
    </dgm:pt>
    <dgm:pt modelId="{8D7F35AC-43DE-4EEF-AE29-489FF115F66E}" type="pres">
      <dgm:prSet presAssocID="{44431B81-EAA1-4078-9F8B-7A5AA462BD39}" presName="LevelTwoTextNode" presStyleLbl="node3" presStyleIdx="0" presStyleCnt="1">
        <dgm:presLayoutVars>
          <dgm:chPref val="3"/>
        </dgm:presLayoutVars>
      </dgm:prSet>
      <dgm:spPr/>
    </dgm:pt>
    <dgm:pt modelId="{52EE6A7D-84D5-4798-97D0-B533E88220CE}" type="pres">
      <dgm:prSet presAssocID="{44431B81-EAA1-4078-9F8B-7A5AA462BD39}" presName="level3hierChild" presStyleCnt="0"/>
      <dgm:spPr/>
    </dgm:pt>
  </dgm:ptLst>
  <dgm:cxnLst>
    <dgm:cxn modelId="{DAF67805-92D0-4F8D-B604-729D1ED96227}" type="presOf" srcId="{7D8D5C1E-6782-4CFF-8CD4-690EED597FA1}" destId="{017F1B2D-0BB9-41CB-8BD1-412C0D34B9C5}" srcOrd="1" destOrd="0" presId="urn:microsoft.com/office/officeart/2005/8/layout/hierarchy2"/>
    <dgm:cxn modelId="{1B36970A-8C3F-49A0-8E82-ED3BEF15EA50}" type="presOf" srcId="{7D8D5C1E-6782-4CFF-8CD4-690EED597FA1}" destId="{DCA2C7E0-9A8C-43D7-BC49-69BF0CB6B35F}" srcOrd="0" destOrd="0" presId="urn:microsoft.com/office/officeart/2005/8/layout/hierarchy2"/>
    <dgm:cxn modelId="{573A0A10-7799-4DDA-8A18-5CB5DC3FF67B}" type="presOf" srcId="{E920A368-80EC-454B-8A6D-65281EFC67C5}" destId="{D1990921-2E3E-4E76-BF96-A40DF72BADBC}" srcOrd="1" destOrd="0" presId="urn:microsoft.com/office/officeart/2005/8/layout/hierarchy2"/>
    <dgm:cxn modelId="{E7CAEF13-DCCB-4C70-9BC6-A656BF1408E4}" type="presOf" srcId="{44431B81-EAA1-4078-9F8B-7A5AA462BD39}" destId="{8D7F35AC-43DE-4EEF-AE29-489FF115F66E}" srcOrd="0" destOrd="0" presId="urn:microsoft.com/office/officeart/2005/8/layout/hierarchy2"/>
    <dgm:cxn modelId="{ECF2A81D-E4C9-42BA-85C4-2A080DDC6313}" srcId="{CB8DB234-5559-4701-B0E3-E93B42099065}" destId="{E405A172-1536-445B-8F5A-D513D43D9225}" srcOrd="1" destOrd="0" parTransId="{7D8D5C1E-6782-4CFF-8CD4-690EED597FA1}" sibTransId="{832B46DF-2574-401E-9F69-F86A1B65B824}"/>
    <dgm:cxn modelId="{0208E037-7D2F-44FF-8EAE-6916A3A0A505}" srcId="{CB8DB234-5559-4701-B0E3-E93B42099065}" destId="{5D9C9D2A-C999-43FF-979D-314F0CF31A84}" srcOrd="0" destOrd="0" parTransId="{7AF2DD84-C996-4B72-A916-3E790F3E1D29}" sibTransId="{9E4100BB-E95D-4B41-BBAA-57AD8E1BAEF2}"/>
    <dgm:cxn modelId="{64C2E271-0387-4154-B70E-08E002D9473D}" type="presOf" srcId="{CB8DB234-5559-4701-B0E3-E93B42099065}" destId="{67ED47C6-21E9-4397-B4E5-74998413D2EE}" srcOrd="0" destOrd="0" presId="urn:microsoft.com/office/officeart/2005/8/layout/hierarchy2"/>
    <dgm:cxn modelId="{69C06478-BD84-4D39-960A-245CDD198FD9}" type="presOf" srcId="{E709B775-BB87-4038-ADBB-05219D0EFB30}" destId="{8717C378-D0F0-4D52-A1B5-E42B91D59983}" srcOrd="0" destOrd="0" presId="urn:microsoft.com/office/officeart/2005/8/layout/hierarchy2"/>
    <dgm:cxn modelId="{6B6D0B90-4BB0-4303-9C1A-A3B24B75DF43}" srcId="{E709B775-BB87-4038-ADBB-05219D0EFB30}" destId="{CB8DB234-5559-4701-B0E3-E93B42099065}" srcOrd="0" destOrd="0" parTransId="{74CD1DC3-A3F4-4580-9347-3D313F30C169}" sibTransId="{F3C6D77C-EC07-4CD6-A310-CC644EDF4574}"/>
    <dgm:cxn modelId="{60E17A90-1E29-455E-A111-11642939024A}" type="presOf" srcId="{E920A368-80EC-454B-8A6D-65281EFC67C5}" destId="{80EEE9F6-A50E-4D5D-A235-0D437E12794C}" srcOrd="0" destOrd="0" presId="urn:microsoft.com/office/officeart/2005/8/layout/hierarchy2"/>
    <dgm:cxn modelId="{D820209A-57AC-4740-BFF4-5025FE253AD9}" srcId="{E405A172-1536-445B-8F5A-D513D43D9225}" destId="{44431B81-EAA1-4078-9F8B-7A5AA462BD39}" srcOrd="0" destOrd="0" parTransId="{E920A368-80EC-454B-8A6D-65281EFC67C5}" sibTransId="{B5BA8A3F-EC41-4788-9658-FACAC4EB7CB7}"/>
    <dgm:cxn modelId="{FC6F3C9F-9CD9-40E2-B820-4BF0AD892371}" type="presOf" srcId="{5D9C9D2A-C999-43FF-979D-314F0CF31A84}" destId="{84B2E85E-61AB-483B-804A-659F02CFF9C8}" srcOrd="0" destOrd="0" presId="urn:microsoft.com/office/officeart/2005/8/layout/hierarchy2"/>
    <dgm:cxn modelId="{CE6C9EAE-2221-4ED4-ADD1-2C8645256604}" type="presOf" srcId="{E405A172-1536-445B-8F5A-D513D43D9225}" destId="{B27E07F9-158C-48B7-96AA-B5FAE5A7F60D}" srcOrd="0" destOrd="0" presId="urn:microsoft.com/office/officeart/2005/8/layout/hierarchy2"/>
    <dgm:cxn modelId="{E17B58B1-14F2-4954-B489-882292D67FC4}" type="presOf" srcId="{7AF2DD84-C996-4B72-A916-3E790F3E1D29}" destId="{54DC78F1-DE68-4B91-A850-F5B08BE75295}" srcOrd="1" destOrd="0" presId="urn:microsoft.com/office/officeart/2005/8/layout/hierarchy2"/>
    <dgm:cxn modelId="{21865DE4-737E-4B26-89F2-3D7672CA84DB}" type="presOf" srcId="{7AF2DD84-C996-4B72-A916-3E790F3E1D29}" destId="{76950C0F-A98D-4BD2-8494-38B32465B7F2}" srcOrd="0" destOrd="0" presId="urn:microsoft.com/office/officeart/2005/8/layout/hierarchy2"/>
    <dgm:cxn modelId="{C2CE311F-AF3C-4EDC-9257-7C804DFA78C2}" type="presParOf" srcId="{8717C378-D0F0-4D52-A1B5-E42B91D59983}" destId="{06B7F018-53B0-4172-BFB4-2F557EFB673C}" srcOrd="0" destOrd="0" presId="urn:microsoft.com/office/officeart/2005/8/layout/hierarchy2"/>
    <dgm:cxn modelId="{62C82134-4BA9-436B-B886-921661469E03}" type="presParOf" srcId="{06B7F018-53B0-4172-BFB4-2F557EFB673C}" destId="{67ED47C6-21E9-4397-B4E5-74998413D2EE}" srcOrd="0" destOrd="0" presId="urn:microsoft.com/office/officeart/2005/8/layout/hierarchy2"/>
    <dgm:cxn modelId="{18B3897B-3891-4B8A-B06A-80229F2050B5}" type="presParOf" srcId="{06B7F018-53B0-4172-BFB4-2F557EFB673C}" destId="{7C0C9002-C185-42F0-AC3D-9A9448958DD8}" srcOrd="1" destOrd="0" presId="urn:microsoft.com/office/officeart/2005/8/layout/hierarchy2"/>
    <dgm:cxn modelId="{2F097F33-E809-4C74-A704-FA04ED357F58}" type="presParOf" srcId="{7C0C9002-C185-42F0-AC3D-9A9448958DD8}" destId="{76950C0F-A98D-4BD2-8494-38B32465B7F2}" srcOrd="0" destOrd="0" presId="urn:microsoft.com/office/officeart/2005/8/layout/hierarchy2"/>
    <dgm:cxn modelId="{D791A9E5-E444-48E9-8F3C-67E9137244F3}" type="presParOf" srcId="{76950C0F-A98D-4BD2-8494-38B32465B7F2}" destId="{54DC78F1-DE68-4B91-A850-F5B08BE75295}" srcOrd="0" destOrd="0" presId="urn:microsoft.com/office/officeart/2005/8/layout/hierarchy2"/>
    <dgm:cxn modelId="{9C056E16-ABC0-43FE-94D9-FBB1CCDD4A3B}" type="presParOf" srcId="{7C0C9002-C185-42F0-AC3D-9A9448958DD8}" destId="{C3253126-C847-467B-BC90-8727E4ADA241}" srcOrd="1" destOrd="0" presId="urn:microsoft.com/office/officeart/2005/8/layout/hierarchy2"/>
    <dgm:cxn modelId="{BB76A987-5C30-4A08-9420-552F975CFDC0}" type="presParOf" srcId="{C3253126-C847-467B-BC90-8727E4ADA241}" destId="{84B2E85E-61AB-483B-804A-659F02CFF9C8}" srcOrd="0" destOrd="0" presId="urn:microsoft.com/office/officeart/2005/8/layout/hierarchy2"/>
    <dgm:cxn modelId="{31B1C66A-1835-480B-BB11-A2A57F3AE910}" type="presParOf" srcId="{C3253126-C847-467B-BC90-8727E4ADA241}" destId="{FBFD3B61-68F5-459B-A8E7-4E8C81E9EFA4}" srcOrd="1" destOrd="0" presId="urn:microsoft.com/office/officeart/2005/8/layout/hierarchy2"/>
    <dgm:cxn modelId="{524A7239-1A02-47A0-8398-A98C7469652B}" type="presParOf" srcId="{7C0C9002-C185-42F0-AC3D-9A9448958DD8}" destId="{DCA2C7E0-9A8C-43D7-BC49-69BF0CB6B35F}" srcOrd="2" destOrd="0" presId="urn:microsoft.com/office/officeart/2005/8/layout/hierarchy2"/>
    <dgm:cxn modelId="{8D26321A-FF91-4863-AD5B-BCCC564A458D}" type="presParOf" srcId="{DCA2C7E0-9A8C-43D7-BC49-69BF0CB6B35F}" destId="{017F1B2D-0BB9-41CB-8BD1-412C0D34B9C5}" srcOrd="0" destOrd="0" presId="urn:microsoft.com/office/officeart/2005/8/layout/hierarchy2"/>
    <dgm:cxn modelId="{0EF7BFB9-5AC3-4AA5-A255-DFC7DAB570D6}" type="presParOf" srcId="{7C0C9002-C185-42F0-AC3D-9A9448958DD8}" destId="{C39B82AE-143D-4807-8BF7-99166BE18E95}" srcOrd="3" destOrd="0" presId="urn:microsoft.com/office/officeart/2005/8/layout/hierarchy2"/>
    <dgm:cxn modelId="{5213D112-FCC3-476E-A10A-4ADA75E87D5B}" type="presParOf" srcId="{C39B82AE-143D-4807-8BF7-99166BE18E95}" destId="{B27E07F9-158C-48B7-96AA-B5FAE5A7F60D}" srcOrd="0" destOrd="0" presId="urn:microsoft.com/office/officeart/2005/8/layout/hierarchy2"/>
    <dgm:cxn modelId="{118015B4-AC2B-4F07-A23F-DEDE42B00E50}" type="presParOf" srcId="{C39B82AE-143D-4807-8BF7-99166BE18E95}" destId="{93400AE2-29BC-4145-8157-A8EBF6513B16}" srcOrd="1" destOrd="0" presId="urn:microsoft.com/office/officeart/2005/8/layout/hierarchy2"/>
    <dgm:cxn modelId="{DB6EC16F-7769-4528-AF87-8FCFD0027DDE}" type="presParOf" srcId="{93400AE2-29BC-4145-8157-A8EBF6513B16}" destId="{80EEE9F6-A50E-4D5D-A235-0D437E12794C}" srcOrd="0" destOrd="0" presId="urn:microsoft.com/office/officeart/2005/8/layout/hierarchy2"/>
    <dgm:cxn modelId="{388553D2-7BDF-4A61-A6A0-CB1CA78144A6}" type="presParOf" srcId="{80EEE9F6-A50E-4D5D-A235-0D437E12794C}" destId="{D1990921-2E3E-4E76-BF96-A40DF72BADBC}" srcOrd="0" destOrd="0" presId="urn:microsoft.com/office/officeart/2005/8/layout/hierarchy2"/>
    <dgm:cxn modelId="{37D37D81-C7D7-4471-A352-B762BDEE81A9}" type="presParOf" srcId="{93400AE2-29BC-4145-8157-A8EBF6513B16}" destId="{741A5620-F1C7-4633-BB63-0F27D45A2F49}" srcOrd="1" destOrd="0" presId="urn:microsoft.com/office/officeart/2005/8/layout/hierarchy2"/>
    <dgm:cxn modelId="{BF3524DD-6D7D-42EA-9E67-B52F3B2E88D6}" type="presParOf" srcId="{741A5620-F1C7-4633-BB63-0F27D45A2F49}" destId="{8D7F35AC-43DE-4EEF-AE29-489FF115F66E}" srcOrd="0" destOrd="0" presId="urn:microsoft.com/office/officeart/2005/8/layout/hierarchy2"/>
    <dgm:cxn modelId="{36C06D6C-567E-47D4-808D-C525B6727D46}" type="presParOf" srcId="{741A5620-F1C7-4633-BB63-0F27D45A2F49}" destId="{52EE6A7D-84D5-4798-97D0-B533E88220C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709B775-BB87-4038-ADBB-05219D0EFB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CB8DB234-5559-4701-B0E3-E93B42099065}">
      <dgm:prSet phldrT="[Texto]"/>
      <dgm:spPr/>
      <dgm:t>
        <a:bodyPr/>
        <a:lstStyle/>
        <a:p>
          <a:r>
            <a:rPr lang="es-MX" dirty="0" err="1"/>
            <a:t>ObjectInputStream</a:t>
          </a:r>
          <a:endParaRPr lang="es-MX" dirty="0"/>
        </a:p>
      </dgm:t>
    </dgm:pt>
    <dgm:pt modelId="{74CD1DC3-A3F4-4580-9347-3D313F30C169}" type="parTrans" cxnId="{6B6D0B90-4BB0-4303-9C1A-A3B24B75DF43}">
      <dgm:prSet/>
      <dgm:spPr/>
      <dgm:t>
        <a:bodyPr/>
        <a:lstStyle/>
        <a:p>
          <a:endParaRPr lang="es-MX"/>
        </a:p>
      </dgm:t>
    </dgm:pt>
    <dgm:pt modelId="{F3C6D77C-EC07-4CD6-A310-CC644EDF4574}" type="sibTrans" cxnId="{6B6D0B90-4BB0-4303-9C1A-A3B24B75DF43}">
      <dgm:prSet/>
      <dgm:spPr/>
      <dgm:t>
        <a:bodyPr/>
        <a:lstStyle/>
        <a:p>
          <a:endParaRPr lang="es-MX"/>
        </a:p>
      </dgm:t>
    </dgm:pt>
    <dgm:pt modelId="{5D9C9D2A-C999-43FF-979D-314F0CF31A84}">
      <dgm:prSet phldrT="[Texto]"/>
      <dgm:spPr/>
      <dgm:t>
        <a:bodyPr/>
        <a:lstStyle/>
        <a:p>
          <a:r>
            <a:rPr lang="es-MX" dirty="0"/>
            <a:t>&lt;&lt;&lt;interface&gt;&gt;&gt; </a:t>
          </a:r>
          <a:r>
            <a:rPr lang="es-MX" dirty="0" err="1"/>
            <a:t>ObjectStreamConstants</a:t>
          </a:r>
          <a:endParaRPr lang="es-MX" dirty="0"/>
        </a:p>
      </dgm:t>
    </dgm:pt>
    <dgm:pt modelId="{7AF2DD84-C996-4B72-A916-3E790F3E1D29}" type="parTrans" cxnId="{0208E037-7D2F-44FF-8EAE-6916A3A0A505}">
      <dgm:prSet/>
      <dgm:spPr>
        <a:ln>
          <a:prstDash val="sysDash"/>
          <a:headEnd type="none" w="lg" len="lg"/>
          <a:tailEnd type="triangle" w="lg" len="lg"/>
        </a:ln>
      </dgm:spPr>
      <dgm:t>
        <a:bodyPr/>
        <a:lstStyle/>
        <a:p>
          <a:endParaRPr lang="es-MX"/>
        </a:p>
      </dgm:t>
    </dgm:pt>
    <dgm:pt modelId="{9E4100BB-E95D-4B41-BBAA-57AD8E1BAEF2}" type="sibTrans" cxnId="{0208E037-7D2F-44FF-8EAE-6916A3A0A505}">
      <dgm:prSet/>
      <dgm:spPr/>
      <dgm:t>
        <a:bodyPr/>
        <a:lstStyle/>
        <a:p>
          <a:endParaRPr lang="es-MX"/>
        </a:p>
      </dgm:t>
    </dgm:pt>
    <dgm:pt modelId="{E405A172-1536-445B-8F5A-D513D43D9225}">
      <dgm:prSet phldrT="[Texto]"/>
      <dgm:spPr/>
      <dgm:t>
        <a:bodyPr/>
        <a:lstStyle/>
        <a:p>
          <a:r>
            <a:rPr lang="es-MX" dirty="0"/>
            <a:t>&lt;&lt;interface&gt;&gt; </a:t>
          </a:r>
          <a:r>
            <a:rPr lang="es-MX" dirty="0" err="1"/>
            <a:t>ObjectInput</a:t>
          </a:r>
          <a:endParaRPr lang="es-MX" dirty="0"/>
        </a:p>
      </dgm:t>
    </dgm:pt>
    <dgm:pt modelId="{7D8D5C1E-6782-4CFF-8CD4-690EED597FA1}" type="parTrans" cxnId="{ECF2A81D-E4C9-42BA-85C4-2A080DDC6313}">
      <dgm:prSet/>
      <dgm:spPr>
        <a:ln>
          <a:prstDash val="sysDash"/>
          <a:headEnd type="none" w="lg" len="lg"/>
          <a:tailEnd type="triangle" w="lg" len="lg"/>
        </a:ln>
      </dgm:spPr>
      <dgm:t>
        <a:bodyPr/>
        <a:lstStyle/>
        <a:p>
          <a:endParaRPr lang="es-MX"/>
        </a:p>
      </dgm:t>
    </dgm:pt>
    <dgm:pt modelId="{832B46DF-2574-401E-9F69-F86A1B65B824}" type="sibTrans" cxnId="{ECF2A81D-E4C9-42BA-85C4-2A080DDC6313}">
      <dgm:prSet/>
      <dgm:spPr/>
      <dgm:t>
        <a:bodyPr/>
        <a:lstStyle/>
        <a:p>
          <a:endParaRPr lang="es-MX"/>
        </a:p>
      </dgm:t>
    </dgm:pt>
    <dgm:pt modelId="{44431B81-EAA1-4078-9F8B-7A5AA462BD39}">
      <dgm:prSet phldrT="[Texto]"/>
      <dgm:spPr/>
      <dgm:t>
        <a:bodyPr/>
        <a:lstStyle/>
        <a:p>
          <a:r>
            <a:rPr lang="es-MX" dirty="0"/>
            <a:t>&lt;&lt;interface&gt;&gt;   </a:t>
          </a:r>
          <a:r>
            <a:rPr lang="es-MX" dirty="0" err="1"/>
            <a:t>DataInput</a:t>
          </a:r>
          <a:endParaRPr lang="es-MX" dirty="0"/>
        </a:p>
      </dgm:t>
    </dgm:pt>
    <dgm:pt modelId="{E920A368-80EC-454B-8A6D-65281EFC67C5}" type="parTrans" cxnId="{D820209A-57AC-4740-BFF4-5025FE253AD9}">
      <dgm:prSet/>
      <dgm:spPr>
        <a:ln>
          <a:headEnd type="none" w="lg" len="lg"/>
          <a:tailEnd type="triangle" w="lg" len="lg"/>
        </a:ln>
      </dgm:spPr>
      <dgm:t>
        <a:bodyPr/>
        <a:lstStyle/>
        <a:p>
          <a:endParaRPr lang="es-MX"/>
        </a:p>
      </dgm:t>
    </dgm:pt>
    <dgm:pt modelId="{B5BA8A3F-EC41-4788-9658-FACAC4EB7CB7}" type="sibTrans" cxnId="{D820209A-57AC-4740-BFF4-5025FE253AD9}">
      <dgm:prSet/>
      <dgm:spPr/>
      <dgm:t>
        <a:bodyPr/>
        <a:lstStyle/>
        <a:p>
          <a:endParaRPr lang="es-MX"/>
        </a:p>
      </dgm:t>
    </dgm:pt>
    <dgm:pt modelId="{8717C378-D0F0-4D52-A1B5-E42B91D59983}" type="pres">
      <dgm:prSet presAssocID="{E709B775-BB87-4038-ADBB-05219D0EFB30}" presName="diagram" presStyleCnt="0">
        <dgm:presLayoutVars>
          <dgm:chPref val="1"/>
          <dgm:dir/>
          <dgm:animOne val="branch"/>
          <dgm:animLvl val="lvl"/>
          <dgm:resizeHandles val="exact"/>
        </dgm:presLayoutVars>
      </dgm:prSet>
      <dgm:spPr/>
    </dgm:pt>
    <dgm:pt modelId="{06B7F018-53B0-4172-BFB4-2F557EFB673C}" type="pres">
      <dgm:prSet presAssocID="{CB8DB234-5559-4701-B0E3-E93B42099065}" presName="root1" presStyleCnt="0"/>
      <dgm:spPr/>
    </dgm:pt>
    <dgm:pt modelId="{67ED47C6-21E9-4397-B4E5-74998413D2EE}" type="pres">
      <dgm:prSet presAssocID="{CB8DB234-5559-4701-B0E3-E93B42099065}" presName="LevelOneTextNode" presStyleLbl="node0" presStyleIdx="0" presStyleCnt="1">
        <dgm:presLayoutVars>
          <dgm:chPref val="3"/>
        </dgm:presLayoutVars>
      </dgm:prSet>
      <dgm:spPr/>
    </dgm:pt>
    <dgm:pt modelId="{7C0C9002-C185-42F0-AC3D-9A9448958DD8}" type="pres">
      <dgm:prSet presAssocID="{CB8DB234-5559-4701-B0E3-E93B42099065}" presName="level2hierChild" presStyleCnt="0"/>
      <dgm:spPr/>
    </dgm:pt>
    <dgm:pt modelId="{76950C0F-A98D-4BD2-8494-38B32465B7F2}" type="pres">
      <dgm:prSet presAssocID="{7AF2DD84-C996-4B72-A916-3E790F3E1D29}" presName="conn2-1" presStyleLbl="parChTrans1D2" presStyleIdx="0" presStyleCnt="2"/>
      <dgm:spPr/>
    </dgm:pt>
    <dgm:pt modelId="{54DC78F1-DE68-4B91-A850-F5B08BE75295}" type="pres">
      <dgm:prSet presAssocID="{7AF2DD84-C996-4B72-A916-3E790F3E1D29}" presName="connTx" presStyleLbl="parChTrans1D2" presStyleIdx="0" presStyleCnt="2"/>
      <dgm:spPr/>
    </dgm:pt>
    <dgm:pt modelId="{C3253126-C847-467B-BC90-8727E4ADA241}" type="pres">
      <dgm:prSet presAssocID="{5D9C9D2A-C999-43FF-979D-314F0CF31A84}" presName="root2" presStyleCnt="0"/>
      <dgm:spPr/>
    </dgm:pt>
    <dgm:pt modelId="{84B2E85E-61AB-483B-804A-659F02CFF9C8}" type="pres">
      <dgm:prSet presAssocID="{5D9C9D2A-C999-43FF-979D-314F0CF31A84}" presName="LevelTwoTextNode" presStyleLbl="node2" presStyleIdx="0" presStyleCnt="2">
        <dgm:presLayoutVars>
          <dgm:chPref val="3"/>
        </dgm:presLayoutVars>
      </dgm:prSet>
      <dgm:spPr/>
    </dgm:pt>
    <dgm:pt modelId="{FBFD3B61-68F5-459B-A8E7-4E8C81E9EFA4}" type="pres">
      <dgm:prSet presAssocID="{5D9C9D2A-C999-43FF-979D-314F0CF31A84}" presName="level3hierChild" presStyleCnt="0"/>
      <dgm:spPr/>
    </dgm:pt>
    <dgm:pt modelId="{DCA2C7E0-9A8C-43D7-BC49-69BF0CB6B35F}" type="pres">
      <dgm:prSet presAssocID="{7D8D5C1E-6782-4CFF-8CD4-690EED597FA1}" presName="conn2-1" presStyleLbl="parChTrans1D2" presStyleIdx="1" presStyleCnt="2"/>
      <dgm:spPr/>
    </dgm:pt>
    <dgm:pt modelId="{017F1B2D-0BB9-41CB-8BD1-412C0D34B9C5}" type="pres">
      <dgm:prSet presAssocID="{7D8D5C1E-6782-4CFF-8CD4-690EED597FA1}" presName="connTx" presStyleLbl="parChTrans1D2" presStyleIdx="1" presStyleCnt="2"/>
      <dgm:spPr/>
    </dgm:pt>
    <dgm:pt modelId="{C39B82AE-143D-4807-8BF7-99166BE18E95}" type="pres">
      <dgm:prSet presAssocID="{E405A172-1536-445B-8F5A-D513D43D9225}" presName="root2" presStyleCnt="0"/>
      <dgm:spPr/>
    </dgm:pt>
    <dgm:pt modelId="{B27E07F9-158C-48B7-96AA-B5FAE5A7F60D}" type="pres">
      <dgm:prSet presAssocID="{E405A172-1536-445B-8F5A-D513D43D9225}" presName="LevelTwoTextNode" presStyleLbl="node2" presStyleIdx="1" presStyleCnt="2">
        <dgm:presLayoutVars>
          <dgm:chPref val="3"/>
        </dgm:presLayoutVars>
      </dgm:prSet>
      <dgm:spPr/>
    </dgm:pt>
    <dgm:pt modelId="{93400AE2-29BC-4145-8157-A8EBF6513B16}" type="pres">
      <dgm:prSet presAssocID="{E405A172-1536-445B-8F5A-D513D43D9225}" presName="level3hierChild" presStyleCnt="0"/>
      <dgm:spPr/>
    </dgm:pt>
    <dgm:pt modelId="{80EEE9F6-A50E-4D5D-A235-0D437E12794C}" type="pres">
      <dgm:prSet presAssocID="{E920A368-80EC-454B-8A6D-65281EFC67C5}" presName="conn2-1" presStyleLbl="parChTrans1D3" presStyleIdx="0" presStyleCnt="1"/>
      <dgm:spPr/>
    </dgm:pt>
    <dgm:pt modelId="{D1990921-2E3E-4E76-BF96-A40DF72BADBC}" type="pres">
      <dgm:prSet presAssocID="{E920A368-80EC-454B-8A6D-65281EFC67C5}" presName="connTx" presStyleLbl="parChTrans1D3" presStyleIdx="0" presStyleCnt="1"/>
      <dgm:spPr/>
    </dgm:pt>
    <dgm:pt modelId="{741A5620-F1C7-4633-BB63-0F27D45A2F49}" type="pres">
      <dgm:prSet presAssocID="{44431B81-EAA1-4078-9F8B-7A5AA462BD39}" presName="root2" presStyleCnt="0"/>
      <dgm:spPr/>
    </dgm:pt>
    <dgm:pt modelId="{8D7F35AC-43DE-4EEF-AE29-489FF115F66E}" type="pres">
      <dgm:prSet presAssocID="{44431B81-EAA1-4078-9F8B-7A5AA462BD39}" presName="LevelTwoTextNode" presStyleLbl="node3" presStyleIdx="0" presStyleCnt="1">
        <dgm:presLayoutVars>
          <dgm:chPref val="3"/>
        </dgm:presLayoutVars>
      </dgm:prSet>
      <dgm:spPr/>
    </dgm:pt>
    <dgm:pt modelId="{52EE6A7D-84D5-4798-97D0-B533E88220CE}" type="pres">
      <dgm:prSet presAssocID="{44431B81-EAA1-4078-9F8B-7A5AA462BD39}" presName="level3hierChild" presStyleCnt="0"/>
      <dgm:spPr/>
    </dgm:pt>
  </dgm:ptLst>
  <dgm:cxnLst>
    <dgm:cxn modelId="{DAF67805-92D0-4F8D-B604-729D1ED96227}" type="presOf" srcId="{7D8D5C1E-6782-4CFF-8CD4-690EED597FA1}" destId="{017F1B2D-0BB9-41CB-8BD1-412C0D34B9C5}" srcOrd="1" destOrd="0" presId="urn:microsoft.com/office/officeart/2005/8/layout/hierarchy2"/>
    <dgm:cxn modelId="{1B36970A-8C3F-49A0-8E82-ED3BEF15EA50}" type="presOf" srcId="{7D8D5C1E-6782-4CFF-8CD4-690EED597FA1}" destId="{DCA2C7E0-9A8C-43D7-BC49-69BF0CB6B35F}" srcOrd="0" destOrd="0" presId="urn:microsoft.com/office/officeart/2005/8/layout/hierarchy2"/>
    <dgm:cxn modelId="{573A0A10-7799-4DDA-8A18-5CB5DC3FF67B}" type="presOf" srcId="{E920A368-80EC-454B-8A6D-65281EFC67C5}" destId="{D1990921-2E3E-4E76-BF96-A40DF72BADBC}" srcOrd="1" destOrd="0" presId="urn:microsoft.com/office/officeart/2005/8/layout/hierarchy2"/>
    <dgm:cxn modelId="{E7CAEF13-DCCB-4C70-9BC6-A656BF1408E4}" type="presOf" srcId="{44431B81-EAA1-4078-9F8B-7A5AA462BD39}" destId="{8D7F35AC-43DE-4EEF-AE29-489FF115F66E}" srcOrd="0" destOrd="0" presId="urn:microsoft.com/office/officeart/2005/8/layout/hierarchy2"/>
    <dgm:cxn modelId="{ECF2A81D-E4C9-42BA-85C4-2A080DDC6313}" srcId="{CB8DB234-5559-4701-B0E3-E93B42099065}" destId="{E405A172-1536-445B-8F5A-D513D43D9225}" srcOrd="1" destOrd="0" parTransId="{7D8D5C1E-6782-4CFF-8CD4-690EED597FA1}" sibTransId="{832B46DF-2574-401E-9F69-F86A1B65B824}"/>
    <dgm:cxn modelId="{0208E037-7D2F-44FF-8EAE-6916A3A0A505}" srcId="{CB8DB234-5559-4701-B0E3-E93B42099065}" destId="{5D9C9D2A-C999-43FF-979D-314F0CF31A84}" srcOrd="0" destOrd="0" parTransId="{7AF2DD84-C996-4B72-A916-3E790F3E1D29}" sibTransId="{9E4100BB-E95D-4B41-BBAA-57AD8E1BAEF2}"/>
    <dgm:cxn modelId="{64C2E271-0387-4154-B70E-08E002D9473D}" type="presOf" srcId="{CB8DB234-5559-4701-B0E3-E93B42099065}" destId="{67ED47C6-21E9-4397-B4E5-74998413D2EE}" srcOrd="0" destOrd="0" presId="urn:microsoft.com/office/officeart/2005/8/layout/hierarchy2"/>
    <dgm:cxn modelId="{69C06478-BD84-4D39-960A-245CDD198FD9}" type="presOf" srcId="{E709B775-BB87-4038-ADBB-05219D0EFB30}" destId="{8717C378-D0F0-4D52-A1B5-E42B91D59983}" srcOrd="0" destOrd="0" presId="urn:microsoft.com/office/officeart/2005/8/layout/hierarchy2"/>
    <dgm:cxn modelId="{6B6D0B90-4BB0-4303-9C1A-A3B24B75DF43}" srcId="{E709B775-BB87-4038-ADBB-05219D0EFB30}" destId="{CB8DB234-5559-4701-B0E3-E93B42099065}" srcOrd="0" destOrd="0" parTransId="{74CD1DC3-A3F4-4580-9347-3D313F30C169}" sibTransId="{F3C6D77C-EC07-4CD6-A310-CC644EDF4574}"/>
    <dgm:cxn modelId="{60E17A90-1E29-455E-A111-11642939024A}" type="presOf" srcId="{E920A368-80EC-454B-8A6D-65281EFC67C5}" destId="{80EEE9F6-A50E-4D5D-A235-0D437E12794C}" srcOrd="0" destOrd="0" presId="urn:microsoft.com/office/officeart/2005/8/layout/hierarchy2"/>
    <dgm:cxn modelId="{D820209A-57AC-4740-BFF4-5025FE253AD9}" srcId="{E405A172-1536-445B-8F5A-D513D43D9225}" destId="{44431B81-EAA1-4078-9F8B-7A5AA462BD39}" srcOrd="0" destOrd="0" parTransId="{E920A368-80EC-454B-8A6D-65281EFC67C5}" sibTransId="{B5BA8A3F-EC41-4788-9658-FACAC4EB7CB7}"/>
    <dgm:cxn modelId="{FC6F3C9F-9CD9-40E2-B820-4BF0AD892371}" type="presOf" srcId="{5D9C9D2A-C999-43FF-979D-314F0CF31A84}" destId="{84B2E85E-61AB-483B-804A-659F02CFF9C8}" srcOrd="0" destOrd="0" presId="urn:microsoft.com/office/officeart/2005/8/layout/hierarchy2"/>
    <dgm:cxn modelId="{CE6C9EAE-2221-4ED4-ADD1-2C8645256604}" type="presOf" srcId="{E405A172-1536-445B-8F5A-D513D43D9225}" destId="{B27E07F9-158C-48B7-96AA-B5FAE5A7F60D}" srcOrd="0" destOrd="0" presId="urn:microsoft.com/office/officeart/2005/8/layout/hierarchy2"/>
    <dgm:cxn modelId="{E17B58B1-14F2-4954-B489-882292D67FC4}" type="presOf" srcId="{7AF2DD84-C996-4B72-A916-3E790F3E1D29}" destId="{54DC78F1-DE68-4B91-A850-F5B08BE75295}" srcOrd="1" destOrd="0" presId="urn:microsoft.com/office/officeart/2005/8/layout/hierarchy2"/>
    <dgm:cxn modelId="{21865DE4-737E-4B26-89F2-3D7672CA84DB}" type="presOf" srcId="{7AF2DD84-C996-4B72-A916-3E790F3E1D29}" destId="{76950C0F-A98D-4BD2-8494-38B32465B7F2}" srcOrd="0" destOrd="0" presId="urn:microsoft.com/office/officeart/2005/8/layout/hierarchy2"/>
    <dgm:cxn modelId="{C2CE311F-AF3C-4EDC-9257-7C804DFA78C2}" type="presParOf" srcId="{8717C378-D0F0-4D52-A1B5-E42B91D59983}" destId="{06B7F018-53B0-4172-BFB4-2F557EFB673C}" srcOrd="0" destOrd="0" presId="urn:microsoft.com/office/officeart/2005/8/layout/hierarchy2"/>
    <dgm:cxn modelId="{62C82134-4BA9-436B-B886-921661469E03}" type="presParOf" srcId="{06B7F018-53B0-4172-BFB4-2F557EFB673C}" destId="{67ED47C6-21E9-4397-B4E5-74998413D2EE}" srcOrd="0" destOrd="0" presId="urn:microsoft.com/office/officeart/2005/8/layout/hierarchy2"/>
    <dgm:cxn modelId="{18B3897B-3891-4B8A-B06A-80229F2050B5}" type="presParOf" srcId="{06B7F018-53B0-4172-BFB4-2F557EFB673C}" destId="{7C0C9002-C185-42F0-AC3D-9A9448958DD8}" srcOrd="1" destOrd="0" presId="urn:microsoft.com/office/officeart/2005/8/layout/hierarchy2"/>
    <dgm:cxn modelId="{2F097F33-E809-4C74-A704-FA04ED357F58}" type="presParOf" srcId="{7C0C9002-C185-42F0-AC3D-9A9448958DD8}" destId="{76950C0F-A98D-4BD2-8494-38B32465B7F2}" srcOrd="0" destOrd="0" presId="urn:microsoft.com/office/officeart/2005/8/layout/hierarchy2"/>
    <dgm:cxn modelId="{D791A9E5-E444-48E9-8F3C-67E9137244F3}" type="presParOf" srcId="{76950C0F-A98D-4BD2-8494-38B32465B7F2}" destId="{54DC78F1-DE68-4B91-A850-F5B08BE75295}" srcOrd="0" destOrd="0" presId="urn:microsoft.com/office/officeart/2005/8/layout/hierarchy2"/>
    <dgm:cxn modelId="{9C056E16-ABC0-43FE-94D9-FBB1CCDD4A3B}" type="presParOf" srcId="{7C0C9002-C185-42F0-AC3D-9A9448958DD8}" destId="{C3253126-C847-467B-BC90-8727E4ADA241}" srcOrd="1" destOrd="0" presId="urn:microsoft.com/office/officeart/2005/8/layout/hierarchy2"/>
    <dgm:cxn modelId="{BB76A987-5C30-4A08-9420-552F975CFDC0}" type="presParOf" srcId="{C3253126-C847-467B-BC90-8727E4ADA241}" destId="{84B2E85E-61AB-483B-804A-659F02CFF9C8}" srcOrd="0" destOrd="0" presId="urn:microsoft.com/office/officeart/2005/8/layout/hierarchy2"/>
    <dgm:cxn modelId="{31B1C66A-1835-480B-BB11-A2A57F3AE910}" type="presParOf" srcId="{C3253126-C847-467B-BC90-8727E4ADA241}" destId="{FBFD3B61-68F5-459B-A8E7-4E8C81E9EFA4}" srcOrd="1" destOrd="0" presId="urn:microsoft.com/office/officeart/2005/8/layout/hierarchy2"/>
    <dgm:cxn modelId="{524A7239-1A02-47A0-8398-A98C7469652B}" type="presParOf" srcId="{7C0C9002-C185-42F0-AC3D-9A9448958DD8}" destId="{DCA2C7E0-9A8C-43D7-BC49-69BF0CB6B35F}" srcOrd="2" destOrd="0" presId="urn:microsoft.com/office/officeart/2005/8/layout/hierarchy2"/>
    <dgm:cxn modelId="{8D26321A-FF91-4863-AD5B-BCCC564A458D}" type="presParOf" srcId="{DCA2C7E0-9A8C-43D7-BC49-69BF0CB6B35F}" destId="{017F1B2D-0BB9-41CB-8BD1-412C0D34B9C5}" srcOrd="0" destOrd="0" presId="urn:microsoft.com/office/officeart/2005/8/layout/hierarchy2"/>
    <dgm:cxn modelId="{0EF7BFB9-5AC3-4AA5-A255-DFC7DAB570D6}" type="presParOf" srcId="{7C0C9002-C185-42F0-AC3D-9A9448958DD8}" destId="{C39B82AE-143D-4807-8BF7-99166BE18E95}" srcOrd="3" destOrd="0" presId="urn:microsoft.com/office/officeart/2005/8/layout/hierarchy2"/>
    <dgm:cxn modelId="{5213D112-FCC3-476E-A10A-4ADA75E87D5B}" type="presParOf" srcId="{C39B82AE-143D-4807-8BF7-99166BE18E95}" destId="{B27E07F9-158C-48B7-96AA-B5FAE5A7F60D}" srcOrd="0" destOrd="0" presId="urn:microsoft.com/office/officeart/2005/8/layout/hierarchy2"/>
    <dgm:cxn modelId="{118015B4-AC2B-4F07-A23F-DEDE42B00E50}" type="presParOf" srcId="{C39B82AE-143D-4807-8BF7-99166BE18E95}" destId="{93400AE2-29BC-4145-8157-A8EBF6513B16}" srcOrd="1" destOrd="0" presId="urn:microsoft.com/office/officeart/2005/8/layout/hierarchy2"/>
    <dgm:cxn modelId="{DB6EC16F-7769-4528-AF87-8FCFD0027DDE}" type="presParOf" srcId="{93400AE2-29BC-4145-8157-A8EBF6513B16}" destId="{80EEE9F6-A50E-4D5D-A235-0D437E12794C}" srcOrd="0" destOrd="0" presId="urn:microsoft.com/office/officeart/2005/8/layout/hierarchy2"/>
    <dgm:cxn modelId="{388553D2-7BDF-4A61-A6A0-CB1CA78144A6}" type="presParOf" srcId="{80EEE9F6-A50E-4D5D-A235-0D437E12794C}" destId="{D1990921-2E3E-4E76-BF96-A40DF72BADBC}" srcOrd="0" destOrd="0" presId="urn:microsoft.com/office/officeart/2005/8/layout/hierarchy2"/>
    <dgm:cxn modelId="{37D37D81-C7D7-4471-A352-B762BDEE81A9}" type="presParOf" srcId="{93400AE2-29BC-4145-8157-A8EBF6513B16}" destId="{741A5620-F1C7-4633-BB63-0F27D45A2F49}" srcOrd="1" destOrd="0" presId="urn:microsoft.com/office/officeart/2005/8/layout/hierarchy2"/>
    <dgm:cxn modelId="{BF3524DD-6D7D-42EA-9E67-B52F3B2E88D6}" type="presParOf" srcId="{741A5620-F1C7-4633-BB63-0F27D45A2F49}" destId="{8D7F35AC-43DE-4EEF-AE29-489FF115F66E}" srcOrd="0" destOrd="0" presId="urn:microsoft.com/office/officeart/2005/8/layout/hierarchy2"/>
    <dgm:cxn modelId="{36C06D6C-567E-47D4-808D-C525B6727D46}" type="presParOf" srcId="{741A5620-F1C7-4633-BB63-0F27D45A2F49}" destId="{52EE6A7D-84D5-4798-97D0-B533E88220C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4FE47-3109-42C9-9D9A-320635C8852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s-MX"/>
        </a:p>
      </dgm:t>
    </dgm:pt>
    <dgm:pt modelId="{EB988FC5-8AD8-4419-84F8-16588A76A84A}">
      <dgm:prSet phldrT="[Texto]"/>
      <dgm:spPr/>
      <dgm:t>
        <a:bodyPr/>
        <a:lstStyle/>
        <a:p>
          <a:r>
            <a:rPr lang="es-MX" dirty="0"/>
            <a:t>socket()</a:t>
          </a:r>
        </a:p>
      </dgm:t>
    </dgm:pt>
    <dgm:pt modelId="{2478D2C5-CA9A-4998-849B-C027EE220F5B}" type="parTrans" cxnId="{7470E918-EEBD-49DC-A2BB-6845EA875DF4}">
      <dgm:prSet/>
      <dgm:spPr/>
      <dgm:t>
        <a:bodyPr/>
        <a:lstStyle/>
        <a:p>
          <a:endParaRPr lang="es-MX"/>
        </a:p>
      </dgm:t>
    </dgm:pt>
    <dgm:pt modelId="{94A96F50-B87A-4D99-9658-2D5B13191FBF}" type="sibTrans" cxnId="{7470E918-EEBD-49DC-A2BB-6845EA875DF4}">
      <dgm:prSet/>
      <dgm:spPr/>
      <dgm:t>
        <a:bodyPr/>
        <a:lstStyle/>
        <a:p>
          <a:endParaRPr lang="es-MX"/>
        </a:p>
      </dgm:t>
    </dgm:pt>
    <dgm:pt modelId="{34A072C2-2A31-42D7-98CF-ADA3C8F12E2B}">
      <dgm:prSet phldrT="[Texto]"/>
      <dgm:spPr/>
      <dgm:t>
        <a:bodyPr/>
        <a:lstStyle/>
        <a:p>
          <a:r>
            <a:rPr lang="es-MX" dirty="0" err="1"/>
            <a:t>bind</a:t>
          </a:r>
          <a:r>
            <a:rPr lang="es-MX" dirty="0"/>
            <a:t>()</a:t>
          </a:r>
        </a:p>
      </dgm:t>
    </dgm:pt>
    <dgm:pt modelId="{A0CEB07F-434F-47E6-B4EE-689C0E125207}" type="parTrans" cxnId="{28262B7A-30CC-4AC8-8898-738405F009F4}">
      <dgm:prSet/>
      <dgm:spPr/>
      <dgm:t>
        <a:bodyPr/>
        <a:lstStyle/>
        <a:p>
          <a:endParaRPr lang="es-MX"/>
        </a:p>
      </dgm:t>
    </dgm:pt>
    <dgm:pt modelId="{418DA8DF-54C8-43BD-896D-714A77CB28C8}" type="sibTrans" cxnId="{28262B7A-30CC-4AC8-8898-738405F009F4}">
      <dgm:prSet/>
      <dgm:spPr/>
      <dgm:t>
        <a:bodyPr/>
        <a:lstStyle/>
        <a:p>
          <a:endParaRPr lang="es-MX"/>
        </a:p>
      </dgm:t>
    </dgm:pt>
    <dgm:pt modelId="{95DEF917-51AB-43B0-9F50-575EAC83DDAC}">
      <dgm:prSet phldrT="[Texto]"/>
      <dgm:spPr/>
      <dgm:t>
        <a:bodyPr/>
        <a:lstStyle/>
        <a:p>
          <a:r>
            <a:rPr lang="es-MX" dirty="0"/>
            <a:t>listen()</a:t>
          </a:r>
        </a:p>
      </dgm:t>
    </dgm:pt>
    <dgm:pt modelId="{D60D9CE5-2B23-489E-B6D0-98343CD430E7}" type="parTrans" cxnId="{3D5623EC-2165-4CA5-81BE-23C0FE9980E3}">
      <dgm:prSet/>
      <dgm:spPr/>
      <dgm:t>
        <a:bodyPr/>
        <a:lstStyle/>
        <a:p>
          <a:endParaRPr lang="es-MX"/>
        </a:p>
      </dgm:t>
    </dgm:pt>
    <dgm:pt modelId="{AD205779-A9F3-4D3B-B57A-46A04A8076ED}" type="sibTrans" cxnId="{3D5623EC-2165-4CA5-81BE-23C0FE9980E3}">
      <dgm:prSet/>
      <dgm:spPr/>
      <dgm:t>
        <a:bodyPr/>
        <a:lstStyle/>
        <a:p>
          <a:endParaRPr lang="es-MX"/>
        </a:p>
      </dgm:t>
    </dgm:pt>
    <dgm:pt modelId="{CD7B674E-6C68-4281-A21D-4723CFF1D564}">
      <dgm:prSet phldrT="[Texto]"/>
      <dgm:spPr/>
      <dgm:t>
        <a:bodyPr/>
        <a:lstStyle/>
        <a:p>
          <a:r>
            <a:rPr lang="es-MX" dirty="0" err="1"/>
            <a:t>for</a:t>
          </a:r>
          <a:r>
            <a:rPr lang="es-MX" dirty="0"/>
            <a:t>(1 </a:t>
          </a:r>
          <a:r>
            <a:rPr lang="es-MX" dirty="0" err="1"/>
            <a:t>to</a:t>
          </a:r>
          <a:r>
            <a:rPr lang="es-MX" dirty="0"/>
            <a:t> n) </a:t>
          </a:r>
        </a:p>
        <a:p>
          <a:r>
            <a:rPr lang="es-MX" dirty="0" err="1"/>
            <a:t>accept</a:t>
          </a:r>
          <a:r>
            <a:rPr lang="es-MX" dirty="0"/>
            <a:t>()</a:t>
          </a:r>
        </a:p>
      </dgm:t>
    </dgm:pt>
    <dgm:pt modelId="{0367BD05-B09D-4D0E-AD9E-4CE76E5FE2B7}" type="parTrans" cxnId="{140CC798-D883-43AD-ABA6-8372AFD1FCB6}">
      <dgm:prSet/>
      <dgm:spPr/>
      <dgm:t>
        <a:bodyPr/>
        <a:lstStyle/>
        <a:p>
          <a:endParaRPr lang="es-MX"/>
        </a:p>
      </dgm:t>
    </dgm:pt>
    <dgm:pt modelId="{B5A6CFEC-D7C7-4160-9914-5D18F5C58563}" type="sibTrans" cxnId="{140CC798-D883-43AD-ABA6-8372AFD1FCB6}">
      <dgm:prSet/>
      <dgm:spPr/>
      <dgm:t>
        <a:bodyPr/>
        <a:lstStyle/>
        <a:p>
          <a:endParaRPr lang="es-MX"/>
        </a:p>
      </dgm:t>
    </dgm:pt>
    <dgm:pt modelId="{9BEF7880-88B3-49E3-B790-47E4B81C18B2}">
      <dgm:prSet phldrT="[Texto]"/>
      <dgm:spPr/>
      <dgm:t>
        <a:bodyPr/>
        <a:lstStyle/>
        <a:p>
          <a:r>
            <a:rPr lang="es-MX" dirty="0" err="1"/>
            <a:t>recv</a:t>
          </a:r>
          <a:r>
            <a:rPr lang="es-MX" dirty="0"/>
            <a:t>()</a:t>
          </a:r>
        </a:p>
      </dgm:t>
    </dgm:pt>
    <dgm:pt modelId="{04B8164E-C92C-45EC-80AB-4AED378986D1}" type="parTrans" cxnId="{E30CAE03-DBAF-4C11-AB42-A47443C93466}">
      <dgm:prSet/>
      <dgm:spPr/>
      <dgm:t>
        <a:bodyPr/>
        <a:lstStyle/>
        <a:p>
          <a:endParaRPr lang="es-MX"/>
        </a:p>
      </dgm:t>
    </dgm:pt>
    <dgm:pt modelId="{43C2C2F9-C07C-46DC-AD6B-EFBF90D5688F}" type="sibTrans" cxnId="{E30CAE03-DBAF-4C11-AB42-A47443C93466}">
      <dgm:prSet/>
      <dgm:spPr/>
      <dgm:t>
        <a:bodyPr/>
        <a:lstStyle/>
        <a:p>
          <a:endParaRPr lang="es-MX"/>
        </a:p>
      </dgm:t>
    </dgm:pt>
    <dgm:pt modelId="{AFC6A53A-C851-49D1-AD33-4B0BEB478923}">
      <dgm:prSet phldrT="[Texto]"/>
      <dgm:spPr/>
      <dgm:t>
        <a:bodyPr/>
        <a:lstStyle/>
        <a:p>
          <a:r>
            <a:rPr lang="es-MX" dirty="0" err="1"/>
            <a:t>send</a:t>
          </a:r>
          <a:r>
            <a:rPr lang="es-MX" dirty="0"/>
            <a:t>()</a:t>
          </a:r>
        </a:p>
      </dgm:t>
    </dgm:pt>
    <dgm:pt modelId="{28864C85-006A-40CF-9647-37A909E97C18}" type="parTrans" cxnId="{112C7A0D-91FD-41AF-AD83-ED6602AF0527}">
      <dgm:prSet/>
      <dgm:spPr/>
      <dgm:t>
        <a:bodyPr/>
        <a:lstStyle/>
        <a:p>
          <a:endParaRPr lang="es-MX"/>
        </a:p>
      </dgm:t>
    </dgm:pt>
    <dgm:pt modelId="{CFA5C87F-EB6E-491E-8E0C-A048F34D249B}" type="sibTrans" cxnId="{112C7A0D-91FD-41AF-AD83-ED6602AF0527}">
      <dgm:prSet/>
      <dgm:spPr/>
      <dgm:t>
        <a:bodyPr/>
        <a:lstStyle/>
        <a:p>
          <a:endParaRPr lang="es-MX"/>
        </a:p>
      </dgm:t>
    </dgm:pt>
    <dgm:pt modelId="{565FD5B9-4B0D-459A-8930-93D57BF6560E}">
      <dgm:prSet phldrT="[Texto]"/>
      <dgm:spPr/>
      <dgm:t>
        <a:bodyPr/>
        <a:lstStyle/>
        <a:p>
          <a:r>
            <a:rPr lang="es-MX" dirty="0" err="1"/>
            <a:t>close</a:t>
          </a:r>
          <a:r>
            <a:rPr lang="es-MX" dirty="0"/>
            <a:t>()</a:t>
          </a:r>
        </a:p>
      </dgm:t>
    </dgm:pt>
    <dgm:pt modelId="{BA18837D-F51C-4D69-8248-30C599CD7C51}" type="parTrans" cxnId="{D025C2BA-2F8F-46B0-9D10-3E64DF64A187}">
      <dgm:prSet/>
      <dgm:spPr/>
      <dgm:t>
        <a:bodyPr/>
        <a:lstStyle/>
        <a:p>
          <a:endParaRPr lang="es-MX"/>
        </a:p>
      </dgm:t>
    </dgm:pt>
    <dgm:pt modelId="{1B50B46D-8C4C-4C98-AC7A-60D563ED67F1}" type="sibTrans" cxnId="{D025C2BA-2F8F-46B0-9D10-3E64DF64A187}">
      <dgm:prSet/>
      <dgm:spPr/>
      <dgm:t>
        <a:bodyPr/>
        <a:lstStyle/>
        <a:p>
          <a:endParaRPr lang="es-MX"/>
        </a:p>
      </dgm:t>
    </dgm:pt>
    <dgm:pt modelId="{4636F9CC-33A8-40B2-9B5B-4EE755AE1BB9}" type="pres">
      <dgm:prSet presAssocID="{42D4FE47-3109-42C9-9D9A-320635C88521}" presName="linearFlow" presStyleCnt="0">
        <dgm:presLayoutVars>
          <dgm:resizeHandles val="exact"/>
        </dgm:presLayoutVars>
      </dgm:prSet>
      <dgm:spPr/>
    </dgm:pt>
    <dgm:pt modelId="{3048D24E-608B-4703-8193-27F32B9CDD67}" type="pres">
      <dgm:prSet presAssocID="{EB988FC5-8AD8-4419-84F8-16588A76A84A}" presName="node" presStyleLbl="node1" presStyleIdx="0" presStyleCnt="7">
        <dgm:presLayoutVars>
          <dgm:bulletEnabled val="1"/>
        </dgm:presLayoutVars>
      </dgm:prSet>
      <dgm:spPr/>
    </dgm:pt>
    <dgm:pt modelId="{0854510A-B452-4247-9896-2556E245AE84}" type="pres">
      <dgm:prSet presAssocID="{94A96F50-B87A-4D99-9658-2D5B13191FBF}" presName="sibTrans" presStyleLbl="sibTrans2D1" presStyleIdx="0" presStyleCnt="6"/>
      <dgm:spPr/>
    </dgm:pt>
    <dgm:pt modelId="{9CD49B90-DB43-4C44-AF51-96014E30265F}" type="pres">
      <dgm:prSet presAssocID="{94A96F50-B87A-4D99-9658-2D5B13191FBF}" presName="connectorText" presStyleLbl="sibTrans2D1" presStyleIdx="0" presStyleCnt="6"/>
      <dgm:spPr/>
    </dgm:pt>
    <dgm:pt modelId="{777812FD-66C6-4C7A-8E4A-F6DD2954B7CA}" type="pres">
      <dgm:prSet presAssocID="{34A072C2-2A31-42D7-98CF-ADA3C8F12E2B}" presName="node" presStyleLbl="node1" presStyleIdx="1" presStyleCnt="7">
        <dgm:presLayoutVars>
          <dgm:bulletEnabled val="1"/>
        </dgm:presLayoutVars>
      </dgm:prSet>
      <dgm:spPr/>
    </dgm:pt>
    <dgm:pt modelId="{BC235781-E04C-44CF-8724-815D406919FE}" type="pres">
      <dgm:prSet presAssocID="{418DA8DF-54C8-43BD-896D-714A77CB28C8}" presName="sibTrans" presStyleLbl="sibTrans2D1" presStyleIdx="1" presStyleCnt="6"/>
      <dgm:spPr/>
    </dgm:pt>
    <dgm:pt modelId="{68D9BE7F-5048-47BF-9132-57C4F40645F2}" type="pres">
      <dgm:prSet presAssocID="{418DA8DF-54C8-43BD-896D-714A77CB28C8}" presName="connectorText" presStyleLbl="sibTrans2D1" presStyleIdx="1" presStyleCnt="6"/>
      <dgm:spPr/>
    </dgm:pt>
    <dgm:pt modelId="{0D835025-B268-4DF5-8A24-521FB13CB41A}" type="pres">
      <dgm:prSet presAssocID="{95DEF917-51AB-43B0-9F50-575EAC83DDAC}" presName="node" presStyleLbl="node1" presStyleIdx="2" presStyleCnt="7">
        <dgm:presLayoutVars>
          <dgm:bulletEnabled val="1"/>
        </dgm:presLayoutVars>
      </dgm:prSet>
      <dgm:spPr/>
    </dgm:pt>
    <dgm:pt modelId="{8180A18E-E0CA-4DC1-9D49-60B6DC8C0364}" type="pres">
      <dgm:prSet presAssocID="{AD205779-A9F3-4D3B-B57A-46A04A8076ED}" presName="sibTrans" presStyleLbl="sibTrans2D1" presStyleIdx="2" presStyleCnt="6"/>
      <dgm:spPr/>
    </dgm:pt>
    <dgm:pt modelId="{597A22A5-FCC5-4FD2-9854-2D7C1C3249DE}" type="pres">
      <dgm:prSet presAssocID="{AD205779-A9F3-4D3B-B57A-46A04A8076ED}" presName="connectorText" presStyleLbl="sibTrans2D1" presStyleIdx="2" presStyleCnt="6"/>
      <dgm:spPr/>
    </dgm:pt>
    <dgm:pt modelId="{7F60FE7E-D48B-4A62-83D1-A5616D49E01B}" type="pres">
      <dgm:prSet presAssocID="{CD7B674E-6C68-4281-A21D-4723CFF1D564}" presName="node" presStyleLbl="node1" presStyleIdx="3" presStyleCnt="7">
        <dgm:presLayoutVars>
          <dgm:bulletEnabled val="1"/>
        </dgm:presLayoutVars>
      </dgm:prSet>
      <dgm:spPr/>
    </dgm:pt>
    <dgm:pt modelId="{05428E86-74EA-45B4-BD5B-9109531A7D86}" type="pres">
      <dgm:prSet presAssocID="{B5A6CFEC-D7C7-4160-9914-5D18F5C58563}" presName="sibTrans" presStyleLbl="sibTrans2D1" presStyleIdx="3" presStyleCnt="6"/>
      <dgm:spPr/>
    </dgm:pt>
    <dgm:pt modelId="{B8E0C17E-10E9-4A5F-850A-63EBCD8AA303}" type="pres">
      <dgm:prSet presAssocID="{B5A6CFEC-D7C7-4160-9914-5D18F5C58563}" presName="connectorText" presStyleLbl="sibTrans2D1" presStyleIdx="3" presStyleCnt="6"/>
      <dgm:spPr/>
    </dgm:pt>
    <dgm:pt modelId="{352F4093-6197-4035-B6F6-0B2DDDEDE382}" type="pres">
      <dgm:prSet presAssocID="{9BEF7880-88B3-49E3-B790-47E4B81C18B2}" presName="node" presStyleLbl="node1" presStyleIdx="4" presStyleCnt="7">
        <dgm:presLayoutVars>
          <dgm:bulletEnabled val="1"/>
        </dgm:presLayoutVars>
      </dgm:prSet>
      <dgm:spPr/>
    </dgm:pt>
    <dgm:pt modelId="{C306D60A-49F4-418F-96F3-F47EC3B6CBDD}" type="pres">
      <dgm:prSet presAssocID="{43C2C2F9-C07C-46DC-AD6B-EFBF90D5688F}" presName="sibTrans" presStyleLbl="sibTrans2D1" presStyleIdx="4" presStyleCnt="6"/>
      <dgm:spPr/>
    </dgm:pt>
    <dgm:pt modelId="{00060B08-F821-4070-B3B8-79E4230859CA}" type="pres">
      <dgm:prSet presAssocID="{43C2C2F9-C07C-46DC-AD6B-EFBF90D5688F}" presName="connectorText" presStyleLbl="sibTrans2D1" presStyleIdx="4" presStyleCnt="6"/>
      <dgm:spPr/>
    </dgm:pt>
    <dgm:pt modelId="{B15AA5E0-FA0C-4A49-8EFA-DD3CBDDC51FA}" type="pres">
      <dgm:prSet presAssocID="{AFC6A53A-C851-49D1-AD33-4B0BEB478923}" presName="node" presStyleLbl="node1" presStyleIdx="5" presStyleCnt="7">
        <dgm:presLayoutVars>
          <dgm:bulletEnabled val="1"/>
        </dgm:presLayoutVars>
      </dgm:prSet>
      <dgm:spPr/>
    </dgm:pt>
    <dgm:pt modelId="{0E49D41D-ABE2-4349-966A-6917F169E35A}" type="pres">
      <dgm:prSet presAssocID="{CFA5C87F-EB6E-491E-8E0C-A048F34D249B}" presName="sibTrans" presStyleLbl="sibTrans2D1" presStyleIdx="5" presStyleCnt="6"/>
      <dgm:spPr/>
    </dgm:pt>
    <dgm:pt modelId="{96D83C5F-DC51-489E-8CE8-5D8468560841}" type="pres">
      <dgm:prSet presAssocID="{CFA5C87F-EB6E-491E-8E0C-A048F34D249B}" presName="connectorText" presStyleLbl="sibTrans2D1" presStyleIdx="5" presStyleCnt="6"/>
      <dgm:spPr/>
    </dgm:pt>
    <dgm:pt modelId="{FED63334-BB14-4E73-BA4F-FAC7FFA07819}" type="pres">
      <dgm:prSet presAssocID="{565FD5B9-4B0D-459A-8930-93D57BF6560E}" presName="node" presStyleLbl="node1" presStyleIdx="6" presStyleCnt="7">
        <dgm:presLayoutVars>
          <dgm:bulletEnabled val="1"/>
        </dgm:presLayoutVars>
      </dgm:prSet>
      <dgm:spPr/>
    </dgm:pt>
  </dgm:ptLst>
  <dgm:cxnLst>
    <dgm:cxn modelId="{E30CAE03-DBAF-4C11-AB42-A47443C93466}" srcId="{42D4FE47-3109-42C9-9D9A-320635C88521}" destId="{9BEF7880-88B3-49E3-B790-47E4B81C18B2}" srcOrd="4" destOrd="0" parTransId="{04B8164E-C92C-45EC-80AB-4AED378986D1}" sibTransId="{43C2C2F9-C07C-46DC-AD6B-EFBF90D5688F}"/>
    <dgm:cxn modelId="{112C7A0D-91FD-41AF-AD83-ED6602AF0527}" srcId="{42D4FE47-3109-42C9-9D9A-320635C88521}" destId="{AFC6A53A-C851-49D1-AD33-4B0BEB478923}" srcOrd="5" destOrd="0" parTransId="{28864C85-006A-40CF-9647-37A909E97C18}" sibTransId="{CFA5C87F-EB6E-491E-8E0C-A048F34D249B}"/>
    <dgm:cxn modelId="{7E95AF11-55DB-4504-8510-7303AF79202E}" type="presOf" srcId="{EB988FC5-8AD8-4419-84F8-16588A76A84A}" destId="{3048D24E-608B-4703-8193-27F32B9CDD67}" srcOrd="0" destOrd="0" presId="urn:microsoft.com/office/officeart/2005/8/layout/process2"/>
    <dgm:cxn modelId="{7470E918-EEBD-49DC-A2BB-6845EA875DF4}" srcId="{42D4FE47-3109-42C9-9D9A-320635C88521}" destId="{EB988FC5-8AD8-4419-84F8-16588A76A84A}" srcOrd="0" destOrd="0" parTransId="{2478D2C5-CA9A-4998-849B-C027EE220F5B}" sibTransId="{94A96F50-B87A-4D99-9658-2D5B13191FBF}"/>
    <dgm:cxn modelId="{51AF4039-6702-41BB-8F8B-E3562B8FD083}" type="presOf" srcId="{B5A6CFEC-D7C7-4160-9914-5D18F5C58563}" destId="{05428E86-74EA-45B4-BD5B-9109531A7D86}" srcOrd="0" destOrd="0" presId="urn:microsoft.com/office/officeart/2005/8/layout/process2"/>
    <dgm:cxn modelId="{26540D3E-5EA3-4837-A42A-4EF174127984}" type="presOf" srcId="{43C2C2F9-C07C-46DC-AD6B-EFBF90D5688F}" destId="{00060B08-F821-4070-B3B8-79E4230859CA}" srcOrd="1" destOrd="0" presId="urn:microsoft.com/office/officeart/2005/8/layout/process2"/>
    <dgm:cxn modelId="{81923066-ACCC-4508-9E49-D35E7AF795BB}" type="presOf" srcId="{CFA5C87F-EB6E-491E-8E0C-A048F34D249B}" destId="{96D83C5F-DC51-489E-8CE8-5D8468560841}" srcOrd="1" destOrd="0" presId="urn:microsoft.com/office/officeart/2005/8/layout/process2"/>
    <dgm:cxn modelId="{26EB926A-E62E-438B-ABCA-86B6F11C6EC8}" type="presOf" srcId="{AFC6A53A-C851-49D1-AD33-4B0BEB478923}" destId="{B15AA5E0-FA0C-4A49-8EFA-DD3CBDDC51FA}" srcOrd="0" destOrd="0" presId="urn:microsoft.com/office/officeart/2005/8/layout/process2"/>
    <dgm:cxn modelId="{6E50936A-F817-4230-B99F-C5167A323E10}" type="presOf" srcId="{43C2C2F9-C07C-46DC-AD6B-EFBF90D5688F}" destId="{C306D60A-49F4-418F-96F3-F47EC3B6CBDD}" srcOrd="0" destOrd="0" presId="urn:microsoft.com/office/officeart/2005/8/layout/process2"/>
    <dgm:cxn modelId="{2EBC326B-4B34-46BE-BEC4-78B1041FAF9C}" type="presOf" srcId="{CFA5C87F-EB6E-491E-8E0C-A048F34D249B}" destId="{0E49D41D-ABE2-4349-966A-6917F169E35A}" srcOrd="0" destOrd="0" presId="urn:microsoft.com/office/officeart/2005/8/layout/process2"/>
    <dgm:cxn modelId="{270DC76C-B756-4903-9039-55CD94C0D860}" type="presOf" srcId="{565FD5B9-4B0D-459A-8930-93D57BF6560E}" destId="{FED63334-BB14-4E73-BA4F-FAC7FFA07819}" srcOrd="0" destOrd="0" presId="urn:microsoft.com/office/officeart/2005/8/layout/process2"/>
    <dgm:cxn modelId="{29C07672-5067-419C-BF42-E936338FBD56}" type="presOf" srcId="{94A96F50-B87A-4D99-9658-2D5B13191FBF}" destId="{9CD49B90-DB43-4C44-AF51-96014E30265F}" srcOrd="1" destOrd="0" presId="urn:microsoft.com/office/officeart/2005/8/layout/process2"/>
    <dgm:cxn modelId="{28262B7A-30CC-4AC8-8898-738405F009F4}" srcId="{42D4FE47-3109-42C9-9D9A-320635C88521}" destId="{34A072C2-2A31-42D7-98CF-ADA3C8F12E2B}" srcOrd="1" destOrd="0" parTransId="{A0CEB07F-434F-47E6-B4EE-689C0E125207}" sibTransId="{418DA8DF-54C8-43BD-896D-714A77CB28C8}"/>
    <dgm:cxn modelId="{D7CFB68D-551E-483C-87F0-3A9F68F791EA}" type="presOf" srcId="{418DA8DF-54C8-43BD-896D-714A77CB28C8}" destId="{68D9BE7F-5048-47BF-9132-57C4F40645F2}" srcOrd="1" destOrd="0" presId="urn:microsoft.com/office/officeart/2005/8/layout/process2"/>
    <dgm:cxn modelId="{D03DD892-F064-4F27-AC3C-775E8C0F0728}" type="presOf" srcId="{418DA8DF-54C8-43BD-896D-714A77CB28C8}" destId="{BC235781-E04C-44CF-8724-815D406919FE}" srcOrd="0" destOrd="0" presId="urn:microsoft.com/office/officeart/2005/8/layout/process2"/>
    <dgm:cxn modelId="{140CC798-D883-43AD-ABA6-8372AFD1FCB6}" srcId="{42D4FE47-3109-42C9-9D9A-320635C88521}" destId="{CD7B674E-6C68-4281-A21D-4723CFF1D564}" srcOrd="3" destOrd="0" parTransId="{0367BD05-B09D-4D0E-AD9E-4CE76E5FE2B7}" sibTransId="{B5A6CFEC-D7C7-4160-9914-5D18F5C58563}"/>
    <dgm:cxn modelId="{2D5FEA9E-E43C-4F64-AA3A-FAF97B0EDA5B}" type="presOf" srcId="{42D4FE47-3109-42C9-9D9A-320635C88521}" destId="{4636F9CC-33A8-40B2-9B5B-4EE755AE1BB9}" srcOrd="0" destOrd="0" presId="urn:microsoft.com/office/officeart/2005/8/layout/process2"/>
    <dgm:cxn modelId="{587B06A4-2C0A-41F8-9835-C1ADE43E1815}" type="presOf" srcId="{34A072C2-2A31-42D7-98CF-ADA3C8F12E2B}" destId="{777812FD-66C6-4C7A-8E4A-F6DD2954B7CA}" srcOrd="0" destOrd="0" presId="urn:microsoft.com/office/officeart/2005/8/layout/process2"/>
    <dgm:cxn modelId="{CCDF44A5-7979-4571-9541-AACDC61600C9}" type="presOf" srcId="{9BEF7880-88B3-49E3-B790-47E4B81C18B2}" destId="{352F4093-6197-4035-B6F6-0B2DDDEDE382}" srcOrd="0" destOrd="0" presId="urn:microsoft.com/office/officeart/2005/8/layout/process2"/>
    <dgm:cxn modelId="{A7FC24A6-FC21-4F74-B54F-FE975D056091}" type="presOf" srcId="{95DEF917-51AB-43B0-9F50-575EAC83DDAC}" destId="{0D835025-B268-4DF5-8A24-521FB13CB41A}" srcOrd="0" destOrd="0" presId="urn:microsoft.com/office/officeart/2005/8/layout/process2"/>
    <dgm:cxn modelId="{4DF9BEB1-5112-47D4-9014-59893710C954}" type="presOf" srcId="{AD205779-A9F3-4D3B-B57A-46A04A8076ED}" destId="{597A22A5-FCC5-4FD2-9854-2D7C1C3249DE}" srcOrd="1" destOrd="0" presId="urn:microsoft.com/office/officeart/2005/8/layout/process2"/>
    <dgm:cxn modelId="{D025C2BA-2F8F-46B0-9D10-3E64DF64A187}" srcId="{42D4FE47-3109-42C9-9D9A-320635C88521}" destId="{565FD5B9-4B0D-459A-8930-93D57BF6560E}" srcOrd="6" destOrd="0" parTransId="{BA18837D-F51C-4D69-8248-30C599CD7C51}" sibTransId="{1B50B46D-8C4C-4C98-AC7A-60D563ED67F1}"/>
    <dgm:cxn modelId="{E69E3AC2-832C-4038-8BDE-74342B474C90}" type="presOf" srcId="{94A96F50-B87A-4D99-9658-2D5B13191FBF}" destId="{0854510A-B452-4247-9896-2556E245AE84}" srcOrd="0" destOrd="0" presId="urn:microsoft.com/office/officeart/2005/8/layout/process2"/>
    <dgm:cxn modelId="{E7E984CC-D9A4-473F-A4FA-6E8D32A09105}" type="presOf" srcId="{AD205779-A9F3-4D3B-B57A-46A04A8076ED}" destId="{8180A18E-E0CA-4DC1-9D49-60B6DC8C0364}" srcOrd="0" destOrd="0" presId="urn:microsoft.com/office/officeart/2005/8/layout/process2"/>
    <dgm:cxn modelId="{27D26ED4-3D3E-43C8-9F1E-F7FA70531A87}" type="presOf" srcId="{CD7B674E-6C68-4281-A21D-4723CFF1D564}" destId="{7F60FE7E-D48B-4A62-83D1-A5616D49E01B}" srcOrd="0" destOrd="0" presId="urn:microsoft.com/office/officeart/2005/8/layout/process2"/>
    <dgm:cxn modelId="{3D5623EC-2165-4CA5-81BE-23C0FE9980E3}" srcId="{42D4FE47-3109-42C9-9D9A-320635C88521}" destId="{95DEF917-51AB-43B0-9F50-575EAC83DDAC}" srcOrd="2" destOrd="0" parTransId="{D60D9CE5-2B23-489E-B6D0-98343CD430E7}" sibTransId="{AD205779-A9F3-4D3B-B57A-46A04A8076ED}"/>
    <dgm:cxn modelId="{CED579F1-7561-4233-A075-53010F58F336}" type="presOf" srcId="{B5A6CFEC-D7C7-4160-9914-5D18F5C58563}" destId="{B8E0C17E-10E9-4A5F-850A-63EBCD8AA303}" srcOrd="1" destOrd="0" presId="urn:microsoft.com/office/officeart/2005/8/layout/process2"/>
    <dgm:cxn modelId="{E7619679-4B59-423D-BA40-06C0E39DF4C1}" type="presParOf" srcId="{4636F9CC-33A8-40B2-9B5B-4EE755AE1BB9}" destId="{3048D24E-608B-4703-8193-27F32B9CDD67}" srcOrd="0" destOrd="0" presId="urn:microsoft.com/office/officeart/2005/8/layout/process2"/>
    <dgm:cxn modelId="{CB2A773E-2677-48BD-9C63-91141DC8747E}" type="presParOf" srcId="{4636F9CC-33A8-40B2-9B5B-4EE755AE1BB9}" destId="{0854510A-B452-4247-9896-2556E245AE84}" srcOrd="1" destOrd="0" presId="urn:microsoft.com/office/officeart/2005/8/layout/process2"/>
    <dgm:cxn modelId="{336A46E8-D9D3-4CFE-A095-CC888FB99D1B}" type="presParOf" srcId="{0854510A-B452-4247-9896-2556E245AE84}" destId="{9CD49B90-DB43-4C44-AF51-96014E30265F}" srcOrd="0" destOrd="0" presId="urn:microsoft.com/office/officeart/2005/8/layout/process2"/>
    <dgm:cxn modelId="{0AA390E9-38B9-4247-9667-CE2ED8691251}" type="presParOf" srcId="{4636F9CC-33A8-40B2-9B5B-4EE755AE1BB9}" destId="{777812FD-66C6-4C7A-8E4A-F6DD2954B7CA}" srcOrd="2" destOrd="0" presId="urn:microsoft.com/office/officeart/2005/8/layout/process2"/>
    <dgm:cxn modelId="{610180B6-81A4-4667-917F-0A9FEDE77E08}" type="presParOf" srcId="{4636F9CC-33A8-40B2-9B5B-4EE755AE1BB9}" destId="{BC235781-E04C-44CF-8724-815D406919FE}" srcOrd="3" destOrd="0" presId="urn:microsoft.com/office/officeart/2005/8/layout/process2"/>
    <dgm:cxn modelId="{FF2C3756-076F-4D45-8DB3-65DCAFA6691A}" type="presParOf" srcId="{BC235781-E04C-44CF-8724-815D406919FE}" destId="{68D9BE7F-5048-47BF-9132-57C4F40645F2}" srcOrd="0" destOrd="0" presId="urn:microsoft.com/office/officeart/2005/8/layout/process2"/>
    <dgm:cxn modelId="{24C13ED7-B894-4CC2-873B-44322D27165A}" type="presParOf" srcId="{4636F9CC-33A8-40B2-9B5B-4EE755AE1BB9}" destId="{0D835025-B268-4DF5-8A24-521FB13CB41A}" srcOrd="4" destOrd="0" presId="urn:microsoft.com/office/officeart/2005/8/layout/process2"/>
    <dgm:cxn modelId="{21E3D209-2E3D-4069-9023-9C5B8B2D3D65}" type="presParOf" srcId="{4636F9CC-33A8-40B2-9B5B-4EE755AE1BB9}" destId="{8180A18E-E0CA-4DC1-9D49-60B6DC8C0364}" srcOrd="5" destOrd="0" presId="urn:microsoft.com/office/officeart/2005/8/layout/process2"/>
    <dgm:cxn modelId="{6A45A6A0-F606-47FA-8255-7E71A86EABCB}" type="presParOf" srcId="{8180A18E-E0CA-4DC1-9D49-60B6DC8C0364}" destId="{597A22A5-FCC5-4FD2-9854-2D7C1C3249DE}" srcOrd="0" destOrd="0" presId="urn:microsoft.com/office/officeart/2005/8/layout/process2"/>
    <dgm:cxn modelId="{8B1407EC-4CC4-4CDA-8DE9-C41AA19D690D}" type="presParOf" srcId="{4636F9CC-33A8-40B2-9B5B-4EE755AE1BB9}" destId="{7F60FE7E-D48B-4A62-83D1-A5616D49E01B}" srcOrd="6" destOrd="0" presId="urn:microsoft.com/office/officeart/2005/8/layout/process2"/>
    <dgm:cxn modelId="{05417C9F-6E83-47B8-B0C9-00F50B913B43}" type="presParOf" srcId="{4636F9CC-33A8-40B2-9B5B-4EE755AE1BB9}" destId="{05428E86-74EA-45B4-BD5B-9109531A7D86}" srcOrd="7" destOrd="0" presId="urn:microsoft.com/office/officeart/2005/8/layout/process2"/>
    <dgm:cxn modelId="{C31C23E9-B75E-44A4-9BA0-07F1F1E6CAA7}" type="presParOf" srcId="{05428E86-74EA-45B4-BD5B-9109531A7D86}" destId="{B8E0C17E-10E9-4A5F-850A-63EBCD8AA303}" srcOrd="0" destOrd="0" presId="urn:microsoft.com/office/officeart/2005/8/layout/process2"/>
    <dgm:cxn modelId="{6A301FC9-B075-4F38-9C32-C806E51519EF}" type="presParOf" srcId="{4636F9CC-33A8-40B2-9B5B-4EE755AE1BB9}" destId="{352F4093-6197-4035-B6F6-0B2DDDEDE382}" srcOrd="8" destOrd="0" presId="urn:microsoft.com/office/officeart/2005/8/layout/process2"/>
    <dgm:cxn modelId="{7739CA72-767F-4299-8228-FA8A63CAAE61}" type="presParOf" srcId="{4636F9CC-33A8-40B2-9B5B-4EE755AE1BB9}" destId="{C306D60A-49F4-418F-96F3-F47EC3B6CBDD}" srcOrd="9" destOrd="0" presId="urn:microsoft.com/office/officeart/2005/8/layout/process2"/>
    <dgm:cxn modelId="{0987D3A0-2BEA-4446-AB74-C19ECD51C5A9}" type="presParOf" srcId="{C306D60A-49F4-418F-96F3-F47EC3B6CBDD}" destId="{00060B08-F821-4070-B3B8-79E4230859CA}" srcOrd="0" destOrd="0" presId="urn:microsoft.com/office/officeart/2005/8/layout/process2"/>
    <dgm:cxn modelId="{1064000C-9B18-4CB5-81A8-393BE474D427}" type="presParOf" srcId="{4636F9CC-33A8-40B2-9B5B-4EE755AE1BB9}" destId="{B15AA5E0-FA0C-4A49-8EFA-DD3CBDDC51FA}" srcOrd="10" destOrd="0" presId="urn:microsoft.com/office/officeart/2005/8/layout/process2"/>
    <dgm:cxn modelId="{74345BF5-6D3F-481D-89DD-D69ACC623E03}" type="presParOf" srcId="{4636F9CC-33A8-40B2-9B5B-4EE755AE1BB9}" destId="{0E49D41D-ABE2-4349-966A-6917F169E35A}" srcOrd="11" destOrd="0" presId="urn:microsoft.com/office/officeart/2005/8/layout/process2"/>
    <dgm:cxn modelId="{76D6CB98-F826-407F-88E2-1F6B79589124}" type="presParOf" srcId="{0E49D41D-ABE2-4349-966A-6917F169E35A}" destId="{96D83C5F-DC51-489E-8CE8-5D8468560841}" srcOrd="0" destOrd="0" presId="urn:microsoft.com/office/officeart/2005/8/layout/process2"/>
    <dgm:cxn modelId="{EC572CDB-4AF6-4425-A47A-B025013B8BB6}" type="presParOf" srcId="{4636F9CC-33A8-40B2-9B5B-4EE755AE1BB9}" destId="{FED63334-BB14-4E73-BA4F-FAC7FFA07819}"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D4FE47-3109-42C9-9D9A-320635C8852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s-MX"/>
        </a:p>
      </dgm:t>
    </dgm:pt>
    <dgm:pt modelId="{EB988FC5-8AD8-4419-84F8-16588A76A84A}">
      <dgm:prSet phldrT="[Texto]"/>
      <dgm:spPr/>
      <dgm:t>
        <a:bodyPr/>
        <a:lstStyle/>
        <a:p>
          <a:r>
            <a:rPr lang="es-MX" dirty="0"/>
            <a:t>socket()</a:t>
          </a:r>
        </a:p>
      </dgm:t>
    </dgm:pt>
    <dgm:pt modelId="{2478D2C5-CA9A-4998-849B-C027EE220F5B}" type="parTrans" cxnId="{7470E918-EEBD-49DC-A2BB-6845EA875DF4}">
      <dgm:prSet/>
      <dgm:spPr/>
      <dgm:t>
        <a:bodyPr/>
        <a:lstStyle/>
        <a:p>
          <a:endParaRPr lang="es-MX"/>
        </a:p>
      </dgm:t>
    </dgm:pt>
    <dgm:pt modelId="{94A96F50-B87A-4D99-9658-2D5B13191FBF}" type="sibTrans" cxnId="{7470E918-EEBD-49DC-A2BB-6845EA875DF4}">
      <dgm:prSet/>
      <dgm:spPr/>
      <dgm:t>
        <a:bodyPr/>
        <a:lstStyle/>
        <a:p>
          <a:endParaRPr lang="es-MX"/>
        </a:p>
      </dgm:t>
    </dgm:pt>
    <dgm:pt modelId="{95DEF917-51AB-43B0-9F50-575EAC83DDAC}">
      <dgm:prSet phldrT="[Texto]"/>
      <dgm:spPr/>
      <dgm:t>
        <a:bodyPr/>
        <a:lstStyle/>
        <a:p>
          <a:r>
            <a:rPr lang="es-MX" dirty="0" err="1"/>
            <a:t>connect</a:t>
          </a:r>
          <a:r>
            <a:rPr lang="es-MX" dirty="0"/>
            <a:t>()</a:t>
          </a:r>
        </a:p>
      </dgm:t>
    </dgm:pt>
    <dgm:pt modelId="{D60D9CE5-2B23-489E-B6D0-98343CD430E7}" type="parTrans" cxnId="{3D5623EC-2165-4CA5-81BE-23C0FE9980E3}">
      <dgm:prSet/>
      <dgm:spPr/>
      <dgm:t>
        <a:bodyPr/>
        <a:lstStyle/>
        <a:p>
          <a:endParaRPr lang="es-MX"/>
        </a:p>
      </dgm:t>
    </dgm:pt>
    <dgm:pt modelId="{AD205779-A9F3-4D3B-B57A-46A04A8076ED}" type="sibTrans" cxnId="{3D5623EC-2165-4CA5-81BE-23C0FE9980E3}">
      <dgm:prSet/>
      <dgm:spPr/>
      <dgm:t>
        <a:bodyPr/>
        <a:lstStyle/>
        <a:p>
          <a:endParaRPr lang="es-MX"/>
        </a:p>
      </dgm:t>
    </dgm:pt>
    <dgm:pt modelId="{CD7B674E-6C68-4281-A21D-4723CFF1D564}">
      <dgm:prSet phldrT="[Texto]"/>
      <dgm:spPr/>
      <dgm:t>
        <a:bodyPr/>
        <a:lstStyle/>
        <a:p>
          <a:r>
            <a:rPr lang="es-MX" dirty="0" err="1"/>
            <a:t>send</a:t>
          </a:r>
          <a:r>
            <a:rPr lang="es-MX" dirty="0"/>
            <a:t>()</a:t>
          </a:r>
        </a:p>
      </dgm:t>
    </dgm:pt>
    <dgm:pt modelId="{0367BD05-B09D-4D0E-AD9E-4CE76E5FE2B7}" type="parTrans" cxnId="{140CC798-D883-43AD-ABA6-8372AFD1FCB6}">
      <dgm:prSet/>
      <dgm:spPr/>
      <dgm:t>
        <a:bodyPr/>
        <a:lstStyle/>
        <a:p>
          <a:endParaRPr lang="es-MX"/>
        </a:p>
      </dgm:t>
    </dgm:pt>
    <dgm:pt modelId="{B5A6CFEC-D7C7-4160-9914-5D18F5C58563}" type="sibTrans" cxnId="{140CC798-D883-43AD-ABA6-8372AFD1FCB6}">
      <dgm:prSet/>
      <dgm:spPr/>
      <dgm:t>
        <a:bodyPr/>
        <a:lstStyle/>
        <a:p>
          <a:endParaRPr lang="es-MX"/>
        </a:p>
      </dgm:t>
    </dgm:pt>
    <dgm:pt modelId="{9BEF7880-88B3-49E3-B790-47E4B81C18B2}">
      <dgm:prSet phldrT="[Texto]"/>
      <dgm:spPr/>
      <dgm:t>
        <a:bodyPr/>
        <a:lstStyle/>
        <a:p>
          <a:r>
            <a:rPr lang="es-MX" dirty="0" err="1"/>
            <a:t>recv</a:t>
          </a:r>
          <a:r>
            <a:rPr lang="es-MX" dirty="0"/>
            <a:t>()</a:t>
          </a:r>
        </a:p>
      </dgm:t>
    </dgm:pt>
    <dgm:pt modelId="{04B8164E-C92C-45EC-80AB-4AED378986D1}" type="parTrans" cxnId="{E30CAE03-DBAF-4C11-AB42-A47443C93466}">
      <dgm:prSet/>
      <dgm:spPr/>
      <dgm:t>
        <a:bodyPr/>
        <a:lstStyle/>
        <a:p>
          <a:endParaRPr lang="es-MX"/>
        </a:p>
      </dgm:t>
    </dgm:pt>
    <dgm:pt modelId="{43C2C2F9-C07C-46DC-AD6B-EFBF90D5688F}" type="sibTrans" cxnId="{E30CAE03-DBAF-4C11-AB42-A47443C93466}">
      <dgm:prSet/>
      <dgm:spPr/>
      <dgm:t>
        <a:bodyPr/>
        <a:lstStyle/>
        <a:p>
          <a:endParaRPr lang="es-MX"/>
        </a:p>
      </dgm:t>
    </dgm:pt>
    <dgm:pt modelId="{9E0F8213-026A-4504-9321-60CAA8FA4BA4}">
      <dgm:prSet phldrT="[Texto]"/>
      <dgm:spPr/>
      <dgm:t>
        <a:bodyPr/>
        <a:lstStyle/>
        <a:p>
          <a:r>
            <a:rPr lang="es-MX"/>
            <a:t>close</a:t>
          </a:r>
          <a:r>
            <a:rPr lang="es-MX" dirty="0"/>
            <a:t>()</a:t>
          </a:r>
        </a:p>
      </dgm:t>
    </dgm:pt>
    <dgm:pt modelId="{1DA65CF9-20AC-4834-9643-795FAAD95B28}" type="parTrans" cxnId="{3E00405B-681F-49DC-9DF9-ACD1AAB3A514}">
      <dgm:prSet/>
      <dgm:spPr/>
      <dgm:t>
        <a:bodyPr/>
        <a:lstStyle/>
        <a:p>
          <a:endParaRPr lang="es-MX"/>
        </a:p>
      </dgm:t>
    </dgm:pt>
    <dgm:pt modelId="{DC4BC688-66A5-4222-8F5B-E62948545D36}" type="sibTrans" cxnId="{3E00405B-681F-49DC-9DF9-ACD1AAB3A514}">
      <dgm:prSet/>
      <dgm:spPr/>
      <dgm:t>
        <a:bodyPr/>
        <a:lstStyle/>
        <a:p>
          <a:endParaRPr lang="es-MX"/>
        </a:p>
      </dgm:t>
    </dgm:pt>
    <dgm:pt modelId="{4636F9CC-33A8-40B2-9B5B-4EE755AE1BB9}" type="pres">
      <dgm:prSet presAssocID="{42D4FE47-3109-42C9-9D9A-320635C88521}" presName="linearFlow" presStyleCnt="0">
        <dgm:presLayoutVars>
          <dgm:resizeHandles val="exact"/>
        </dgm:presLayoutVars>
      </dgm:prSet>
      <dgm:spPr/>
    </dgm:pt>
    <dgm:pt modelId="{3048D24E-608B-4703-8193-27F32B9CDD67}" type="pres">
      <dgm:prSet presAssocID="{EB988FC5-8AD8-4419-84F8-16588A76A84A}" presName="node" presStyleLbl="node1" presStyleIdx="0" presStyleCnt="5">
        <dgm:presLayoutVars>
          <dgm:bulletEnabled val="1"/>
        </dgm:presLayoutVars>
      </dgm:prSet>
      <dgm:spPr/>
    </dgm:pt>
    <dgm:pt modelId="{0854510A-B452-4247-9896-2556E245AE84}" type="pres">
      <dgm:prSet presAssocID="{94A96F50-B87A-4D99-9658-2D5B13191FBF}" presName="sibTrans" presStyleLbl="sibTrans2D1" presStyleIdx="0" presStyleCnt="4"/>
      <dgm:spPr/>
    </dgm:pt>
    <dgm:pt modelId="{9CD49B90-DB43-4C44-AF51-96014E30265F}" type="pres">
      <dgm:prSet presAssocID="{94A96F50-B87A-4D99-9658-2D5B13191FBF}" presName="connectorText" presStyleLbl="sibTrans2D1" presStyleIdx="0" presStyleCnt="4"/>
      <dgm:spPr/>
    </dgm:pt>
    <dgm:pt modelId="{0D835025-B268-4DF5-8A24-521FB13CB41A}" type="pres">
      <dgm:prSet presAssocID="{95DEF917-51AB-43B0-9F50-575EAC83DDAC}" presName="node" presStyleLbl="node1" presStyleIdx="1" presStyleCnt="5">
        <dgm:presLayoutVars>
          <dgm:bulletEnabled val="1"/>
        </dgm:presLayoutVars>
      </dgm:prSet>
      <dgm:spPr/>
    </dgm:pt>
    <dgm:pt modelId="{8180A18E-E0CA-4DC1-9D49-60B6DC8C0364}" type="pres">
      <dgm:prSet presAssocID="{AD205779-A9F3-4D3B-B57A-46A04A8076ED}" presName="sibTrans" presStyleLbl="sibTrans2D1" presStyleIdx="1" presStyleCnt="4"/>
      <dgm:spPr/>
    </dgm:pt>
    <dgm:pt modelId="{597A22A5-FCC5-4FD2-9854-2D7C1C3249DE}" type="pres">
      <dgm:prSet presAssocID="{AD205779-A9F3-4D3B-B57A-46A04A8076ED}" presName="connectorText" presStyleLbl="sibTrans2D1" presStyleIdx="1" presStyleCnt="4"/>
      <dgm:spPr/>
    </dgm:pt>
    <dgm:pt modelId="{7F60FE7E-D48B-4A62-83D1-A5616D49E01B}" type="pres">
      <dgm:prSet presAssocID="{CD7B674E-6C68-4281-A21D-4723CFF1D564}" presName="node" presStyleLbl="node1" presStyleIdx="2" presStyleCnt="5">
        <dgm:presLayoutVars>
          <dgm:bulletEnabled val="1"/>
        </dgm:presLayoutVars>
      </dgm:prSet>
      <dgm:spPr/>
    </dgm:pt>
    <dgm:pt modelId="{05428E86-74EA-45B4-BD5B-9109531A7D86}" type="pres">
      <dgm:prSet presAssocID="{B5A6CFEC-D7C7-4160-9914-5D18F5C58563}" presName="sibTrans" presStyleLbl="sibTrans2D1" presStyleIdx="2" presStyleCnt="4"/>
      <dgm:spPr/>
    </dgm:pt>
    <dgm:pt modelId="{B8E0C17E-10E9-4A5F-850A-63EBCD8AA303}" type="pres">
      <dgm:prSet presAssocID="{B5A6CFEC-D7C7-4160-9914-5D18F5C58563}" presName="connectorText" presStyleLbl="sibTrans2D1" presStyleIdx="2" presStyleCnt="4"/>
      <dgm:spPr/>
    </dgm:pt>
    <dgm:pt modelId="{352F4093-6197-4035-B6F6-0B2DDDEDE382}" type="pres">
      <dgm:prSet presAssocID="{9BEF7880-88B3-49E3-B790-47E4B81C18B2}" presName="node" presStyleLbl="node1" presStyleIdx="3" presStyleCnt="5">
        <dgm:presLayoutVars>
          <dgm:bulletEnabled val="1"/>
        </dgm:presLayoutVars>
      </dgm:prSet>
      <dgm:spPr/>
    </dgm:pt>
    <dgm:pt modelId="{E312E293-DF62-4238-B7C7-53205E2C6C4E}" type="pres">
      <dgm:prSet presAssocID="{43C2C2F9-C07C-46DC-AD6B-EFBF90D5688F}" presName="sibTrans" presStyleLbl="sibTrans2D1" presStyleIdx="3" presStyleCnt="4"/>
      <dgm:spPr/>
    </dgm:pt>
    <dgm:pt modelId="{7C667FFE-4F66-4BF5-8C0A-226B629C9427}" type="pres">
      <dgm:prSet presAssocID="{43C2C2F9-C07C-46DC-AD6B-EFBF90D5688F}" presName="connectorText" presStyleLbl="sibTrans2D1" presStyleIdx="3" presStyleCnt="4"/>
      <dgm:spPr/>
    </dgm:pt>
    <dgm:pt modelId="{EC95BF75-CE16-4576-9179-2738A5E2F315}" type="pres">
      <dgm:prSet presAssocID="{9E0F8213-026A-4504-9321-60CAA8FA4BA4}" presName="node" presStyleLbl="node1" presStyleIdx="4" presStyleCnt="5">
        <dgm:presLayoutVars>
          <dgm:bulletEnabled val="1"/>
        </dgm:presLayoutVars>
      </dgm:prSet>
      <dgm:spPr/>
    </dgm:pt>
  </dgm:ptLst>
  <dgm:cxnLst>
    <dgm:cxn modelId="{E30CAE03-DBAF-4C11-AB42-A47443C93466}" srcId="{42D4FE47-3109-42C9-9D9A-320635C88521}" destId="{9BEF7880-88B3-49E3-B790-47E4B81C18B2}" srcOrd="3" destOrd="0" parTransId="{04B8164E-C92C-45EC-80AB-4AED378986D1}" sibTransId="{43C2C2F9-C07C-46DC-AD6B-EFBF90D5688F}"/>
    <dgm:cxn modelId="{7E95AF11-55DB-4504-8510-7303AF79202E}" type="presOf" srcId="{EB988FC5-8AD8-4419-84F8-16588A76A84A}" destId="{3048D24E-608B-4703-8193-27F32B9CDD67}" srcOrd="0" destOrd="0" presId="urn:microsoft.com/office/officeart/2005/8/layout/process2"/>
    <dgm:cxn modelId="{7470E918-EEBD-49DC-A2BB-6845EA875DF4}" srcId="{42D4FE47-3109-42C9-9D9A-320635C88521}" destId="{EB988FC5-8AD8-4419-84F8-16588A76A84A}" srcOrd="0" destOrd="0" parTransId="{2478D2C5-CA9A-4998-849B-C027EE220F5B}" sibTransId="{94A96F50-B87A-4D99-9658-2D5B13191FBF}"/>
    <dgm:cxn modelId="{26426F29-8360-48B3-AA3A-D233DB76B9FA}" type="presOf" srcId="{9E0F8213-026A-4504-9321-60CAA8FA4BA4}" destId="{EC95BF75-CE16-4576-9179-2738A5E2F315}" srcOrd="0" destOrd="0" presId="urn:microsoft.com/office/officeart/2005/8/layout/process2"/>
    <dgm:cxn modelId="{51AF4039-6702-41BB-8F8B-E3562B8FD083}" type="presOf" srcId="{B5A6CFEC-D7C7-4160-9914-5D18F5C58563}" destId="{05428E86-74EA-45B4-BD5B-9109531A7D86}" srcOrd="0" destOrd="0" presId="urn:microsoft.com/office/officeart/2005/8/layout/process2"/>
    <dgm:cxn modelId="{3E00405B-681F-49DC-9DF9-ACD1AAB3A514}" srcId="{42D4FE47-3109-42C9-9D9A-320635C88521}" destId="{9E0F8213-026A-4504-9321-60CAA8FA4BA4}" srcOrd="4" destOrd="0" parTransId="{1DA65CF9-20AC-4834-9643-795FAAD95B28}" sibTransId="{DC4BC688-66A5-4222-8F5B-E62948545D36}"/>
    <dgm:cxn modelId="{29C07672-5067-419C-BF42-E936338FBD56}" type="presOf" srcId="{94A96F50-B87A-4D99-9658-2D5B13191FBF}" destId="{9CD49B90-DB43-4C44-AF51-96014E30265F}" srcOrd="1" destOrd="0" presId="urn:microsoft.com/office/officeart/2005/8/layout/process2"/>
    <dgm:cxn modelId="{140CC798-D883-43AD-ABA6-8372AFD1FCB6}" srcId="{42D4FE47-3109-42C9-9D9A-320635C88521}" destId="{CD7B674E-6C68-4281-A21D-4723CFF1D564}" srcOrd="2" destOrd="0" parTransId="{0367BD05-B09D-4D0E-AD9E-4CE76E5FE2B7}" sibTransId="{B5A6CFEC-D7C7-4160-9914-5D18F5C58563}"/>
    <dgm:cxn modelId="{2D5FEA9E-E43C-4F64-AA3A-FAF97B0EDA5B}" type="presOf" srcId="{42D4FE47-3109-42C9-9D9A-320635C88521}" destId="{4636F9CC-33A8-40B2-9B5B-4EE755AE1BB9}" srcOrd="0" destOrd="0" presId="urn:microsoft.com/office/officeart/2005/8/layout/process2"/>
    <dgm:cxn modelId="{CCDF44A5-7979-4571-9541-AACDC61600C9}" type="presOf" srcId="{9BEF7880-88B3-49E3-B790-47E4B81C18B2}" destId="{352F4093-6197-4035-B6F6-0B2DDDEDE382}" srcOrd="0" destOrd="0" presId="urn:microsoft.com/office/officeart/2005/8/layout/process2"/>
    <dgm:cxn modelId="{A7FC24A6-FC21-4F74-B54F-FE975D056091}" type="presOf" srcId="{95DEF917-51AB-43B0-9F50-575EAC83DDAC}" destId="{0D835025-B268-4DF5-8A24-521FB13CB41A}" srcOrd="0" destOrd="0" presId="urn:microsoft.com/office/officeart/2005/8/layout/process2"/>
    <dgm:cxn modelId="{17A74BB0-8445-4F3E-BDB3-3CC4202A0A17}" type="presOf" srcId="{43C2C2F9-C07C-46DC-AD6B-EFBF90D5688F}" destId="{E312E293-DF62-4238-B7C7-53205E2C6C4E}" srcOrd="0" destOrd="0" presId="urn:microsoft.com/office/officeart/2005/8/layout/process2"/>
    <dgm:cxn modelId="{4DF9BEB1-5112-47D4-9014-59893710C954}" type="presOf" srcId="{AD205779-A9F3-4D3B-B57A-46A04A8076ED}" destId="{597A22A5-FCC5-4FD2-9854-2D7C1C3249DE}" srcOrd="1" destOrd="0" presId="urn:microsoft.com/office/officeart/2005/8/layout/process2"/>
    <dgm:cxn modelId="{E69E3AC2-832C-4038-8BDE-74342B474C90}" type="presOf" srcId="{94A96F50-B87A-4D99-9658-2D5B13191FBF}" destId="{0854510A-B452-4247-9896-2556E245AE84}" srcOrd="0" destOrd="0" presId="urn:microsoft.com/office/officeart/2005/8/layout/process2"/>
    <dgm:cxn modelId="{E7E984CC-D9A4-473F-A4FA-6E8D32A09105}" type="presOf" srcId="{AD205779-A9F3-4D3B-B57A-46A04A8076ED}" destId="{8180A18E-E0CA-4DC1-9D49-60B6DC8C0364}" srcOrd="0" destOrd="0" presId="urn:microsoft.com/office/officeart/2005/8/layout/process2"/>
    <dgm:cxn modelId="{27D26ED4-3D3E-43C8-9F1E-F7FA70531A87}" type="presOf" srcId="{CD7B674E-6C68-4281-A21D-4723CFF1D564}" destId="{7F60FE7E-D48B-4A62-83D1-A5616D49E01B}" srcOrd="0" destOrd="0" presId="urn:microsoft.com/office/officeart/2005/8/layout/process2"/>
    <dgm:cxn modelId="{3D5623EC-2165-4CA5-81BE-23C0FE9980E3}" srcId="{42D4FE47-3109-42C9-9D9A-320635C88521}" destId="{95DEF917-51AB-43B0-9F50-575EAC83DDAC}" srcOrd="1" destOrd="0" parTransId="{D60D9CE5-2B23-489E-B6D0-98343CD430E7}" sibTransId="{AD205779-A9F3-4D3B-B57A-46A04A8076ED}"/>
    <dgm:cxn modelId="{7596F2EE-2FAF-4FDB-BB87-C967BF33713E}" type="presOf" srcId="{43C2C2F9-C07C-46DC-AD6B-EFBF90D5688F}" destId="{7C667FFE-4F66-4BF5-8C0A-226B629C9427}" srcOrd="1" destOrd="0" presId="urn:microsoft.com/office/officeart/2005/8/layout/process2"/>
    <dgm:cxn modelId="{CED579F1-7561-4233-A075-53010F58F336}" type="presOf" srcId="{B5A6CFEC-D7C7-4160-9914-5D18F5C58563}" destId="{B8E0C17E-10E9-4A5F-850A-63EBCD8AA303}" srcOrd="1" destOrd="0" presId="urn:microsoft.com/office/officeart/2005/8/layout/process2"/>
    <dgm:cxn modelId="{E7619679-4B59-423D-BA40-06C0E39DF4C1}" type="presParOf" srcId="{4636F9CC-33A8-40B2-9B5B-4EE755AE1BB9}" destId="{3048D24E-608B-4703-8193-27F32B9CDD67}" srcOrd="0" destOrd="0" presId="urn:microsoft.com/office/officeart/2005/8/layout/process2"/>
    <dgm:cxn modelId="{CB2A773E-2677-48BD-9C63-91141DC8747E}" type="presParOf" srcId="{4636F9CC-33A8-40B2-9B5B-4EE755AE1BB9}" destId="{0854510A-B452-4247-9896-2556E245AE84}" srcOrd="1" destOrd="0" presId="urn:microsoft.com/office/officeart/2005/8/layout/process2"/>
    <dgm:cxn modelId="{336A46E8-D9D3-4CFE-A095-CC888FB99D1B}" type="presParOf" srcId="{0854510A-B452-4247-9896-2556E245AE84}" destId="{9CD49B90-DB43-4C44-AF51-96014E30265F}" srcOrd="0" destOrd="0" presId="urn:microsoft.com/office/officeart/2005/8/layout/process2"/>
    <dgm:cxn modelId="{24C13ED7-B894-4CC2-873B-44322D27165A}" type="presParOf" srcId="{4636F9CC-33A8-40B2-9B5B-4EE755AE1BB9}" destId="{0D835025-B268-4DF5-8A24-521FB13CB41A}" srcOrd="2" destOrd="0" presId="urn:microsoft.com/office/officeart/2005/8/layout/process2"/>
    <dgm:cxn modelId="{21E3D209-2E3D-4069-9023-9C5B8B2D3D65}" type="presParOf" srcId="{4636F9CC-33A8-40B2-9B5B-4EE755AE1BB9}" destId="{8180A18E-E0CA-4DC1-9D49-60B6DC8C0364}" srcOrd="3" destOrd="0" presId="urn:microsoft.com/office/officeart/2005/8/layout/process2"/>
    <dgm:cxn modelId="{6A45A6A0-F606-47FA-8255-7E71A86EABCB}" type="presParOf" srcId="{8180A18E-E0CA-4DC1-9D49-60B6DC8C0364}" destId="{597A22A5-FCC5-4FD2-9854-2D7C1C3249DE}" srcOrd="0" destOrd="0" presId="urn:microsoft.com/office/officeart/2005/8/layout/process2"/>
    <dgm:cxn modelId="{8B1407EC-4CC4-4CDA-8DE9-C41AA19D690D}" type="presParOf" srcId="{4636F9CC-33A8-40B2-9B5B-4EE755AE1BB9}" destId="{7F60FE7E-D48B-4A62-83D1-A5616D49E01B}" srcOrd="4" destOrd="0" presId="urn:microsoft.com/office/officeart/2005/8/layout/process2"/>
    <dgm:cxn modelId="{05417C9F-6E83-47B8-B0C9-00F50B913B43}" type="presParOf" srcId="{4636F9CC-33A8-40B2-9B5B-4EE755AE1BB9}" destId="{05428E86-74EA-45B4-BD5B-9109531A7D86}" srcOrd="5" destOrd="0" presId="urn:microsoft.com/office/officeart/2005/8/layout/process2"/>
    <dgm:cxn modelId="{C31C23E9-B75E-44A4-9BA0-07F1F1E6CAA7}" type="presParOf" srcId="{05428E86-74EA-45B4-BD5B-9109531A7D86}" destId="{B8E0C17E-10E9-4A5F-850A-63EBCD8AA303}" srcOrd="0" destOrd="0" presId="urn:microsoft.com/office/officeart/2005/8/layout/process2"/>
    <dgm:cxn modelId="{6A301FC9-B075-4F38-9C32-C806E51519EF}" type="presParOf" srcId="{4636F9CC-33A8-40B2-9B5B-4EE755AE1BB9}" destId="{352F4093-6197-4035-B6F6-0B2DDDEDE382}" srcOrd="6" destOrd="0" presId="urn:microsoft.com/office/officeart/2005/8/layout/process2"/>
    <dgm:cxn modelId="{43185989-3EA1-4211-915B-FE55C248D00B}" type="presParOf" srcId="{4636F9CC-33A8-40B2-9B5B-4EE755AE1BB9}" destId="{E312E293-DF62-4238-B7C7-53205E2C6C4E}" srcOrd="7" destOrd="0" presId="urn:microsoft.com/office/officeart/2005/8/layout/process2"/>
    <dgm:cxn modelId="{9A91986A-B3E5-45A1-B402-EEB2BE8A2D51}" type="presParOf" srcId="{E312E293-DF62-4238-B7C7-53205E2C6C4E}" destId="{7C667FFE-4F66-4BF5-8C0A-226B629C9427}" srcOrd="0" destOrd="0" presId="urn:microsoft.com/office/officeart/2005/8/layout/process2"/>
    <dgm:cxn modelId="{F8ACA65D-9C33-4CE2-894E-792F89BB015A}" type="presParOf" srcId="{4636F9CC-33A8-40B2-9B5B-4EE755AE1BB9}" destId="{EC95BF75-CE16-4576-9179-2738A5E2F315}" srcOrd="8"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79ADDE-1B03-4C9B-A6D0-58A934351DB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MX"/>
        </a:p>
      </dgm:t>
    </dgm:pt>
    <dgm:pt modelId="{E1DA2582-B807-48AA-8556-BE898CADD2D7}">
      <dgm:prSet phldrT="[Texto]"/>
      <dgm:spPr/>
      <dgm:t>
        <a:bodyPr/>
        <a:lstStyle/>
        <a:p>
          <a:r>
            <a:rPr lang="es-MX" dirty="0" err="1"/>
            <a:t>InputStream</a:t>
          </a:r>
          <a:endParaRPr lang="es-MX" dirty="0"/>
        </a:p>
      </dgm:t>
    </dgm:pt>
    <dgm:pt modelId="{AA59FF9A-AAA6-4C8A-91F7-F4D44AD44A07}" type="parTrans" cxnId="{D2E22ADE-2CE0-4A20-A664-90AAD52FE932}">
      <dgm:prSet/>
      <dgm:spPr/>
      <dgm:t>
        <a:bodyPr/>
        <a:lstStyle/>
        <a:p>
          <a:endParaRPr lang="es-MX"/>
        </a:p>
      </dgm:t>
    </dgm:pt>
    <dgm:pt modelId="{8F4DBF0E-29BA-4865-9F19-89E10200389A}" type="sibTrans" cxnId="{D2E22ADE-2CE0-4A20-A664-90AAD52FE932}">
      <dgm:prSet/>
      <dgm:spPr/>
      <dgm:t>
        <a:bodyPr/>
        <a:lstStyle/>
        <a:p>
          <a:endParaRPr lang="es-MX"/>
        </a:p>
      </dgm:t>
    </dgm:pt>
    <dgm:pt modelId="{5E4815CA-DB29-479F-A0EA-FE4063E40217}">
      <dgm:prSet phldrT="[Texto]"/>
      <dgm:spPr/>
      <dgm:t>
        <a:bodyPr/>
        <a:lstStyle/>
        <a:p>
          <a:r>
            <a:rPr lang="es-MX" dirty="0"/>
            <a:t>Audio</a:t>
          </a:r>
        </a:p>
        <a:p>
          <a:r>
            <a:rPr lang="es-MX" dirty="0" err="1"/>
            <a:t>InputStream</a:t>
          </a:r>
          <a:endParaRPr lang="es-MX" dirty="0"/>
        </a:p>
      </dgm:t>
    </dgm:pt>
    <dgm:pt modelId="{8F9A238D-2033-4A1C-B612-9B95FC7A3E9D}" type="parTrans" cxnId="{A4C33AA6-7A32-4481-AEF7-67FE6D35FAFE}">
      <dgm:prSet/>
      <dgm:spPr/>
      <dgm:t>
        <a:bodyPr/>
        <a:lstStyle/>
        <a:p>
          <a:endParaRPr lang="es-MX"/>
        </a:p>
      </dgm:t>
    </dgm:pt>
    <dgm:pt modelId="{9EC7A8AD-CA01-4569-BD7B-6F91F064E5C2}" type="sibTrans" cxnId="{A4C33AA6-7A32-4481-AEF7-67FE6D35FAFE}">
      <dgm:prSet/>
      <dgm:spPr/>
      <dgm:t>
        <a:bodyPr/>
        <a:lstStyle/>
        <a:p>
          <a:endParaRPr lang="es-MX"/>
        </a:p>
      </dgm:t>
    </dgm:pt>
    <dgm:pt modelId="{0110A502-5A9C-4BDE-A588-C0106B2761E3}">
      <dgm:prSet phldrT="[Texto]"/>
      <dgm:spPr/>
      <dgm:t>
        <a:bodyPr/>
        <a:lstStyle/>
        <a:p>
          <a:r>
            <a:rPr lang="es-MX" dirty="0" err="1"/>
            <a:t>ByteArray</a:t>
          </a:r>
          <a:endParaRPr lang="es-MX" dirty="0"/>
        </a:p>
        <a:p>
          <a:r>
            <a:rPr lang="es-MX" dirty="0" err="1"/>
            <a:t>InputStream</a:t>
          </a:r>
          <a:endParaRPr lang="es-MX" dirty="0"/>
        </a:p>
      </dgm:t>
    </dgm:pt>
    <dgm:pt modelId="{FD5AD025-2297-43C3-B730-B3A6183C6DFA}" type="parTrans" cxnId="{3BF3458F-237D-4AFC-8453-D7ED3625CD20}">
      <dgm:prSet/>
      <dgm:spPr/>
      <dgm:t>
        <a:bodyPr/>
        <a:lstStyle/>
        <a:p>
          <a:endParaRPr lang="es-MX"/>
        </a:p>
      </dgm:t>
    </dgm:pt>
    <dgm:pt modelId="{940E7414-9104-4479-9251-2AED51B8B63B}" type="sibTrans" cxnId="{3BF3458F-237D-4AFC-8453-D7ED3625CD20}">
      <dgm:prSet/>
      <dgm:spPr/>
      <dgm:t>
        <a:bodyPr/>
        <a:lstStyle/>
        <a:p>
          <a:endParaRPr lang="es-MX"/>
        </a:p>
      </dgm:t>
    </dgm:pt>
    <dgm:pt modelId="{FB90A6D5-8A45-4AED-8AEF-C4F42C93B632}">
      <dgm:prSet phldrT="[Texto]"/>
      <dgm:spPr/>
      <dgm:t>
        <a:bodyPr/>
        <a:lstStyle/>
        <a:p>
          <a:r>
            <a:rPr lang="es-MX" dirty="0"/>
            <a:t>File</a:t>
          </a:r>
        </a:p>
        <a:p>
          <a:r>
            <a:rPr lang="es-MX" dirty="0" err="1"/>
            <a:t>InputStream</a:t>
          </a:r>
          <a:endParaRPr lang="es-MX" dirty="0"/>
        </a:p>
      </dgm:t>
    </dgm:pt>
    <dgm:pt modelId="{D30C2E3F-CA3E-42C1-B7B1-25188891FDFD}" type="parTrans" cxnId="{5A7D0A08-966D-4946-B33F-CC6347A60C59}">
      <dgm:prSet/>
      <dgm:spPr/>
      <dgm:t>
        <a:bodyPr/>
        <a:lstStyle/>
        <a:p>
          <a:endParaRPr lang="es-MX"/>
        </a:p>
      </dgm:t>
    </dgm:pt>
    <dgm:pt modelId="{F1508DE4-66CD-47F4-976C-20F39A79F8DB}" type="sibTrans" cxnId="{5A7D0A08-966D-4946-B33F-CC6347A60C59}">
      <dgm:prSet/>
      <dgm:spPr/>
      <dgm:t>
        <a:bodyPr/>
        <a:lstStyle/>
        <a:p>
          <a:endParaRPr lang="es-MX"/>
        </a:p>
      </dgm:t>
    </dgm:pt>
    <dgm:pt modelId="{7DC0FEF0-9A7D-4326-9B51-47B70CDB5FD8}">
      <dgm:prSet phldrT="[Texto]"/>
      <dgm:spPr/>
      <dgm:t>
        <a:bodyPr/>
        <a:lstStyle/>
        <a:p>
          <a:r>
            <a:rPr lang="es-MX" dirty="0" err="1"/>
            <a:t>Piped</a:t>
          </a:r>
          <a:r>
            <a:rPr lang="es-MX" dirty="0"/>
            <a:t> </a:t>
          </a:r>
          <a:r>
            <a:rPr lang="es-MX" dirty="0" err="1"/>
            <a:t>InputStream</a:t>
          </a:r>
          <a:endParaRPr lang="es-MX" dirty="0"/>
        </a:p>
      </dgm:t>
    </dgm:pt>
    <dgm:pt modelId="{B3BBCEB4-A133-4F89-BE1E-61F4830C9175}" type="parTrans" cxnId="{17F80B5D-4168-4836-9862-92CF6D80E786}">
      <dgm:prSet/>
      <dgm:spPr/>
      <dgm:t>
        <a:bodyPr/>
        <a:lstStyle/>
        <a:p>
          <a:endParaRPr lang="es-MX"/>
        </a:p>
      </dgm:t>
    </dgm:pt>
    <dgm:pt modelId="{F361B0C5-7D9D-4630-BB96-8081449F29DD}" type="sibTrans" cxnId="{17F80B5D-4168-4836-9862-92CF6D80E786}">
      <dgm:prSet/>
      <dgm:spPr/>
      <dgm:t>
        <a:bodyPr/>
        <a:lstStyle/>
        <a:p>
          <a:endParaRPr lang="es-MX"/>
        </a:p>
      </dgm:t>
    </dgm:pt>
    <dgm:pt modelId="{96140F3B-7150-49A4-8D7E-9A62DDC4F7B7}">
      <dgm:prSet phldrT="[Texto]"/>
      <dgm:spPr/>
      <dgm:t>
        <a:bodyPr/>
        <a:lstStyle/>
        <a:p>
          <a:r>
            <a:rPr lang="es-MX" dirty="0" err="1"/>
            <a:t>Filter</a:t>
          </a:r>
          <a:r>
            <a:rPr lang="es-MX" dirty="0"/>
            <a:t> </a:t>
          </a:r>
          <a:r>
            <a:rPr lang="es-MX" dirty="0" err="1"/>
            <a:t>InputStream</a:t>
          </a:r>
          <a:endParaRPr lang="es-MX" dirty="0"/>
        </a:p>
      </dgm:t>
    </dgm:pt>
    <dgm:pt modelId="{D0BEC526-9117-4DC8-A184-F298DE3B9E11}" type="parTrans" cxnId="{58442DF2-B0E6-4CC3-AB81-DAFACE232FFB}">
      <dgm:prSet/>
      <dgm:spPr/>
      <dgm:t>
        <a:bodyPr/>
        <a:lstStyle/>
        <a:p>
          <a:endParaRPr lang="es-MX"/>
        </a:p>
      </dgm:t>
    </dgm:pt>
    <dgm:pt modelId="{CA00591D-B8D1-46C5-B8C3-EE5191596130}" type="sibTrans" cxnId="{58442DF2-B0E6-4CC3-AB81-DAFACE232FFB}">
      <dgm:prSet/>
      <dgm:spPr/>
      <dgm:t>
        <a:bodyPr/>
        <a:lstStyle/>
        <a:p>
          <a:endParaRPr lang="es-MX"/>
        </a:p>
      </dgm:t>
    </dgm:pt>
    <dgm:pt modelId="{F4891564-AEE8-4535-9C3D-77870F38B4F3}">
      <dgm:prSet phldrT="[Texto]"/>
      <dgm:spPr/>
      <dgm:t>
        <a:bodyPr/>
        <a:lstStyle/>
        <a:p>
          <a:r>
            <a:rPr lang="es-MX" dirty="0" err="1"/>
            <a:t>Secuence</a:t>
          </a:r>
          <a:r>
            <a:rPr lang="es-MX" dirty="0"/>
            <a:t> </a:t>
          </a:r>
          <a:r>
            <a:rPr lang="es-MX" dirty="0" err="1"/>
            <a:t>InputStream</a:t>
          </a:r>
          <a:endParaRPr lang="es-MX" dirty="0"/>
        </a:p>
      </dgm:t>
    </dgm:pt>
    <dgm:pt modelId="{D212D97C-39D7-45D3-B59D-729EF4EDFC85}" type="parTrans" cxnId="{8D4396FD-8B3C-4F5E-9AF6-201BBA04FF13}">
      <dgm:prSet/>
      <dgm:spPr/>
      <dgm:t>
        <a:bodyPr/>
        <a:lstStyle/>
        <a:p>
          <a:endParaRPr lang="es-MX"/>
        </a:p>
      </dgm:t>
    </dgm:pt>
    <dgm:pt modelId="{BE5B4773-083E-42EC-9611-BE55E6E5F643}" type="sibTrans" cxnId="{8D4396FD-8B3C-4F5E-9AF6-201BBA04FF13}">
      <dgm:prSet/>
      <dgm:spPr/>
      <dgm:t>
        <a:bodyPr/>
        <a:lstStyle/>
        <a:p>
          <a:endParaRPr lang="es-MX"/>
        </a:p>
      </dgm:t>
    </dgm:pt>
    <dgm:pt modelId="{2319DF6E-5BA8-4CC5-BF25-25475E813CB2}">
      <dgm:prSet phldrT="[Texto]"/>
      <dgm:spPr/>
      <dgm:t>
        <a:bodyPr/>
        <a:lstStyle/>
        <a:p>
          <a:r>
            <a:rPr lang="es-MX" dirty="0" err="1"/>
            <a:t>StringBuffer</a:t>
          </a:r>
          <a:r>
            <a:rPr lang="es-MX" dirty="0"/>
            <a:t> </a:t>
          </a:r>
          <a:r>
            <a:rPr lang="es-MX" dirty="0" err="1"/>
            <a:t>InputStream</a:t>
          </a:r>
          <a:endParaRPr lang="es-MX" dirty="0"/>
        </a:p>
      </dgm:t>
    </dgm:pt>
    <dgm:pt modelId="{E2674F08-A35D-4821-BEDA-07056767E21B}" type="parTrans" cxnId="{5CCF0ED9-B349-4DE0-BE19-C68973929742}">
      <dgm:prSet/>
      <dgm:spPr/>
      <dgm:t>
        <a:bodyPr/>
        <a:lstStyle/>
        <a:p>
          <a:endParaRPr lang="es-MX"/>
        </a:p>
      </dgm:t>
    </dgm:pt>
    <dgm:pt modelId="{F91BCAF3-C141-45BD-860B-0D6FA30D285D}" type="sibTrans" cxnId="{5CCF0ED9-B349-4DE0-BE19-C68973929742}">
      <dgm:prSet/>
      <dgm:spPr/>
      <dgm:t>
        <a:bodyPr/>
        <a:lstStyle/>
        <a:p>
          <a:endParaRPr lang="es-MX"/>
        </a:p>
      </dgm:t>
    </dgm:pt>
    <dgm:pt modelId="{036F381C-6418-480F-B1B5-DEF38C027173}">
      <dgm:prSet phldrT="[Texto]"/>
      <dgm:spPr/>
      <dgm:t>
        <a:bodyPr/>
        <a:lstStyle/>
        <a:p>
          <a:r>
            <a:rPr lang="es-MX" dirty="0" err="1"/>
            <a:t>Object</a:t>
          </a:r>
          <a:r>
            <a:rPr lang="es-MX" dirty="0"/>
            <a:t> </a:t>
          </a:r>
          <a:r>
            <a:rPr lang="es-MX" dirty="0" err="1"/>
            <a:t>InputStream</a:t>
          </a:r>
          <a:endParaRPr lang="es-MX" dirty="0"/>
        </a:p>
      </dgm:t>
    </dgm:pt>
    <dgm:pt modelId="{2230FCBC-7585-486C-B846-70DFB8E597AA}" type="parTrans" cxnId="{78971BEA-8312-40E0-BEF7-B35700D2575D}">
      <dgm:prSet/>
      <dgm:spPr/>
      <dgm:t>
        <a:bodyPr/>
        <a:lstStyle/>
        <a:p>
          <a:endParaRPr lang="es-MX"/>
        </a:p>
      </dgm:t>
    </dgm:pt>
    <dgm:pt modelId="{F42E967C-BF16-4B73-A181-0FD67BB48C16}" type="sibTrans" cxnId="{78971BEA-8312-40E0-BEF7-B35700D2575D}">
      <dgm:prSet/>
      <dgm:spPr/>
      <dgm:t>
        <a:bodyPr/>
        <a:lstStyle/>
        <a:p>
          <a:endParaRPr lang="es-MX"/>
        </a:p>
      </dgm:t>
    </dgm:pt>
    <dgm:pt modelId="{443BA65F-4880-40C9-903F-B25CEE674ED4}" type="pres">
      <dgm:prSet presAssocID="{D679ADDE-1B03-4C9B-A6D0-58A934351DB0}" presName="hierChild1" presStyleCnt="0">
        <dgm:presLayoutVars>
          <dgm:orgChart val="1"/>
          <dgm:chPref val="1"/>
          <dgm:dir/>
          <dgm:animOne val="branch"/>
          <dgm:animLvl val="lvl"/>
          <dgm:resizeHandles/>
        </dgm:presLayoutVars>
      </dgm:prSet>
      <dgm:spPr/>
    </dgm:pt>
    <dgm:pt modelId="{9EA56E4C-7926-4162-9BB8-A7F431AB7A8A}" type="pres">
      <dgm:prSet presAssocID="{E1DA2582-B807-48AA-8556-BE898CADD2D7}" presName="hierRoot1" presStyleCnt="0">
        <dgm:presLayoutVars>
          <dgm:hierBranch val="init"/>
        </dgm:presLayoutVars>
      </dgm:prSet>
      <dgm:spPr/>
    </dgm:pt>
    <dgm:pt modelId="{080CD68E-8494-4702-88FB-AE0ED3973A7B}" type="pres">
      <dgm:prSet presAssocID="{E1DA2582-B807-48AA-8556-BE898CADD2D7}" presName="rootComposite1" presStyleCnt="0"/>
      <dgm:spPr/>
    </dgm:pt>
    <dgm:pt modelId="{143CEF48-499B-47BE-A830-35B68DD03C99}" type="pres">
      <dgm:prSet presAssocID="{E1DA2582-B807-48AA-8556-BE898CADD2D7}" presName="rootText1" presStyleLbl="node0" presStyleIdx="0" presStyleCnt="1">
        <dgm:presLayoutVars>
          <dgm:chPref val="3"/>
        </dgm:presLayoutVars>
      </dgm:prSet>
      <dgm:spPr/>
    </dgm:pt>
    <dgm:pt modelId="{45F8BC75-BD5F-46D6-AB44-A4D4F0E44802}" type="pres">
      <dgm:prSet presAssocID="{E1DA2582-B807-48AA-8556-BE898CADD2D7}" presName="rootConnector1" presStyleLbl="node1" presStyleIdx="0" presStyleCnt="0"/>
      <dgm:spPr/>
    </dgm:pt>
    <dgm:pt modelId="{81AC547A-577A-413E-8FB6-20106E6B1BAB}" type="pres">
      <dgm:prSet presAssocID="{E1DA2582-B807-48AA-8556-BE898CADD2D7}" presName="hierChild2" presStyleCnt="0"/>
      <dgm:spPr/>
    </dgm:pt>
    <dgm:pt modelId="{BB2427BE-519B-4A2B-9FE7-27422416143B}" type="pres">
      <dgm:prSet presAssocID="{8F9A238D-2033-4A1C-B612-9B95FC7A3E9D}" presName="Name37" presStyleLbl="parChTrans1D2" presStyleIdx="0" presStyleCnt="8"/>
      <dgm:spPr/>
    </dgm:pt>
    <dgm:pt modelId="{B4EC47BB-05C3-4F43-9EC9-77EAE579761A}" type="pres">
      <dgm:prSet presAssocID="{5E4815CA-DB29-479F-A0EA-FE4063E40217}" presName="hierRoot2" presStyleCnt="0">
        <dgm:presLayoutVars>
          <dgm:hierBranch val="init"/>
        </dgm:presLayoutVars>
      </dgm:prSet>
      <dgm:spPr/>
    </dgm:pt>
    <dgm:pt modelId="{0955667B-F39C-4DAC-8C1D-3EED549FAE13}" type="pres">
      <dgm:prSet presAssocID="{5E4815CA-DB29-479F-A0EA-FE4063E40217}" presName="rootComposite" presStyleCnt="0"/>
      <dgm:spPr/>
    </dgm:pt>
    <dgm:pt modelId="{D2A90102-7C70-478F-ACBD-1F9724D4C493}" type="pres">
      <dgm:prSet presAssocID="{5E4815CA-DB29-479F-A0EA-FE4063E40217}" presName="rootText" presStyleLbl="node2" presStyleIdx="0" presStyleCnt="8">
        <dgm:presLayoutVars>
          <dgm:chPref val="3"/>
        </dgm:presLayoutVars>
      </dgm:prSet>
      <dgm:spPr/>
    </dgm:pt>
    <dgm:pt modelId="{08F58D04-1428-4FDB-BAAA-5896322E6B38}" type="pres">
      <dgm:prSet presAssocID="{5E4815CA-DB29-479F-A0EA-FE4063E40217}" presName="rootConnector" presStyleLbl="node2" presStyleIdx="0" presStyleCnt="8"/>
      <dgm:spPr/>
    </dgm:pt>
    <dgm:pt modelId="{D20B09E3-F7FD-4369-89F0-61EDED4BC9E0}" type="pres">
      <dgm:prSet presAssocID="{5E4815CA-DB29-479F-A0EA-FE4063E40217}" presName="hierChild4" presStyleCnt="0"/>
      <dgm:spPr/>
    </dgm:pt>
    <dgm:pt modelId="{84A94EBA-1BFD-4E2D-96EE-36F1C838E7DD}" type="pres">
      <dgm:prSet presAssocID="{5E4815CA-DB29-479F-A0EA-FE4063E40217}" presName="hierChild5" presStyleCnt="0"/>
      <dgm:spPr/>
    </dgm:pt>
    <dgm:pt modelId="{80ACB35F-0C71-453D-A874-52C56E650872}" type="pres">
      <dgm:prSet presAssocID="{FD5AD025-2297-43C3-B730-B3A6183C6DFA}" presName="Name37" presStyleLbl="parChTrans1D2" presStyleIdx="1" presStyleCnt="8"/>
      <dgm:spPr/>
    </dgm:pt>
    <dgm:pt modelId="{70717D50-621C-45AF-83A1-A435A644017B}" type="pres">
      <dgm:prSet presAssocID="{0110A502-5A9C-4BDE-A588-C0106B2761E3}" presName="hierRoot2" presStyleCnt="0">
        <dgm:presLayoutVars>
          <dgm:hierBranch val="init"/>
        </dgm:presLayoutVars>
      </dgm:prSet>
      <dgm:spPr/>
    </dgm:pt>
    <dgm:pt modelId="{6A3756FF-9D66-4F56-8051-F0E2F0B7AA3A}" type="pres">
      <dgm:prSet presAssocID="{0110A502-5A9C-4BDE-A588-C0106B2761E3}" presName="rootComposite" presStyleCnt="0"/>
      <dgm:spPr/>
    </dgm:pt>
    <dgm:pt modelId="{9CAFFEC3-3CC3-4100-8775-E3A9D89965A2}" type="pres">
      <dgm:prSet presAssocID="{0110A502-5A9C-4BDE-A588-C0106B2761E3}" presName="rootText" presStyleLbl="node2" presStyleIdx="1" presStyleCnt="8">
        <dgm:presLayoutVars>
          <dgm:chPref val="3"/>
        </dgm:presLayoutVars>
      </dgm:prSet>
      <dgm:spPr/>
    </dgm:pt>
    <dgm:pt modelId="{C01053C5-9447-4AB1-BE5F-3E651C1FDB36}" type="pres">
      <dgm:prSet presAssocID="{0110A502-5A9C-4BDE-A588-C0106B2761E3}" presName="rootConnector" presStyleLbl="node2" presStyleIdx="1" presStyleCnt="8"/>
      <dgm:spPr/>
    </dgm:pt>
    <dgm:pt modelId="{0D506719-91DC-4E8F-ADAF-68A0029FF127}" type="pres">
      <dgm:prSet presAssocID="{0110A502-5A9C-4BDE-A588-C0106B2761E3}" presName="hierChild4" presStyleCnt="0"/>
      <dgm:spPr/>
    </dgm:pt>
    <dgm:pt modelId="{7C73E99C-FECF-4281-B594-92F7C41EFFE1}" type="pres">
      <dgm:prSet presAssocID="{0110A502-5A9C-4BDE-A588-C0106B2761E3}" presName="hierChild5" presStyleCnt="0"/>
      <dgm:spPr/>
    </dgm:pt>
    <dgm:pt modelId="{87741009-AB78-4E7C-823D-80B5EDC80477}" type="pres">
      <dgm:prSet presAssocID="{D30C2E3F-CA3E-42C1-B7B1-25188891FDFD}" presName="Name37" presStyleLbl="parChTrans1D2" presStyleIdx="2" presStyleCnt="8"/>
      <dgm:spPr/>
    </dgm:pt>
    <dgm:pt modelId="{7C727E59-0E78-415D-8969-3FCCE8233839}" type="pres">
      <dgm:prSet presAssocID="{FB90A6D5-8A45-4AED-8AEF-C4F42C93B632}" presName="hierRoot2" presStyleCnt="0">
        <dgm:presLayoutVars>
          <dgm:hierBranch val="init"/>
        </dgm:presLayoutVars>
      </dgm:prSet>
      <dgm:spPr/>
    </dgm:pt>
    <dgm:pt modelId="{9C04DA5D-41C6-44FB-9FCE-B01550802FC7}" type="pres">
      <dgm:prSet presAssocID="{FB90A6D5-8A45-4AED-8AEF-C4F42C93B632}" presName="rootComposite" presStyleCnt="0"/>
      <dgm:spPr/>
    </dgm:pt>
    <dgm:pt modelId="{1048E5C1-5C63-4918-B303-B51D91FA0622}" type="pres">
      <dgm:prSet presAssocID="{FB90A6D5-8A45-4AED-8AEF-C4F42C93B632}" presName="rootText" presStyleLbl="node2" presStyleIdx="2" presStyleCnt="8">
        <dgm:presLayoutVars>
          <dgm:chPref val="3"/>
        </dgm:presLayoutVars>
      </dgm:prSet>
      <dgm:spPr/>
    </dgm:pt>
    <dgm:pt modelId="{42EE8E1D-6C2F-4C51-9362-7DC21D77A929}" type="pres">
      <dgm:prSet presAssocID="{FB90A6D5-8A45-4AED-8AEF-C4F42C93B632}" presName="rootConnector" presStyleLbl="node2" presStyleIdx="2" presStyleCnt="8"/>
      <dgm:spPr/>
    </dgm:pt>
    <dgm:pt modelId="{2075326E-0F16-4331-8421-E5257644616E}" type="pres">
      <dgm:prSet presAssocID="{FB90A6D5-8A45-4AED-8AEF-C4F42C93B632}" presName="hierChild4" presStyleCnt="0"/>
      <dgm:spPr/>
    </dgm:pt>
    <dgm:pt modelId="{FED5FB3D-02AB-4179-8E63-0354A126CF25}" type="pres">
      <dgm:prSet presAssocID="{FB90A6D5-8A45-4AED-8AEF-C4F42C93B632}" presName="hierChild5" presStyleCnt="0"/>
      <dgm:spPr/>
    </dgm:pt>
    <dgm:pt modelId="{C47001DF-6F27-4447-B5B2-53500211F74A}" type="pres">
      <dgm:prSet presAssocID="{B3BBCEB4-A133-4F89-BE1E-61F4830C9175}" presName="Name37" presStyleLbl="parChTrans1D2" presStyleIdx="3" presStyleCnt="8"/>
      <dgm:spPr/>
    </dgm:pt>
    <dgm:pt modelId="{0C549819-BCBE-4DBF-B0AF-C72EBDF9EBEF}" type="pres">
      <dgm:prSet presAssocID="{7DC0FEF0-9A7D-4326-9B51-47B70CDB5FD8}" presName="hierRoot2" presStyleCnt="0">
        <dgm:presLayoutVars>
          <dgm:hierBranch val="init"/>
        </dgm:presLayoutVars>
      </dgm:prSet>
      <dgm:spPr/>
    </dgm:pt>
    <dgm:pt modelId="{35BC5B54-CDC3-40E6-BAFD-3B9C2369CED0}" type="pres">
      <dgm:prSet presAssocID="{7DC0FEF0-9A7D-4326-9B51-47B70CDB5FD8}" presName="rootComposite" presStyleCnt="0"/>
      <dgm:spPr/>
    </dgm:pt>
    <dgm:pt modelId="{6D7301CA-31C5-4FBA-B8FE-60343DFEB4AC}" type="pres">
      <dgm:prSet presAssocID="{7DC0FEF0-9A7D-4326-9B51-47B70CDB5FD8}" presName="rootText" presStyleLbl="node2" presStyleIdx="3" presStyleCnt="8">
        <dgm:presLayoutVars>
          <dgm:chPref val="3"/>
        </dgm:presLayoutVars>
      </dgm:prSet>
      <dgm:spPr/>
    </dgm:pt>
    <dgm:pt modelId="{2C98C398-DFE0-41D2-B250-3DF0F7B2FAA7}" type="pres">
      <dgm:prSet presAssocID="{7DC0FEF0-9A7D-4326-9B51-47B70CDB5FD8}" presName="rootConnector" presStyleLbl="node2" presStyleIdx="3" presStyleCnt="8"/>
      <dgm:spPr/>
    </dgm:pt>
    <dgm:pt modelId="{071506B2-CDFE-4149-90D1-32C40D147E3A}" type="pres">
      <dgm:prSet presAssocID="{7DC0FEF0-9A7D-4326-9B51-47B70CDB5FD8}" presName="hierChild4" presStyleCnt="0"/>
      <dgm:spPr/>
    </dgm:pt>
    <dgm:pt modelId="{D05537E7-1FD2-4A0F-99FA-80759DD9420E}" type="pres">
      <dgm:prSet presAssocID="{7DC0FEF0-9A7D-4326-9B51-47B70CDB5FD8}" presName="hierChild5" presStyleCnt="0"/>
      <dgm:spPr/>
    </dgm:pt>
    <dgm:pt modelId="{1E94E11A-C835-42BB-A217-CC357CB0E6D4}" type="pres">
      <dgm:prSet presAssocID="{D0BEC526-9117-4DC8-A184-F298DE3B9E11}" presName="Name37" presStyleLbl="parChTrans1D2" presStyleIdx="4" presStyleCnt="8"/>
      <dgm:spPr/>
    </dgm:pt>
    <dgm:pt modelId="{B2CDCC44-26E9-4640-929D-7153C2BABEF1}" type="pres">
      <dgm:prSet presAssocID="{96140F3B-7150-49A4-8D7E-9A62DDC4F7B7}" presName="hierRoot2" presStyleCnt="0">
        <dgm:presLayoutVars>
          <dgm:hierBranch val="init"/>
        </dgm:presLayoutVars>
      </dgm:prSet>
      <dgm:spPr/>
    </dgm:pt>
    <dgm:pt modelId="{9188EC8A-5EEB-4D65-942B-9018934A9173}" type="pres">
      <dgm:prSet presAssocID="{96140F3B-7150-49A4-8D7E-9A62DDC4F7B7}" presName="rootComposite" presStyleCnt="0"/>
      <dgm:spPr/>
    </dgm:pt>
    <dgm:pt modelId="{72E01583-452E-4475-BE71-6FDBBE775A82}" type="pres">
      <dgm:prSet presAssocID="{96140F3B-7150-49A4-8D7E-9A62DDC4F7B7}" presName="rootText" presStyleLbl="node2" presStyleIdx="4" presStyleCnt="8">
        <dgm:presLayoutVars>
          <dgm:chPref val="3"/>
        </dgm:presLayoutVars>
      </dgm:prSet>
      <dgm:spPr/>
    </dgm:pt>
    <dgm:pt modelId="{2B60772C-6724-47BC-8F37-213D77F2904E}" type="pres">
      <dgm:prSet presAssocID="{96140F3B-7150-49A4-8D7E-9A62DDC4F7B7}" presName="rootConnector" presStyleLbl="node2" presStyleIdx="4" presStyleCnt="8"/>
      <dgm:spPr/>
    </dgm:pt>
    <dgm:pt modelId="{403A8961-59F6-44A0-A9EF-5553BA54FAB2}" type="pres">
      <dgm:prSet presAssocID="{96140F3B-7150-49A4-8D7E-9A62DDC4F7B7}" presName="hierChild4" presStyleCnt="0"/>
      <dgm:spPr/>
    </dgm:pt>
    <dgm:pt modelId="{DB788E16-6970-4730-971D-72F9147C9198}" type="pres">
      <dgm:prSet presAssocID="{96140F3B-7150-49A4-8D7E-9A62DDC4F7B7}" presName="hierChild5" presStyleCnt="0"/>
      <dgm:spPr/>
    </dgm:pt>
    <dgm:pt modelId="{C77F47EB-FF69-4068-8C79-C50DDB20DCF4}" type="pres">
      <dgm:prSet presAssocID="{D212D97C-39D7-45D3-B59D-729EF4EDFC85}" presName="Name37" presStyleLbl="parChTrans1D2" presStyleIdx="5" presStyleCnt="8"/>
      <dgm:spPr/>
    </dgm:pt>
    <dgm:pt modelId="{8DADB981-2A45-4172-BCF4-B8244CEB3983}" type="pres">
      <dgm:prSet presAssocID="{F4891564-AEE8-4535-9C3D-77870F38B4F3}" presName="hierRoot2" presStyleCnt="0">
        <dgm:presLayoutVars>
          <dgm:hierBranch val="init"/>
        </dgm:presLayoutVars>
      </dgm:prSet>
      <dgm:spPr/>
    </dgm:pt>
    <dgm:pt modelId="{C42BEC6B-3E54-4622-BE8C-EF2FEC2AFC04}" type="pres">
      <dgm:prSet presAssocID="{F4891564-AEE8-4535-9C3D-77870F38B4F3}" presName="rootComposite" presStyleCnt="0"/>
      <dgm:spPr/>
    </dgm:pt>
    <dgm:pt modelId="{7F38AA9C-F531-43F3-BFDA-3D2C9CB5C92E}" type="pres">
      <dgm:prSet presAssocID="{F4891564-AEE8-4535-9C3D-77870F38B4F3}" presName="rootText" presStyleLbl="node2" presStyleIdx="5" presStyleCnt="8">
        <dgm:presLayoutVars>
          <dgm:chPref val="3"/>
        </dgm:presLayoutVars>
      </dgm:prSet>
      <dgm:spPr/>
    </dgm:pt>
    <dgm:pt modelId="{7DBE2B31-B699-479A-B7ED-4FA8C2E59777}" type="pres">
      <dgm:prSet presAssocID="{F4891564-AEE8-4535-9C3D-77870F38B4F3}" presName="rootConnector" presStyleLbl="node2" presStyleIdx="5" presStyleCnt="8"/>
      <dgm:spPr/>
    </dgm:pt>
    <dgm:pt modelId="{196B7565-1A66-485B-98EF-118CA5A78267}" type="pres">
      <dgm:prSet presAssocID="{F4891564-AEE8-4535-9C3D-77870F38B4F3}" presName="hierChild4" presStyleCnt="0"/>
      <dgm:spPr/>
    </dgm:pt>
    <dgm:pt modelId="{6386E9FD-6F5A-4DCC-84B4-1783BB80F41C}" type="pres">
      <dgm:prSet presAssocID="{F4891564-AEE8-4535-9C3D-77870F38B4F3}" presName="hierChild5" presStyleCnt="0"/>
      <dgm:spPr/>
    </dgm:pt>
    <dgm:pt modelId="{BA320D9A-2499-4FCE-8729-F551CB5F81D0}" type="pres">
      <dgm:prSet presAssocID="{E2674F08-A35D-4821-BEDA-07056767E21B}" presName="Name37" presStyleLbl="parChTrans1D2" presStyleIdx="6" presStyleCnt="8"/>
      <dgm:spPr/>
    </dgm:pt>
    <dgm:pt modelId="{B7CDA08B-F89D-43B7-B3E7-0B49735B42D4}" type="pres">
      <dgm:prSet presAssocID="{2319DF6E-5BA8-4CC5-BF25-25475E813CB2}" presName="hierRoot2" presStyleCnt="0">
        <dgm:presLayoutVars>
          <dgm:hierBranch val="init"/>
        </dgm:presLayoutVars>
      </dgm:prSet>
      <dgm:spPr/>
    </dgm:pt>
    <dgm:pt modelId="{0CCAAD3D-07CF-48DE-907B-4032AEF40203}" type="pres">
      <dgm:prSet presAssocID="{2319DF6E-5BA8-4CC5-BF25-25475E813CB2}" presName="rootComposite" presStyleCnt="0"/>
      <dgm:spPr/>
    </dgm:pt>
    <dgm:pt modelId="{380513DA-B9E7-40BA-89AD-7CDFED349971}" type="pres">
      <dgm:prSet presAssocID="{2319DF6E-5BA8-4CC5-BF25-25475E813CB2}" presName="rootText" presStyleLbl="node2" presStyleIdx="6" presStyleCnt="8">
        <dgm:presLayoutVars>
          <dgm:chPref val="3"/>
        </dgm:presLayoutVars>
      </dgm:prSet>
      <dgm:spPr/>
    </dgm:pt>
    <dgm:pt modelId="{BF97DBF4-656B-4359-A2FC-AAF6211F2D23}" type="pres">
      <dgm:prSet presAssocID="{2319DF6E-5BA8-4CC5-BF25-25475E813CB2}" presName="rootConnector" presStyleLbl="node2" presStyleIdx="6" presStyleCnt="8"/>
      <dgm:spPr/>
    </dgm:pt>
    <dgm:pt modelId="{DD8C88F8-28FE-42AA-A789-8A01C45A1D6F}" type="pres">
      <dgm:prSet presAssocID="{2319DF6E-5BA8-4CC5-BF25-25475E813CB2}" presName="hierChild4" presStyleCnt="0"/>
      <dgm:spPr/>
    </dgm:pt>
    <dgm:pt modelId="{6437E6F7-EBCF-4325-858D-EFDCB0E0A939}" type="pres">
      <dgm:prSet presAssocID="{2319DF6E-5BA8-4CC5-BF25-25475E813CB2}" presName="hierChild5" presStyleCnt="0"/>
      <dgm:spPr/>
    </dgm:pt>
    <dgm:pt modelId="{3C891801-3FA7-433E-B2CB-F70B04A9A98E}" type="pres">
      <dgm:prSet presAssocID="{2230FCBC-7585-486C-B846-70DFB8E597AA}" presName="Name37" presStyleLbl="parChTrans1D2" presStyleIdx="7" presStyleCnt="8"/>
      <dgm:spPr/>
    </dgm:pt>
    <dgm:pt modelId="{11A1B471-EF54-4BA7-AE4B-C6C9EB18DA7A}" type="pres">
      <dgm:prSet presAssocID="{036F381C-6418-480F-B1B5-DEF38C027173}" presName="hierRoot2" presStyleCnt="0">
        <dgm:presLayoutVars>
          <dgm:hierBranch val="init"/>
        </dgm:presLayoutVars>
      </dgm:prSet>
      <dgm:spPr/>
    </dgm:pt>
    <dgm:pt modelId="{71FB1385-604E-466A-BC75-EC2A9878998C}" type="pres">
      <dgm:prSet presAssocID="{036F381C-6418-480F-B1B5-DEF38C027173}" presName="rootComposite" presStyleCnt="0"/>
      <dgm:spPr/>
    </dgm:pt>
    <dgm:pt modelId="{3D422D51-4F94-4D08-8332-483E3B98517B}" type="pres">
      <dgm:prSet presAssocID="{036F381C-6418-480F-B1B5-DEF38C027173}" presName="rootText" presStyleLbl="node2" presStyleIdx="7" presStyleCnt="8">
        <dgm:presLayoutVars>
          <dgm:chPref val="3"/>
        </dgm:presLayoutVars>
      </dgm:prSet>
      <dgm:spPr/>
    </dgm:pt>
    <dgm:pt modelId="{C1E36BCB-34B8-4A6C-A415-176638E077A9}" type="pres">
      <dgm:prSet presAssocID="{036F381C-6418-480F-B1B5-DEF38C027173}" presName="rootConnector" presStyleLbl="node2" presStyleIdx="7" presStyleCnt="8"/>
      <dgm:spPr/>
    </dgm:pt>
    <dgm:pt modelId="{3179B78D-46C7-4264-B154-46AE2A6661B1}" type="pres">
      <dgm:prSet presAssocID="{036F381C-6418-480F-B1B5-DEF38C027173}" presName="hierChild4" presStyleCnt="0"/>
      <dgm:spPr/>
    </dgm:pt>
    <dgm:pt modelId="{8394EFB1-EA4D-44A0-8310-34694D8DE87E}" type="pres">
      <dgm:prSet presAssocID="{036F381C-6418-480F-B1B5-DEF38C027173}" presName="hierChild5" presStyleCnt="0"/>
      <dgm:spPr/>
    </dgm:pt>
    <dgm:pt modelId="{F9E9B959-C4AC-4E94-91AB-5B90A4DF091C}" type="pres">
      <dgm:prSet presAssocID="{E1DA2582-B807-48AA-8556-BE898CADD2D7}" presName="hierChild3" presStyleCnt="0"/>
      <dgm:spPr/>
    </dgm:pt>
  </dgm:ptLst>
  <dgm:cxnLst>
    <dgm:cxn modelId="{004D0206-D4D5-4C79-9B8A-16CA4249D64F}" type="presOf" srcId="{2319DF6E-5BA8-4CC5-BF25-25475E813CB2}" destId="{380513DA-B9E7-40BA-89AD-7CDFED349971}" srcOrd="0" destOrd="0" presId="urn:microsoft.com/office/officeart/2005/8/layout/orgChart1"/>
    <dgm:cxn modelId="{5A7D0A08-966D-4946-B33F-CC6347A60C59}" srcId="{E1DA2582-B807-48AA-8556-BE898CADD2D7}" destId="{FB90A6D5-8A45-4AED-8AEF-C4F42C93B632}" srcOrd="2" destOrd="0" parTransId="{D30C2E3F-CA3E-42C1-B7B1-25188891FDFD}" sibTransId="{F1508DE4-66CD-47F4-976C-20F39A79F8DB}"/>
    <dgm:cxn modelId="{08312008-1A6C-44EF-979A-8341A28F7EAE}" type="presOf" srcId="{7DC0FEF0-9A7D-4326-9B51-47B70CDB5FD8}" destId="{6D7301CA-31C5-4FBA-B8FE-60343DFEB4AC}" srcOrd="0" destOrd="0" presId="urn:microsoft.com/office/officeart/2005/8/layout/orgChart1"/>
    <dgm:cxn modelId="{01E3A615-1AB7-4196-AD6E-64B87B52C08E}" type="presOf" srcId="{2319DF6E-5BA8-4CC5-BF25-25475E813CB2}" destId="{BF97DBF4-656B-4359-A2FC-AAF6211F2D23}" srcOrd="1" destOrd="0" presId="urn:microsoft.com/office/officeart/2005/8/layout/orgChart1"/>
    <dgm:cxn modelId="{F7E0FC20-B403-4875-BD22-A136275E0866}" type="presOf" srcId="{D679ADDE-1B03-4C9B-A6D0-58A934351DB0}" destId="{443BA65F-4880-40C9-903F-B25CEE674ED4}" srcOrd="0" destOrd="0" presId="urn:microsoft.com/office/officeart/2005/8/layout/orgChart1"/>
    <dgm:cxn modelId="{E3137B2B-30C9-4E92-A22E-B0FB20E3EE0D}" type="presOf" srcId="{F4891564-AEE8-4535-9C3D-77870F38B4F3}" destId="{7F38AA9C-F531-43F3-BFDA-3D2C9CB5C92E}" srcOrd="0" destOrd="0" presId="urn:microsoft.com/office/officeart/2005/8/layout/orgChart1"/>
    <dgm:cxn modelId="{650FDE2E-A25E-40FD-8C81-C6F3DC45F6DF}" type="presOf" srcId="{036F381C-6418-480F-B1B5-DEF38C027173}" destId="{3D422D51-4F94-4D08-8332-483E3B98517B}" srcOrd="0" destOrd="0" presId="urn:microsoft.com/office/officeart/2005/8/layout/orgChart1"/>
    <dgm:cxn modelId="{ED807C30-665C-46B1-8523-63E710182CF3}" type="presOf" srcId="{0110A502-5A9C-4BDE-A588-C0106B2761E3}" destId="{C01053C5-9447-4AB1-BE5F-3E651C1FDB36}" srcOrd="1" destOrd="0" presId="urn:microsoft.com/office/officeart/2005/8/layout/orgChart1"/>
    <dgm:cxn modelId="{17F80B5D-4168-4836-9862-92CF6D80E786}" srcId="{E1DA2582-B807-48AA-8556-BE898CADD2D7}" destId="{7DC0FEF0-9A7D-4326-9B51-47B70CDB5FD8}" srcOrd="3" destOrd="0" parTransId="{B3BBCEB4-A133-4F89-BE1E-61F4830C9175}" sibTransId="{F361B0C5-7D9D-4630-BB96-8081449F29DD}"/>
    <dgm:cxn modelId="{D37F0141-5A8E-4538-BB2C-D605F6FE9C6B}" type="presOf" srcId="{96140F3B-7150-49A4-8D7E-9A62DDC4F7B7}" destId="{72E01583-452E-4475-BE71-6FDBBE775A82}" srcOrd="0" destOrd="0" presId="urn:microsoft.com/office/officeart/2005/8/layout/orgChart1"/>
    <dgm:cxn modelId="{1C794964-34CB-4900-B6C5-E354D5D79AA2}" type="presOf" srcId="{7DC0FEF0-9A7D-4326-9B51-47B70CDB5FD8}" destId="{2C98C398-DFE0-41D2-B250-3DF0F7B2FAA7}" srcOrd="1" destOrd="0" presId="urn:microsoft.com/office/officeart/2005/8/layout/orgChart1"/>
    <dgm:cxn modelId="{19927A66-EA47-4D6B-A876-CA687310951B}" type="presOf" srcId="{FB90A6D5-8A45-4AED-8AEF-C4F42C93B632}" destId="{1048E5C1-5C63-4918-B303-B51D91FA0622}" srcOrd="0" destOrd="0" presId="urn:microsoft.com/office/officeart/2005/8/layout/orgChart1"/>
    <dgm:cxn modelId="{C1CCA84A-674A-4CC4-AF71-5FC0052FD9E6}" type="presOf" srcId="{FB90A6D5-8A45-4AED-8AEF-C4F42C93B632}" destId="{42EE8E1D-6C2F-4C51-9362-7DC21D77A929}" srcOrd="1" destOrd="0" presId="urn:microsoft.com/office/officeart/2005/8/layout/orgChart1"/>
    <dgm:cxn modelId="{15CDAD4C-9AAF-4325-A95F-8B51DFC8F823}" type="presOf" srcId="{B3BBCEB4-A133-4F89-BE1E-61F4830C9175}" destId="{C47001DF-6F27-4447-B5B2-53500211F74A}" srcOrd="0" destOrd="0" presId="urn:microsoft.com/office/officeart/2005/8/layout/orgChart1"/>
    <dgm:cxn modelId="{F957F54C-2EA1-4CFF-94A3-4E8C56FA2BA3}" type="presOf" srcId="{D212D97C-39D7-45D3-B59D-729EF4EDFC85}" destId="{C77F47EB-FF69-4068-8C79-C50DDB20DCF4}" srcOrd="0" destOrd="0" presId="urn:microsoft.com/office/officeart/2005/8/layout/orgChart1"/>
    <dgm:cxn modelId="{234D5C4E-6505-4280-A688-159FCDD2226D}" type="presOf" srcId="{F4891564-AEE8-4535-9C3D-77870F38B4F3}" destId="{7DBE2B31-B699-479A-B7ED-4FA8C2E59777}" srcOrd="1" destOrd="0" presId="urn:microsoft.com/office/officeart/2005/8/layout/orgChart1"/>
    <dgm:cxn modelId="{762E3473-8FAD-4C60-803D-2C879328FB20}" type="presOf" srcId="{96140F3B-7150-49A4-8D7E-9A62DDC4F7B7}" destId="{2B60772C-6724-47BC-8F37-213D77F2904E}" srcOrd="1" destOrd="0" presId="urn:microsoft.com/office/officeart/2005/8/layout/orgChart1"/>
    <dgm:cxn modelId="{8A54CA53-4979-445E-ACEB-6AA5EDB7983B}" type="presOf" srcId="{0110A502-5A9C-4BDE-A588-C0106B2761E3}" destId="{9CAFFEC3-3CC3-4100-8775-E3A9D89965A2}" srcOrd="0" destOrd="0" presId="urn:microsoft.com/office/officeart/2005/8/layout/orgChart1"/>
    <dgm:cxn modelId="{E93BEA75-6A18-45D1-9881-2CF8175EB3CA}" type="presOf" srcId="{FD5AD025-2297-43C3-B730-B3A6183C6DFA}" destId="{80ACB35F-0C71-453D-A874-52C56E650872}" srcOrd="0" destOrd="0" presId="urn:microsoft.com/office/officeart/2005/8/layout/orgChart1"/>
    <dgm:cxn modelId="{4C725677-0F4C-40B2-897D-2087F5FB4CED}" type="presOf" srcId="{5E4815CA-DB29-479F-A0EA-FE4063E40217}" destId="{08F58D04-1428-4FDB-BAAA-5896322E6B38}" srcOrd="1" destOrd="0" presId="urn:microsoft.com/office/officeart/2005/8/layout/orgChart1"/>
    <dgm:cxn modelId="{2E903958-4FE0-4D8D-98B2-83D035510F3D}" type="presOf" srcId="{E1DA2582-B807-48AA-8556-BE898CADD2D7}" destId="{143CEF48-499B-47BE-A830-35B68DD03C99}" srcOrd="0" destOrd="0" presId="urn:microsoft.com/office/officeart/2005/8/layout/orgChart1"/>
    <dgm:cxn modelId="{E9619E7E-85CA-4B10-A790-0554E10C3AD0}" type="presOf" srcId="{E2674F08-A35D-4821-BEDA-07056767E21B}" destId="{BA320D9A-2499-4FCE-8729-F551CB5F81D0}" srcOrd="0" destOrd="0" presId="urn:microsoft.com/office/officeart/2005/8/layout/orgChart1"/>
    <dgm:cxn modelId="{3BF3458F-237D-4AFC-8453-D7ED3625CD20}" srcId="{E1DA2582-B807-48AA-8556-BE898CADD2D7}" destId="{0110A502-5A9C-4BDE-A588-C0106B2761E3}" srcOrd="1" destOrd="0" parTransId="{FD5AD025-2297-43C3-B730-B3A6183C6DFA}" sibTransId="{940E7414-9104-4479-9251-2AED51B8B63B}"/>
    <dgm:cxn modelId="{B9F8AE92-B4F6-47EB-AE6A-E53EEB02F82C}" type="presOf" srcId="{5E4815CA-DB29-479F-A0EA-FE4063E40217}" destId="{D2A90102-7C70-478F-ACBD-1F9724D4C493}" srcOrd="0" destOrd="0" presId="urn:microsoft.com/office/officeart/2005/8/layout/orgChart1"/>
    <dgm:cxn modelId="{E783BC9B-4C2A-4F24-B792-A78A2BF3AF85}" type="presOf" srcId="{2230FCBC-7585-486C-B846-70DFB8E597AA}" destId="{3C891801-3FA7-433E-B2CB-F70B04A9A98E}" srcOrd="0" destOrd="0" presId="urn:microsoft.com/office/officeart/2005/8/layout/orgChart1"/>
    <dgm:cxn modelId="{A4C33AA6-7A32-4481-AEF7-67FE6D35FAFE}" srcId="{E1DA2582-B807-48AA-8556-BE898CADD2D7}" destId="{5E4815CA-DB29-479F-A0EA-FE4063E40217}" srcOrd="0" destOrd="0" parTransId="{8F9A238D-2033-4A1C-B612-9B95FC7A3E9D}" sibTransId="{9EC7A8AD-CA01-4569-BD7B-6F91F064E5C2}"/>
    <dgm:cxn modelId="{EE08E1B0-8220-4740-8BCA-112A9D362CCC}" type="presOf" srcId="{036F381C-6418-480F-B1B5-DEF38C027173}" destId="{C1E36BCB-34B8-4A6C-A415-176638E077A9}" srcOrd="1" destOrd="0" presId="urn:microsoft.com/office/officeart/2005/8/layout/orgChart1"/>
    <dgm:cxn modelId="{88266BCD-C52E-41A3-B59C-1323BF1A5036}" type="presOf" srcId="{D30C2E3F-CA3E-42C1-B7B1-25188891FDFD}" destId="{87741009-AB78-4E7C-823D-80B5EDC80477}" srcOrd="0" destOrd="0" presId="urn:microsoft.com/office/officeart/2005/8/layout/orgChart1"/>
    <dgm:cxn modelId="{F63E49D8-D574-4AAC-9CD3-F33E1E5671B5}" type="presOf" srcId="{D0BEC526-9117-4DC8-A184-F298DE3B9E11}" destId="{1E94E11A-C835-42BB-A217-CC357CB0E6D4}" srcOrd="0" destOrd="0" presId="urn:microsoft.com/office/officeart/2005/8/layout/orgChart1"/>
    <dgm:cxn modelId="{5CCF0ED9-B349-4DE0-BE19-C68973929742}" srcId="{E1DA2582-B807-48AA-8556-BE898CADD2D7}" destId="{2319DF6E-5BA8-4CC5-BF25-25475E813CB2}" srcOrd="6" destOrd="0" parTransId="{E2674F08-A35D-4821-BEDA-07056767E21B}" sibTransId="{F91BCAF3-C141-45BD-860B-0D6FA30D285D}"/>
    <dgm:cxn modelId="{D2E22ADE-2CE0-4A20-A664-90AAD52FE932}" srcId="{D679ADDE-1B03-4C9B-A6D0-58A934351DB0}" destId="{E1DA2582-B807-48AA-8556-BE898CADD2D7}" srcOrd="0" destOrd="0" parTransId="{AA59FF9A-AAA6-4C8A-91F7-F4D44AD44A07}" sibTransId="{8F4DBF0E-29BA-4865-9F19-89E10200389A}"/>
    <dgm:cxn modelId="{383128E5-C498-4D0C-BF6A-9293196A8A14}" type="presOf" srcId="{E1DA2582-B807-48AA-8556-BE898CADD2D7}" destId="{45F8BC75-BD5F-46D6-AB44-A4D4F0E44802}" srcOrd="1" destOrd="0" presId="urn:microsoft.com/office/officeart/2005/8/layout/orgChart1"/>
    <dgm:cxn modelId="{78971BEA-8312-40E0-BEF7-B35700D2575D}" srcId="{E1DA2582-B807-48AA-8556-BE898CADD2D7}" destId="{036F381C-6418-480F-B1B5-DEF38C027173}" srcOrd="7" destOrd="0" parTransId="{2230FCBC-7585-486C-B846-70DFB8E597AA}" sibTransId="{F42E967C-BF16-4B73-A181-0FD67BB48C16}"/>
    <dgm:cxn modelId="{D72551ED-44E5-42E4-B435-5D435DE19BB7}" type="presOf" srcId="{8F9A238D-2033-4A1C-B612-9B95FC7A3E9D}" destId="{BB2427BE-519B-4A2B-9FE7-27422416143B}" srcOrd="0" destOrd="0" presId="urn:microsoft.com/office/officeart/2005/8/layout/orgChart1"/>
    <dgm:cxn modelId="{58442DF2-B0E6-4CC3-AB81-DAFACE232FFB}" srcId="{E1DA2582-B807-48AA-8556-BE898CADD2D7}" destId="{96140F3B-7150-49A4-8D7E-9A62DDC4F7B7}" srcOrd="4" destOrd="0" parTransId="{D0BEC526-9117-4DC8-A184-F298DE3B9E11}" sibTransId="{CA00591D-B8D1-46C5-B8C3-EE5191596130}"/>
    <dgm:cxn modelId="{8D4396FD-8B3C-4F5E-9AF6-201BBA04FF13}" srcId="{E1DA2582-B807-48AA-8556-BE898CADD2D7}" destId="{F4891564-AEE8-4535-9C3D-77870F38B4F3}" srcOrd="5" destOrd="0" parTransId="{D212D97C-39D7-45D3-B59D-729EF4EDFC85}" sibTransId="{BE5B4773-083E-42EC-9611-BE55E6E5F643}"/>
    <dgm:cxn modelId="{D032EBB9-2DB9-41E9-BE5D-A1331C9458BA}" type="presParOf" srcId="{443BA65F-4880-40C9-903F-B25CEE674ED4}" destId="{9EA56E4C-7926-4162-9BB8-A7F431AB7A8A}" srcOrd="0" destOrd="0" presId="urn:microsoft.com/office/officeart/2005/8/layout/orgChart1"/>
    <dgm:cxn modelId="{EFC5B834-98EA-419C-8067-CBC4290E1244}" type="presParOf" srcId="{9EA56E4C-7926-4162-9BB8-A7F431AB7A8A}" destId="{080CD68E-8494-4702-88FB-AE0ED3973A7B}" srcOrd="0" destOrd="0" presId="urn:microsoft.com/office/officeart/2005/8/layout/orgChart1"/>
    <dgm:cxn modelId="{351BCFEF-A76A-4E65-B552-41AA18DF6A7A}" type="presParOf" srcId="{080CD68E-8494-4702-88FB-AE0ED3973A7B}" destId="{143CEF48-499B-47BE-A830-35B68DD03C99}" srcOrd="0" destOrd="0" presId="urn:microsoft.com/office/officeart/2005/8/layout/orgChart1"/>
    <dgm:cxn modelId="{1B2B9C30-A5CF-4A7C-827D-AAD2F4F0238A}" type="presParOf" srcId="{080CD68E-8494-4702-88FB-AE0ED3973A7B}" destId="{45F8BC75-BD5F-46D6-AB44-A4D4F0E44802}" srcOrd="1" destOrd="0" presId="urn:microsoft.com/office/officeart/2005/8/layout/orgChart1"/>
    <dgm:cxn modelId="{55AB9B1A-15C5-421B-B804-9548921BB6DF}" type="presParOf" srcId="{9EA56E4C-7926-4162-9BB8-A7F431AB7A8A}" destId="{81AC547A-577A-413E-8FB6-20106E6B1BAB}" srcOrd="1" destOrd="0" presId="urn:microsoft.com/office/officeart/2005/8/layout/orgChart1"/>
    <dgm:cxn modelId="{13423C19-B221-4988-BDCB-C028CB713BEA}" type="presParOf" srcId="{81AC547A-577A-413E-8FB6-20106E6B1BAB}" destId="{BB2427BE-519B-4A2B-9FE7-27422416143B}" srcOrd="0" destOrd="0" presId="urn:microsoft.com/office/officeart/2005/8/layout/orgChart1"/>
    <dgm:cxn modelId="{21593027-6A19-402C-84A4-139EBA3F74F2}" type="presParOf" srcId="{81AC547A-577A-413E-8FB6-20106E6B1BAB}" destId="{B4EC47BB-05C3-4F43-9EC9-77EAE579761A}" srcOrd="1" destOrd="0" presId="urn:microsoft.com/office/officeart/2005/8/layout/orgChart1"/>
    <dgm:cxn modelId="{EB96E5D5-B020-4F81-944D-FAD3A94440A8}" type="presParOf" srcId="{B4EC47BB-05C3-4F43-9EC9-77EAE579761A}" destId="{0955667B-F39C-4DAC-8C1D-3EED549FAE13}" srcOrd="0" destOrd="0" presId="urn:microsoft.com/office/officeart/2005/8/layout/orgChart1"/>
    <dgm:cxn modelId="{128D6D6C-C7DC-4BB9-8F95-034AE6F3809C}" type="presParOf" srcId="{0955667B-F39C-4DAC-8C1D-3EED549FAE13}" destId="{D2A90102-7C70-478F-ACBD-1F9724D4C493}" srcOrd="0" destOrd="0" presId="urn:microsoft.com/office/officeart/2005/8/layout/orgChart1"/>
    <dgm:cxn modelId="{E20AE852-81DF-4438-88C9-05F210C53796}" type="presParOf" srcId="{0955667B-F39C-4DAC-8C1D-3EED549FAE13}" destId="{08F58D04-1428-4FDB-BAAA-5896322E6B38}" srcOrd="1" destOrd="0" presId="urn:microsoft.com/office/officeart/2005/8/layout/orgChart1"/>
    <dgm:cxn modelId="{A835FC88-B643-4ABE-A799-BA5F90DD6C5F}" type="presParOf" srcId="{B4EC47BB-05C3-4F43-9EC9-77EAE579761A}" destId="{D20B09E3-F7FD-4369-89F0-61EDED4BC9E0}" srcOrd="1" destOrd="0" presId="urn:microsoft.com/office/officeart/2005/8/layout/orgChart1"/>
    <dgm:cxn modelId="{1BCE44EB-D64D-47BD-93C1-7CBB7684AC4F}" type="presParOf" srcId="{B4EC47BB-05C3-4F43-9EC9-77EAE579761A}" destId="{84A94EBA-1BFD-4E2D-96EE-36F1C838E7DD}" srcOrd="2" destOrd="0" presId="urn:microsoft.com/office/officeart/2005/8/layout/orgChart1"/>
    <dgm:cxn modelId="{D9440BE7-28C0-4528-87E6-CF86AD4090D8}" type="presParOf" srcId="{81AC547A-577A-413E-8FB6-20106E6B1BAB}" destId="{80ACB35F-0C71-453D-A874-52C56E650872}" srcOrd="2" destOrd="0" presId="urn:microsoft.com/office/officeart/2005/8/layout/orgChart1"/>
    <dgm:cxn modelId="{1945C773-22D9-4D38-8DC0-5E9319F9EA37}" type="presParOf" srcId="{81AC547A-577A-413E-8FB6-20106E6B1BAB}" destId="{70717D50-621C-45AF-83A1-A435A644017B}" srcOrd="3" destOrd="0" presId="urn:microsoft.com/office/officeart/2005/8/layout/orgChart1"/>
    <dgm:cxn modelId="{13251FC3-E9EE-4AAE-A00D-F419CF66D502}" type="presParOf" srcId="{70717D50-621C-45AF-83A1-A435A644017B}" destId="{6A3756FF-9D66-4F56-8051-F0E2F0B7AA3A}" srcOrd="0" destOrd="0" presId="urn:microsoft.com/office/officeart/2005/8/layout/orgChart1"/>
    <dgm:cxn modelId="{216181BD-D86E-4BB9-9B36-202B4445D5A5}" type="presParOf" srcId="{6A3756FF-9D66-4F56-8051-F0E2F0B7AA3A}" destId="{9CAFFEC3-3CC3-4100-8775-E3A9D89965A2}" srcOrd="0" destOrd="0" presId="urn:microsoft.com/office/officeart/2005/8/layout/orgChart1"/>
    <dgm:cxn modelId="{0DF80A61-06A7-4B9D-AE05-1196D2C47CCE}" type="presParOf" srcId="{6A3756FF-9D66-4F56-8051-F0E2F0B7AA3A}" destId="{C01053C5-9447-4AB1-BE5F-3E651C1FDB36}" srcOrd="1" destOrd="0" presId="urn:microsoft.com/office/officeart/2005/8/layout/orgChart1"/>
    <dgm:cxn modelId="{52864C85-8E13-48ED-AEB4-0988F7EBA895}" type="presParOf" srcId="{70717D50-621C-45AF-83A1-A435A644017B}" destId="{0D506719-91DC-4E8F-ADAF-68A0029FF127}" srcOrd="1" destOrd="0" presId="urn:microsoft.com/office/officeart/2005/8/layout/orgChart1"/>
    <dgm:cxn modelId="{74192B5D-DE27-4848-8845-BFC32CED0A5B}" type="presParOf" srcId="{70717D50-621C-45AF-83A1-A435A644017B}" destId="{7C73E99C-FECF-4281-B594-92F7C41EFFE1}" srcOrd="2" destOrd="0" presId="urn:microsoft.com/office/officeart/2005/8/layout/orgChart1"/>
    <dgm:cxn modelId="{34472378-69D2-40A2-9B2F-5CBDBAE2B6FC}" type="presParOf" srcId="{81AC547A-577A-413E-8FB6-20106E6B1BAB}" destId="{87741009-AB78-4E7C-823D-80B5EDC80477}" srcOrd="4" destOrd="0" presId="urn:microsoft.com/office/officeart/2005/8/layout/orgChart1"/>
    <dgm:cxn modelId="{289276EB-43E5-4510-AFCD-6777F7BDDA92}" type="presParOf" srcId="{81AC547A-577A-413E-8FB6-20106E6B1BAB}" destId="{7C727E59-0E78-415D-8969-3FCCE8233839}" srcOrd="5" destOrd="0" presId="urn:microsoft.com/office/officeart/2005/8/layout/orgChart1"/>
    <dgm:cxn modelId="{6AF610A5-0271-42F2-AE31-112690E11492}" type="presParOf" srcId="{7C727E59-0E78-415D-8969-3FCCE8233839}" destId="{9C04DA5D-41C6-44FB-9FCE-B01550802FC7}" srcOrd="0" destOrd="0" presId="urn:microsoft.com/office/officeart/2005/8/layout/orgChart1"/>
    <dgm:cxn modelId="{588432C5-7D53-44C9-B8AB-15D1AA2C0FF6}" type="presParOf" srcId="{9C04DA5D-41C6-44FB-9FCE-B01550802FC7}" destId="{1048E5C1-5C63-4918-B303-B51D91FA0622}" srcOrd="0" destOrd="0" presId="urn:microsoft.com/office/officeart/2005/8/layout/orgChart1"/>
    <dgm:cxn modelId="{575A890C-79F9-4C02-8459-13DBC71E9494}" type="presParOf" srcId="{9C04DA5D-41C6-44FB-9FCE-B01550802FC7}" destId="{42EE8E1D-6C2F-4C51-9362-7DC21D77A929}" srcOrd="1" destOrd="0" presId="urn:microsoft.com/office/officeart/2005/8/layout/orgChart1"/>
    <dgm:cxn modelId="{E9479091-C45A-4612-8E22-B76DDB56676A}" type="presParOf" srcId="{7C727E59-0E78-415D-8969-3FCCE8233839}" destId="{2075326E-0F16-4331-8421-E5257644616E}" srcOrd="1" destOrd="0" presId="urn:microsoft.com/office/officeart/2005/8/layout/orgChart1"/>
    <dgm:cxn modelId="{BB621639-241D-449A-83F9-BF1E98F735CD}" type="presParOf" srcId="{7C727E59-0E78-415D-8969-3FCCE8233839}" destId="{FED5FB3D-02AB-4179-8E63-0354A126CF25}" srcOrd="2" destOrd="0" presId="urn:microsoft.com/office/officeart/2005/8/layout/orgChart1"/>
    <dgm:cxn modelId="{5A3E5D39-EA4B-41B2-8282-B4C82C95DBA1}" type="presParOf" srcId="{81AC547A-577A-413E-8FB6-20106E6B1BAB}" destId="{C47001DF-6F27-4447-B5B2-53500211F74A}" srcOrd="6" destOrd="0" presId="urn:microsoft.com/office/officeart/2005/8/layout/orgChart1"/>
    <dgm:cxn modelId="{EB5F08CC-0A2B-479C-8686-C69B85761B35}" type="presParOf" srcId="{81AC547A-577A-413E-8FB6-20106E6B1BAB}" destId="{0C549819-BCBE-4DBF-B0AF-C72EBDF9EBEF}" srcOrd="7" destOrd="0" presId="urn:microsoft.com/office/officeart/2005/8/layout/orgChart1"/>
    <dgm:cxn modelId="{A06C8BE6-8324-4AA7-A229-9F7648A75AB3}" type="presParOf" srcId="{0C549819-BCBE-4DBF-B0AF-C72EBDF9EBEF}" destId="{35BC5B54-CDC3-40E6-BAFD-3B9C2369CED0}" srcOrd="0" destOrd="0" presId="urn:microsoft.com/office/officeart/2005/8/layout/orgChart1"/>
    <dgm:cxn modelId="{3840A6B4-5D59-4204-B283-F07CCDCA3181}" type="presParOf" srcId="{35BC5B54-CDC3-40E6-BAFD-3B9C2369CED0}" destId="{6D7301CA-31C5-4FBA-B8FE-60343DFEB4AC}" srcOrd="0" destOrd="0" presId="urn:microsoft.com/office/officeart/2005/8/layout/orgChart1"/>
    <dgm:cxn modelId="{91D0C78D-ED3E-4AFC-8CD8-9B8B91F8A053}" type="presParOf" srcId="{35BC5B54-CDC3-40E6-BAFD-3B9C2369CED0}" destId="{2C98C398-DFE0-41D2-B250-3DF0F7B2FAA7}" srcOrd="1" destOrd="0" presId="urn:microsoft.com/office/officeart/2005/8/layout/orgChart1"/>
    <dgm:cxn modelId="{422E2D11-67CB-4A32-B267-E683BAC84C85}" type="presParOf" srcId="{0C549819-BCBE-4DBF-B0AF-C72EBDF9EBEF}" destId="{071506B2-CDFE-4149-90D1-32C40D147E3A}" srcOrd="1" destOrd="0" presId="urn:microsoft.com/office/officeart/2005/8/layout/orgChart1"/>
    <dgm:cxn modelId="{DFE22111-C22C-4054-94DD-BA6DF247A1CB}" type="presParOf" srcId="{0C549819-BCBE-4DBF-B0AF-C72EBDF9EBEF}" destId="{D05537E7-1FD2-4A0F-99FA-80759DD9420E}" srcOrd="2" destOrd="0" presId="urn:microsoft.com/office/officeart/2005/8/layout/orgChart1"/>
    <dgm:cxn modelId="{263574D0-06AF-4DA1-86FC-67AFA7B4CAE5}" type="presParOf" srcId="{81AC547A-577A-413E-8FB6-20106E6B1BAB}" destId="{1E94E11A-C835-42BB-A217-CC357CB0E6D4}" srcOrd="8" destOrd="0" presId="urn:microsoft.com/office/officeart/2005/8/layout/orgChart1"/>
    <dgm:cxn modelId="{86940829-6A8E-4C2E-8E3D-984FB5BDC96F}" type="presParOf" srcId="{81AC547A-577A-413E-8FB6-20106E6B1BAB}" destId="{B2CDCC44-26E9-4640-929D-7153C2BABEF1}" srcOrd="9" destOrd="0" presId="urn:microsoft.com/office/officeart/2005/8/layout/orgChart1"/>
    <dgm:cxn modelId="{4DF03463-5FCB-4FA2-86C1-D58E1B66BF6F}" type="presParOf" srcId="{B2CDCC44-26E9-4640-929D-7153C2BABEF1}" destId="{9188EC8A-5EEB-4D65-942B-9018934A9173}" srcOrd="0" destOrd="0" presId="urn:microsoft.com/office/officeart/2005/8/layout/orgChart1"/>
    <dgm:cxn modelId="{3E2C68C3-5090-46B1-A7C6-0CC8CA7353A4}" type="presParOf" srcId="{9188EC8A-5EEB-4D65-942B-9018934A9173}" destId="{72E01583-452E-4475-BE71-6FDBBE775A82}" srcOrd="0" destOrd="0" presId="urn:microsoft.com/office/officeart/2005/8/layout/orgChart1"/>
    <dgm:cxn modelId="{9616138E-5F80-4EF6-8983-6B333BDE4580}" type="presParOf" srcId="{9188EC8A-5EEB-4D65-942B-9018934A9173}" destId="{2B60772C-6724-47BC-8F37-213D77F2904E}" srcOrd="1" destOrd="0" presId="urn:microsoft.com/office/officeart/2005/8/layout/orgChart1"/>
    <dgm:cxn modelId="{A4A459D4-2355-48F1-83BB-036A76C18F88}" type="presParOf" srcId="{B2CDCC44-26E9-4640-929D-7153C2BABEF1}" destId="{403A8961-59F6-44A0-A9EF-5553BA54FAB2}" srcOrd="1" destOrd="0" presId="urn:microsoft.com/office/officeart/2005/8/layout/orgChart1"/>
    <dgm:cxn modelId="{A74DF275-BFFD-4E9F-B650-6234DD692288}" type="presParOf" srcId="{B2CDCC44-26E9-4640-929D-7153C2BABEF1}" destId="{DB788E16-6970-4730-971D-72F9147C9198}" srcOrd="2" destOrd="0" presId="urn:microsoft.com/office/officeart/2005/8/layout/orgChart1"/>
    <dgm:cxn modelId="{97C6BE61-68B1-4904-8B50-17A2414F7D73}" type="presParOf" srcId="{81AC547A-577A-413E-8FB6-20106E6B1BAB}" destId="{C77F47EB-FF69-4068-8C79-C50DDB20DCF4}" srcOrd="10" destOrd="0" presId="urn:microsoft.com/office/officeart/2005/8/layout/orgChart1"/>
    <dgm:cxn modelId="{8CE02A69-86C6-439F-A179-7E6DD627B715}" type="presParOf" srcId="{81AC547A-577A-413E-8FB6-20106E6B1BAB}" destId="{8DADB981-2A45-4172-BCF4-B8244CEB3983}" srcOrd="11" destOrd="0" presId="urn:microsoft.com/office/officeart/2005/8/layout/orgChart1"/>
    <dgm:cxn modelId="{CCC79921-1B08-4CE7-BA7E-376AF1714709}" type="presParOf" srcId="{8DADB981-2A45-4172-BCF4-B8244CEB3983}" destId="{C42BEC6B-3E54-4622-BE8C-EF2FEC2AFC04}" srcOrd="0" destOrd="0" presId="urn:microsoft.com/office/officeart/2005/8/layout/orgChart1"/>
    <dgm:cxn modelId="{D36F8423-03CA-4741-9287-E2B986857818}" type="presParOf" srcId="{C42BEC6B-3E54-4622-BE8C-EF2FEC2AFC04}" destId="{7F38AA9C-F531-43F3-BFDA-3D2C9CB5C92E}" srcOrd="0" destOrd="0" presId="urn:microsoft.com/office/officeart/2005/8/layout/orgChart1"/>
    <dgm:cxn modelId="{F213D13A-1D00-4100-81A7-977058B58F98}" type="presParOf" srcId="{C42BEC6B-3E54-4622-BE8C-EF2FEC2AFC04}" destId="{7DBE2B31-B699-479A-B7ED-4FA8C2E59777}" srcOrd="1" destOrd="0" presId="urn:microsoft.com/office/officeart/2005/8/layout/orgChart1"/>
    <dgm:cxn modelId="{56AF7E11-5DDB-4E4C-AE8D-565F4E7CFDB3}" type="presParOf" srcId="{8DADB981-2A45-4172-BCF4-B8244CEB3983}" destId="{196B7565-1A66-485B-98EF-118CA5A78267}" srcOrd="1" destOrd="0" presId="urn:microsoft.com/office/officeart/2005/8/layout/orgChart1"/>
    <dgm:cxn modelId="{4D4E55A6-C910-44D3-8E02-B236F6A86429}" type="presParOf" srcId="{8DADB981-2A45-4172-BCF4-B8244CEB3983}" destId="{6386E9FD-6F5A-4DCC-84B4-1783BB80F41C}" srcOrd="2" destOrd="0" presId="urn:microsoft.com/office/officeart/2005/8/layout/orgChart1"/>
    <dgm:cxn modelId="{7444C3AA-C28D-4D40-85C0-832ACAD05FC0}" type="presParOf" srcId="{81AC547A-577A-413E-8FB6-20106E6B1BAB}" destId="{BA320D9A-2499-4FCE-8729-F551CB5F81D0}" srcOrd="12" destOrd="0" presId="urn:microsoft.com/office/officeart/2005/8/layout/orgChart1"/>
    <dgm:cxn modelId="{4139FF8E-BB69-45E4-A46E-7CD1C4757064}" type="presParOf" srcId="{81AC547A-577A-413E-8FB6-20106E6B1BAB}" destId="{B7CDA08B-F89D-43B7-B3E7-0B49735B42D4}" srcOrd="13" destOrd="0" presId="urn:microsoft.com/office/officeart/2005/8/layout/orgChart1"/>
    <dgm:cxn modelId="{106E46F8-8742-40A6-B23D-941E9066CFF9}" type="presParOf" srcId="{B7CDA08B-F89D-43B7-B3E7-0B49735B42D4}" destId="{0CCAAD3D-07CF-48DE-907B-4032AEF40203}" srcOrd="0" destOrd="0" presId="urn:microsoft.com/office/officeart/2005/8/layout/orgChart1"/>
    <dgm:cxn modelId="{EC5BF56A-C45E-4662-8737-373997049CE0}" type="presParOf" srcId="{0CCAAD3D-07CF-48DE-907B-4032AEF40203}" destId="{380513DA-B9E7-40BA-89AD-7CDFED349971}" srcOrd="0" destOrd="0" presId="urn:microsoft.com/office/officeart/2005/8/layout/orgChart1"/>
    <dgm:cxn modelId="{31A4D692-6DA2-4D01-9B90-56D889E97B2B}" type="presParOf" srcId="{0CCAAD3D-07CF-48DE-907B-4032AEF40203}" destId="{BF97DBF4-656B-4359-A2FC-AAF6211F2D23}" srcOrd="1" destOrd="0" presId="urn:microsoft.com/office/officeart/2005/8/layout/orgChart1"/>
    <dgm:cxn modelId="{F8A8CC42-1387-4FF3-967B-83753FF874F7}" type="presParOf" srcId="{B7CDA08B-F89D-43B7-B3E7-0B49735B42D4}" destId="{DD8C88F8-28FE-42AA-A789-8A01C45A1D6F}" srcOrd="1" destOrd="0" presId="urn:microsoft.com/office/officeart/2005/8/layout/orgChart1"/>
    <dgm:cxn modelId="{A099D5B3-2206-4F37-A296-9BAC10E8605B}" type="presParOf" srcId="{B7CDA08B-F89D-43B7-B3E7-0B49735B42D4}" destId="{6437E6F7-EBCF-4325-858D-EFDCB0E0A939}" srcOrd="2" destOrd="0" presId="urn:microsoft.com/office/officeart/2005/8/layout/orgChart1"/>
    <dgm:cxn modelId="{E01FABA8-F3C7-4BC5-9FEE-FA0359EBDDF2}" type="presParOf" srcId="{81AC547A-577A-413E-8FB6-20106E6B1BAB}" destId="{3C891801-3FA7-433E-B2CB-F70B04A9A98E}" srcOrd="14" destOrd="0" presId="urn:microsoft.com/office/officeart/2005/8/layout/orgChart1"/>
    <dgm:cxn modelId="{ABDBE6C2-3670-4063-9728-DEF1698D4DB4}" type="presParOf" srcId="{81AC547A-577A-413E-8FB6-20106E6B1BAB}" destId="{11A1B471-EF54-4BA7-AE4B-C6C9EB18DA7A}" srcOrd="15" destOrd="0" presId="urn:microsoft.com/office/officeart/2005/8/layout/orgChart1"/>
    <dgm:cxn modelId="{35456607-E7F6-4546-BDCB-C37E6DDCE088}" type="presParOf" srcId="{11A1B471-EF54-4BA7-AE4B-C6C9EB18DA7A}" destId="{71FB1385-604E-466A-BC75-EC2A9878998C}" srcOrd="0" destOrd="0" presId="urn:microsoft.com/office/officeart/2005/8/layout/orgChart1"/>
    <dgm:cxn modelId="{A0BA8A1A-3C8C-4DD3-B433-4161B5D2D2CF}" type="presParOf" srcId="{71FB1385-604E-466A-BC75-EC2A9878998C}" destId="{3D422D51-4F94-4D08-8332-483E3B98517B}" srcOrd="0" destOrd="0" presId="urn:microsoft.com/office/officeart/2005/8/layout/orgChart1"/>
    <dgm:cxn modelId="{D1418ED2-FCB6-4750-9203-E5BC8AF01CC7}" type="presParOf" srcId="{71FB1385-604E-466A-BC75-EC2A9878998C}" destId="{C1E36BCB-34B8-4A6C-A415-176638E077A9}" srcOrd="1" destOrd="0" presId="urn:microsoft.com/office/officeart/2005/8/layout/orgChart1"/>
    <dgm:cxn modelId="{C05A431E-0650-4952-B86E-63562FDF0B08}" type="presParOf" srcId="{11A1B471-EF54-4BA7-AE4B-C6C9EB18DA7A}" destId="{3179B78D-46C7-4264-B154-46AE2A6661B1}" srcOrd="1" destOrd="0" presId="urn:microsoft.com/office/officeart/2005/8/layout/orgChart1"/>
    <dgm:cxn modelId="{9D0A38D3-B28C-465A-BDB5-94F29EE544F5}" type="presParOf" srcId="{11A1B471-EF54-4BA7-AE4B-C6C9EB18DA7A}" destId="{8394EFB1-EA4D-44A0-8310-34694D8DE87E}" srcOrd="2" destOrd="0" presId="urn:microsoft.com/office/officeart/2005/8/layout/orgChart1"/>
    <dgm:cxn modelId="{CC47B22F-FCE2-4680-A141-EC1C0EA44F79}" type="presParOf" srcId="{9EA56E4C-7926-4162-9BB8-A7F431AB7A8A}" destId="{F9E9B959-C4AC-4E94-91AB-5B90A4DF091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79ADDE-1B03-4C9B-A6D0-58A934351DB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MX"/>
        </a:p>
      </dgm:t>
    </dgm:pt>
    <dgm:pt modelId="{E1DA2582-B807-48AA-8556-BE898CADD2D7}">
      <dgm:prSet phldrT="[Texto]"/>
      <dgm:spPr/>
      <dgm:t>
        <a:bodyPr/>
        <a:lstStyle/>
        <a:p>
          <a:r>
            <a:rPr lang="es-MX" dirty="0" err="1"/>
            <a:t>OutputStream</a:t>
          </a:r>
          <a:endParaRPr lang="es-MX" dirty="0"/>
        </a:p>
      </dgm:t>
    </dgm:pt>
    <dgm:pt modelId="{AA59FF9A-AAA6-4C8A-91F7-F4D44AD44A07}" type="parTrans" cxnId="{D2E22ADE-2CE0-4A20-A664-90AAD52FE932}">
      <dgm:prSet/>
      <dgm:spPr/>
      <dgm:t>
        <a:bodyPr/>
        <a:lstStyle/>
        <a:p>
          <a:endParaRPr lang="es-MX"/>
        </a:p>
      </dgm:t>
    </dgm:pt>
    <dgm:pt modelId="{8F4DBF0E-29BA-4865-9F19-89E10200389A}" type="sibTrans" cxnId="{D2E22ADE-2CE0-4A20-A664-90AAD52FE932}">
      <dgm:prSet/>
      <dgm:spPr/>
      <dgm:t>
        <a:bodyPr/>
        <a:lstStyle/>
        <a:p>
          <a:endParaRPr lang="es-MX"/>
        </a:p>
      </dgm:t>
    </dgm:pt>
    <dgm:pt modelId="{0110A502-5A9C-4BDE-A588-C0106B2761E3}">
      <dgm:prSet phldrT="[Texto]"/>
      <dgm:spPr/>
      <dgm:t>
        <a:bodyPr/>
        <a:lstStyle/>
        <a:p>
          <a:r>
            <a:rPr lang="es-MX" dirty="0" err="1"/>
            <a:t>ByteArray</a:t>
          </a:r>
          <a:endParaRPr lang="es-MX" dirty="0"/>
        </a:p>
        <a:p>
          <a:r>
            <a:rPr lang="es-MX" dirty="0" err="1"/>
            <a:t>OutputStream</a:t>
          </a:r>
          <a:endParaRPr lang="es-MX" dirty="0"/>
        </a:p>
      </dgm:t>
    </dgm:pt>
    <dgm:pt modelId="{FD5AD025-2297-43C3-B730-B3A6183C6DFA}" type="parTrans" cxnId="{3BF3458F-237D-4AFC-8453-D7ED3625CD20}">
      <dgm:prSet/>
      <dgm:spPr/>
      <dgm:t>
        <a:bodyPr/>
        <a:lstStyle/>
        <a:p>
          <a:endParaRPr lang="es-MX"/>
        </a:p>
      </dgm:t>
    </dgm:pt>
    <dgm:pt modelId="{940E7414-9104-4479-9251-2AED51B8B63B}" type="sibTrans" cxnId="{3BF3458F-237D-4AFC-8453-D7ED3625CD20}">
      <dgm:prSet/>
      <dgm:spPr/>
      <dgm:t>
        <a:bodyPr/>
        <a:lstStyle/>
        <a:p>
          <a:endParaRPr lang="es-MX"/>
        </a:p>
      </dgm:t>
    </dgm:pt>
    <dgm:pt modelId="{FB90A6D5-8A45-4AED-8AEF-C4F42C93B632}">
      <dgm:prSet phldrT="[Texto]"/>
      <dgm:spPr/>
      <dgm:t>
        <a:bodyPr/>
        <a:lstStyle/>
        <a:p>
          <a:r>
            <a:rPr lang="es-MX" dirty="0"/>
            <a:t>File</a:t>
          </a:r>
        </a:p>
        <a:p>
          <a:r>
            <a:rPr lang="es-MX" dirty="0" err="1"/>
            <a:t>OutputStream</a:t>
          </a:r>
          <a:endParaRPr lang="es-MX" dirty="0"/>
        </a:p>
      </dgm:t>
    </dgm:pt>
    <dgm:pt modelId="{D30C2E3F-CA3E-42C1-B7B1-25188891FDFD}" type="parTrans" cxnId="{5A7D0A08-966D-4946-B33F-CC6347A60C59}">
      <dgm:prSet/>
      <dgm:spPr/>
      <dgm:t>
        <a:bodyPr/>
        <a:lstStyle/>
        <a:p>
          <a:endParaRPr lang="es-MX"/>
        </a:p>
      </dgm:t>
    </dgm:pt>
    <dgm:pt modelId="{F1508DE4-66CD-47F4-976C-20F39A79F8DB}" type="sibTrans" cxnId="{5A7D0A08-966D-4946-B33F-CC6347A60C59}">
      <dgm:prSet/>
      <dgm:spPr/>
      <dgm:t>
        <a:bodyPr/>
        <a:lstStyle/>
        <a:p>
          <a:endParaRPr lang="es-MX"/>
        </a:p>
      </dgm:t>
    </dgm:pt>
    <dgm:pt modelId="{96140F3B-7150-49A4-8D7E-9A62DDC4F7B7}">
      <dgm:prSet phldrT="[Texto]"/>
      <dgm:spPr/>
      <dgm:t>
        <a:bodyPr/>
        <a:lstStyle/>
        <a:p>
          <a:r>
            <a:rPr lang="es-MX" dirty="0" err="1"/>
            <a:t>Filter</a:t>
          </a:r>
          <a:r>
            <a:rPr lang="es-MX" dirty="0"/>
            <a:t> </a:t>
          </a:r>
          <a:r>
            <a:rPr lang="es-MX" dirty="0" err="1"/>
            <a:t>OutputStream</a:t>
          </a:r>
          <a:endParaRPr lang="es-MX" dirty="0"/>
        </a:p>
      </dgm:t>
    </dgm:pt>
    <dgm:pt modelId="{D0BEC526-9117-4DC8-A184-F298DE3B9E11}" type="parTrans" cxnId="{58442DF2-B0E6-4CC3-AB81-DAFACE232FFB}">
      <dgm:prSet/>
      <dgm:spPr/>
      <dgm:t>
        <a:bodyPr/>
        <a:lstStyle/>
        <a:p>
          <a:endParaRPr lang="es-MX"/>
        </a:p>
      </dgm:t>
    </dgm:pt>
    <dgm:pt modelId="{CA00591D-B8D1-46C5-B8C3-EE5191596130}" type="sibTrans" cxnId="{58442DF2-B0E6-4CC3-AB81-DAFACE232FFB}">
      <dgm:prSet/>
      <dgm:spPr/>
      <dgm:t>
        <a:bodyPr/>
        <a:lstStyle/>
        <a:p>
          <a:endParaRPr lang="es-MX"/>
        </a:p>
      </dgm:t>
    </dgm:pt>
    <dgm:pt modelId="{F4891564-AEE8-4535-9C3D-77870F38B4F3}">
      <dgm:prSet phldrT="[Texto]"/>
      <dgm:spPr/>
      <dgm:t>
        <a:bodyPr/>
        <a:lstStyle/>
        <a:p>
          <a:r>
            <a:rPr lang="es-MX" dirty="0" err="1"/>
            <a:t>Piped</a:t>
          </a:r>
          <a:r>
            <a:rPr lang="es-MX" dirty="0"/>
            <a:t> </a:t>
          </a:r>
          <a:r>
            <a:rPr lang="es-MX" dirty="0" err="1"/>
            <a:t>OutputStream</a:t>
          </a:r>
          <a:endParaRPr lang="es-MX" dirty="0"/>
        </a:p>
      </dgm:t>
    </dgm:pt>
    <dgm:pt modelId="{D212D97C-39D7-45D3-B59D-729EF4EDFC85}" type="parTrans" cxnId="{8D4396FD-8B3C-4F5E-9AF6-201BBA04FF13}">
      <dgm:prSet/>
      <dgm:spPr/>
      <dgm:t>
        <a:bodyPr/>
        <a:lstStyle/>
        <a:p>
          <a:endParaRPr lang="es-MX"/>
        </a:p>
      </dgm:t>
    </dgm:pt>
    <dgm:pt modelId="{BE5B4773-083E-42EC-9611-BE55E6E5F643}" type="sibTrans" cxnId="{8D4396FD-8B3C-4F5E-9AF6-201BBA04FF13}">
      <dgm:prSet/>
      <dgm:spPr/>
      <dgm:t>
        <a:bodyPr/>
        <a:lstStyle/>
        <a:p>
          <a:endParaRPr lang="es-MX"/>
        </a:p>
      </dgm:t>
    </dgm:pt>
    <dgm:pt modelId="{036F381C-6418-480F-B1B5-DEF38C027173}">
      <dgm:prSet phldrT="[Texto]"/>
      <dgm:spPr/>
      <dgm:t>
        <a:bodyPr/>
        <a:lstStyle/>
        <a:p>
          <a:r>
            <a:rPr lang="es-MX" dirty="0" err="1"/>
            <a:t>Object</a:t>
          </a:r>
          <a:r>
            <a:rPr lang="es-MX" dirty="0"/>
            <a:t> </a:t>
          </a:r>
          <a:r>
            <a:rPr lang="es-MX" dirty="0" err="1"/>
            <a:t>OutputStream</a:t>
          </a:r>
          <a:endParaRPr lang="es-MX" dirty="0"/>
        </a:p>
      </dgm:t>
    </dgm:pt>
    <dgm:pt modelId="{2230FCBC-7585-486C-B846-70DFB8E597AA}" type="parTrans" cxnId="{78971BEA-8312-40E0-BEF7-B35700D2575D}">
      <dgm:prSet/>
      <dgm:spPr/>
      <dgm:t>
        <a:bodyPr/>
        <a:lstStyle/>
        <a:p>
          <a:endParaRPr lang="es-MX"/>
        </a:p>
      </dgm:t>
    </dgm:pt>
    <dgm:pt modelId="{F42E967C-BF16-4B73-A181-0FD67BB48C16}" type="sibTrans" cxnId="{78971BEA-8312-40E0-BEF7-B35700D2575D}">
      <dgm:prSet/>
      <dgm:spPr/>
      <dgm:t>
        <a:bodyPr/>
        <a:lstStyle/>
        <a:p>
          <a:endParaRPr lang="es-MX"/>
        </a:p>
      </dgm:t>
    </dgm:pt>
    <dgm:pt modelId="{443BA65F-4880-40C9-903F-B25CEE674ED4}" type="pres">
      <dgm:prSet presAssocID="{D679ADDE-1B03-4C9B-A6D0-58A934351DB0}" presName="hierChild1" presStyleCnt="0">
        <dgm:presLayoutVars>
          <dgm:orgChart val="1"/>
          <dgm:chPref val="1"/>
          <dgm:dir/>
          <dgm:animOne val="branch"/>
          <dgm:animLvl val="lvl"/>
          <dgm:resizeHandles/>
        </dgm:presLayoutVars>
      </dgm:prSet>
      <dgm:spPr/>
    </dgm:pt>
    <dgm:pt modelId="{9EA56E4C-7926-4162-9BB8-A7F431AB7A8A}" type="pres">
      <dgm:prSet presAssocID="{E1DA2582-B807-48AA-8556-BE898CADD2D7}" presName="hierRoot1" presStyleCnt="0">
        <dgm:presLayoutVars>
          <dgm:hierBranch val="init"/>
        </dgm:presLayoutVars>
      </dgm:prSet>
      <dgm:spPr/>
    </dgm:pt>
    <dgm:pt modelId="{080CD68E-8494-4702-88FB-AE0ED3973A7B}" type="pres">
      <dgm:prSet presAssocID="{E1DA2582-B807-48AA-8556-BE898CADD2D7}" presName="rootComposite1" presStyleCnt="0"/>
      <dgm:spPr/>
    </dgm:pt>
    <dgm:pt modelId="{143CEF48-499B-47BE-A830-35B68DD03C99}" type="pres">
      <dgm:prSet presAssocID="{E1DA2582-B807-48AA-8556-BE898CADD2D7}" presName="rootText1" presStyleLbl="node0" presStyleIdx="0" presStyleCnt="1">
        <dgm:presLayoutVars>
          <dgm:chPref val="3"/>
        </dgm:presLayoutVars>
      </dgm:prSet>
      <dgm:spPr/>
    </dgm:pt>
    <dgm:pt modelId="{45F8BC75-BD5F-46D6-AB44-A4D4F0E44802}" type="pres">
      <dgm:prSet presAssocID="{E1DA2582-B807-48AA-8556-BE898CADD2D7}" presName="rootConnector1" presStyleLbl="node1" presStyleIdx="0" presStyleCnt="0"/>
      <dgm:spPr/>
    </dgm:pt>
    <dgm:pt modelId="{81AC547A-577A-413E-8FB6-20106E6B1BAB}" type="pres">
      <dgm:prSet presAssocID="{E1DA2582-B807-48AA-8556-BE898CADD2D7}" presName="hierChild2" presStyleCnt="0"/>
      <dgm:spPr/>
    </dgm:pt>
    <dgm:pt modelId="{80ACB35F-0C71-453D-A874-52C56E650872}" type="pres">
      <dgm:prSet presAssocID="{FD5AD025-2297-43C3-B730-B3A6183C6DFA}" presName="Name37" presStyleLbl="parChTrans1D2" presStyleIdx="0" presStyleCnt="5"/>
      <dgm:spPr/>
    </dgm:pt>
    <dgm:pt modelId="{70717D50-621C-45AF-83A1-A435A644017B}" type="pres">
      <dgm:prSet presAssocID="{0110A502-5A9C-4BDE-A588-C0106B2761E3}" presName="hierRoot2" presStyleCnt="0">
        <dgm:presLayoutVars>
          <dgm:hierBranch val="init"/>
        </dgm:presLayoutVars>
      </dgm:prSet>
      <dgm:spPr/>
    </dgm:pt>
    <dgm:pt modelId="{6A3756FF-9D66-4F56-8051-F0E2F0B7AA3A}" type="pres">
      <dgm:prSet presAssocID="{0110A502-5A9C-4BDE-A588-C0106B2761E3}" presName="rootComposite" presStyleCnt="0"/>
      <dgm:spPr/>
    </dgm:pt>
    <dgm:pt modelId="{9CAFFEC3-3CC3-4100-8775-E3A9D89965A2}" type="pres">
      <dgm:prSet presAssocID="{0110A502-5A9C-4BDE-A588-C0106B2761E3}" presName="rootText" presStyleLbl="node2" presStyleIdx="0" presStyleCnt="5">
        <dgm:presLayoutVars>
          <dgm:chPref val="3"/>
        </dgm:presLayoutVars>
      </dgm:prSet>
      <dgm:spPr/>
    </dgm:pt>
    <dgm:pt modelId="{C01053C5-9447-4AB1-BE5F-3E651C1FDB36}" type="pres">
      <dgm:prSet presAssocID="{0110A502-5A9C-4BDE-A588-C0106B2761E3}" presName="rootConnector" presStyleLbl="node2" presStyleIdx="0" presStyleCnt="5"/>
      <dgm:spPr/>
    </dgm:pt>
    <dgm:pt modelId="{0D506719-91DC-4E8F-ADAF-68A0029FF127}" type="pres">
      <dgm:prSet presAssocID="{0110A502-5A9C-4BDE-A588-C0106B2761E3}" presName="hierChild4" presStyleCnt="0"/>
      <dgm:spPr/>
    </dgm:pt>
    <dgm:pt modelId="{7C73E99C-FECF-4281-B594-92F7C41EFFE1}" type="pres">
      <dgm:prSet presAssocID="{0110A502-5A9C-4BDE-A588-C0106B2761E3}" presName="hierChild5" presStyleCnt="0"/>
      <dgm:spPr/>
    </dgm:pt>
    <dgm:pt modelId="{87741009-AB78-4E7C-823D-80B5EDC80477}" type="pres">
      <dgm:prSet presAssocID="{D30C2E3F-CA3E-42C1-B7B1-25188891FDFD}" presName="Name37" presStyleLbl="parChTrans1D2" presStyleIdx="1" presStyleCnt="5"/>
      <dgm:spPr/>
    </dgm:pt>
    <dgm:pt modelId="{7C727E59-0E78-415D-8969-3FCCE8233839}" type="pres">
      <dgm:prSet presAssocID="{FB90A6D5-8A45-4AED-8AEF-C4F42C93B632}" presName="hierRoot2" presStyleCnt="0">
        <dgm:presLayoutVars>
          <dgm:hierBranch val="init"/>
        </dgm:presLayoutVars>
      </dgm:prSet>
      <dgm:spPr/>
    </dgm:pt>
    <dgm:pt modelId="{9C04DA5D-41C6-44FB-9FCE-B01550802FC7}" type="pres">
      <dgm:prSet presAssocID="{FB90A6D5-8A45-4AED-8AEF-C4F42C93B632}" presName="rootComposite" presStyleCnt="0"/>
      <dgm:spPr/>
    </dgm:pt>
    <dgm:pt modelId="{1048E5C1-5C63-4918-B303-B51D91FA0622}" type="pres">
      <dgm:prSet presAssocID="{FB90A6D5-8A45-4AED-8AEF-C4F42C93B632}" presName="rootText" presStyleLbl="node2" presStyleIdx="1" presStyleCnt="5">
        <dgm:presLayoutVars>
          <dgm:chPref val="3"/>
        </dgm:presLayoutVars>
      </dgm:prSet>
      <dgm:spPr/>
    </dgm:pt>
    <dgm:pt modelId="{42EE8E1D-6C2F-4C51-9362-7DC21D77A929}" type="pres">
      <dgm:prSet presAssocID="{FB90A6D5-8A45-4AED-8AEF-C4F42C93B632}" presName="rootConnector" presStyleLbl="node2" presStyleIdx="1" presStyleCnt="5"/>
      <dgm:spPr/>
    </dgm:pt>
    <dgm:pt modelId="{2075326E-0F16-4331-8421-E5257644616E}" type="pres">
      <dgm:prSet presAssocID="{FB90A6D5-8A45-4AED-8AEF-C4F42C93B632}" presName="hierChild4" presStyleCnt="0"/>
      <dgm:spPr/>
    </dgm:pt>
    <dgm:pt modelId="{FED5FB3D-02AB-4179-8E63-0354A126CF25}" type="pres">
      <dgm:prSet presAssocID="{FB90A6D5-8A45-4AED-8AEF-C4F42C93B632}" presName="hierChild5" presStyleCnt="0"/>
      <dgm:spPr/>
    </dgm:pt>
    <dgm:pt modelId="{A889E790-EB48-4919-B599-7B582E36474B}" type="pres">
      <dgm:prSet presAssocID="{D0BEC526-9117-4DC8-A184-F298DE3B9E11}" presName="Name37" presStyleLbl="parChTrans1D2" presStyleIdx="2" presStyleCnt="5"/>
      <dgm:spPr/>
    </dgm:pt>
    <dgm:pt modelId="{36FD0AA5-6ADC-412C-BAF0-D8E2AB21C09D}" type="pres">
      <dgm:prSet presAssocID="{96140F3B-7150-49A4-8D7E-9A62DDC4F7B7}" presName="hierRoot2" presStyleCnt="0">
        <dgm:presLayoutVars>
          <dgm:hierBranch val="init"/>
        </dgm:presLayoutVars>
      </dgm:prSet>
      <dgm:spPr/>
    </dgm:pt>
    <dgm:pt modelId="{C0855CCA-A28E-4057-81F1-A7C88722DE9C}" type="pres">
      <dgm:prSet presAssocID="{96140F3B-7150-49A4-8D7E-9A62DDC4F7B7}" presName="rootComposite" presStyleCnt="0"/>
      <dgm:spPr/>
    </dgm:pt>
    <dgm:pt modelId="{A3B1E652-7D03-4743-9AA8-D652E493C187}" type="pres">
      <dgm:prSet presAssocID="{96140F3B-7150-49A4-8D7E-9A62DDC4F7B7}" presName="rootText" presStyleLbl="node2" presStyleIdx="2" presStyleCnt="5">
        <dgm:presLayoutVars>
          <dgm:chPref val="3"/>
        </dgm:presLayoutVars>
      </dgm:prSet>
      <dgm:spPr/>
    </dgm:pt>
    <dgm:pt modelId="{B0792CA7-BBA3-4036-AF92-1F579083D0F4}" type="pres">
      <dgm:prSet presAssocID="{96140F3B-7150-49A4-8D7E-9A62DDC4F7B7}" presName="rootConnector" presStyleLbl="node2" presStyleIdx="2" presStyleCnt="5"/>
      <dgm:spPr/>
    </dgm:pt>
    <dgm:pt modelId="{96B8EAB1-36C8-408C-8A59-9A28CA97D420}" type="pres">
      <dgm:prSet presAssocID="{96140F3B-7150-49A4-8D7E-9A62DDC4F7B7}" presName="hierChild4" presStyleCnt="0"/>
      <dgm:spPr/>
    </dgm:pt>
    <dgm:pt modelId="{AA65ACC6-5CB8-48EA-9997-7976BAA01632}" type="pres">
      <dgm:prSet presAssocID="{96140F3B-7150-49A4-8D7E-9A62DDC4F7B7}" presName="hierChild5" presStyleCnt="0"/>
      <dgm:spPr/>
    </dgm:pt>
    <dgm:pt modelId="{C77F47EB-FF69-4068-8C79-C50DDB20DCF4}" type="pres">
      <dgm:prSet presAssocID="{D212D97C-39D7-45D3-B59D-729EF4EDFC85}" presName="Name37" presStyleLbl="parChTrans1D2" presStyleIdx="3" presStyleCnt="5"/>
      <dgm:spPr/>
    </dgm:pt>
    <dgm:pt modelId="{8DADB981-2A45-4172-BCF4-B8244CEB3983}" type="pres">
      <dgm:prSet presAssocID="{F4891564-AEE8-4535-9C3D-77870F38B4F3}" presName="hierRoot2" presStyleCnt="0">
        <dgm:presLayoutVars>
          <dgm:hierBranch val="init"/>
        </dgm:presLayoutVars>
      </dgm:prSet>
      <dgm:spPr/>
    </dgm:pt>
    <dgm:pt modelId="{C42BEC6B-3E54-4622-BE8C-EF2FEC2AFC04}" type="pres">
      <dgm:prSet presAssocID="{F4891564-AEE8-4535-9C3D-77870F38B4F3}" presName="rootComposite" presStyleCnt="0"/>
      <dgm:spPr/>
    </dgm:pt>
    <dgm:pt modelId="{7F38AA9C-F531-43F3-BFDA-3D2C9CB5C92E}" type="pres">
      <dgm:prSet presAssocID="{F4891564-AEE8-4535-9C3D-77870F38B4F3}" presName="rootText" presStyleLbl="node2" presStyleIdx="3" presStyleCnt="5">
        <dgm:presLayoutVars>
          <dgm:chPref val="3"/>
        </dgm:presLayoutVars>
      </dgm:prSet>
      <dgm:spPr/>
    </dgm:pt>
    <dgm:pt modelId="{7DBE2B31-B699-479A-B7ED-4FA8C2E59777}" type="pres">
      <dgm:prSet presAssocID="{F4891564-AEE8-4535-9C3D-77870F38B4F3}" presName="rootConnector" presStyleLbl="node2" presStyleIdx="3" presStyleCnt="5"/>
      <dgm:spPr/>
    </dgm:pt>
    <dgm:pt modelId="{196B7565-1A66-485B-98EF-118CA5A78267}" type="pres">
      <dgm:prSet presAssocID="{F4891564-AEE8-4535-9C3D-77870F38B4F3}" presName="hierChild4" presStyleCnt="0"/>
      <dgm:spPr/>
    </dgm:pt>
    <dgm:pt modelId="{6386E9FD-6F5A-4DCC-84B4-1783BB80F41C}" type="pres">
      <dgm:prSet presAssocID="{F4891564-AEE8-4535-9C3D-77870F38B4F3}" presName="hierChild5" presStyleCnt="0"/>
      <dgm:spPr/>
    </dgm:pt>
    <dgm:pt modelId="{3C891801-3FA7-433E-B2CB-F70B04A9A98E}" type="pres">
      <dgm:prSet presAssocID="{2230FCBC-7585-486C-B846-70DFB8E597AA}" presName="Name37" presStyleLbl="parChTrans1D2" presStyleIdx="4" presStyleCnt="5"/>
      <dgm:spPr/>
    </dgm:pt>
    <dgm:pt modelId="{11A1B471-EF54-4BA7-AE4B-C6C9EB18DA7A}" type="pres">
      <dgm:prSet presAssocID="{036F381C-6418-480F-B1B5-DEF38C027173}" presName="hierRoot2" presStyleCnt="0">
        <dgm:presLayoutVars>
          <dgm:hierBranch val="init"/>
        </dgm:presLayoutVars>
      </dgm:prSet>
      <dgm:spPr/>
    </dgm:pt>
    <dgm:pt modelId="{71FB1385-604E-466A-BC75-EC2A9878998C}" type="pres">
      <dgm:prSet presAssocID="{036F381C-6418-480F-B1B5-DEF38C027173}" presName="rootComposite" presStyleCnt="0"/>
      <dgm:spPr/>
    </dgm:pt>
    <dgm:pt modelId="{3D422D51-4F94-4D08-8332-483E3B98517B}" type="pres">
      <dgm:prSet presAssocID="{036F381C-6418-480F-B1B5-DEF38C027173}" presName="rootText" presStyleLbl="node2" presStyleIdx="4" presStyleCnt="5">
        <dgm:presLayoutVars>
          <dgm:chPref val="3"/>
        </dgm:presLayoutVars>
      </dgm:prSet>
      <dgm:spPr/>
    </dgm:pt>
    <dgm:pt modelId="{C1E36BCB-34B8-4A6C-A415-176638E077A9}" type="pres">
      <dgm:prSet presAssocID="{036F381C-6418-480F-B1B5-DEF38C027173}" presName="rootConnector" presStyleLbl="node2" presStyleIdx="4" presStyleCnt="5"/>
      <dgm:spPr/>
    </dgm:pt>
    <dgm:pt modelId="{3179B78D-46C7-4264-B154-46AE2A6661B1}" type="pres">
      <dgm:prSet presAssocID="{036F381C-6418-480F-B1B5-DEF38C027173}" presName="hierChild4" presStyleCnt="0"/>
      <dgm:spPr/>
    </dgm:pt>
    <dgm:pt modelId="{8394EFB1-EA4D-44A0-8310-34694D8DE87E}" type="pres">
      <dgm:prSet presAssocID="{036F381C-6418-480F-B1B5-DEF38C027173}" presName="hierChild5" presStyleCnt="0"/>
      <dgm:spPr/>
    </dgm:pt>
    <dgm:pt modelId="{F9E9B959-C4AC-4E94-91AB-5B90A4DF091C}" type="pres">
      <dgm:prSet presAssocID="{E1DA2582-B807-48AA-8556-BE898CADD2D7}" presName="hierChild3" presStyleCnt="0"/>
      <dgm:spPr/>
    </dgm:pt>
  </dgm:ptLst>
  <dgm:cxnLst>
    <dgm:cxn modelId="{5A7D0A08-966D-4946-B33F-CC6347A60C59}" srcId="{E1DA2582-B807-48AA-8556-BE898CADD2D7}" destId="{FB90A6D5-8A45-4AED-8AEF-C4F42C93B632}" srcOrd="1" destOrd="0" parTransId="{D30C2E3F-CA3E-42C1-B7B1-25188891FDFD}" sibTransId="{F1508DE4-66CD-47F4-976C-20F39A79F8DB}"/>
    <dgm:cxn modelId="{83D9480F-34BA-49FB-9C61-C5E318839904}" type="presOf" srcId="{F4891564-AEE8-4535-9C3D-77870F38B4F3}" destId="{7DBE2B31-B699-479A-B7ED-4FA8C2E59777}" srcOrd="1" destOrd="0" presId="urn:microsoft.com/office/officeart/2005/8/layout/orgChart1"/>
    <dgm:cxn modelId="{F7E0FC20-B403-4875-BD22-A136275E0866}" type="presOf" srcId="{D679ADDE-1B03-4C9B-A6D0-58A934351DB0}" destId="{443BA65F-4880-40C9-903F-B25CEE674ED4}" srcOrd="0" destOrd="0" presId="urn:microsoft.com/office/officeart/2005/8/layout/orgChart1"/>
    <dgm:cxn modelId="{5AEA8E31-5239-4491-BC0A-A43971E749E7}" type="presOf" srcId="{036F381C-6418-480F-B1B5-DEF38C027173}" destId="{C1E36BCB-34B8-4A6C-A415-176638E077A9}" srcOrd="1" destOrd="0" presId="urn:microsoft.com/office/officeart/2005/8/layout/orgChart1"/>
    <dgm:cxn modelId="{CA1AC05D-836D-4E27-B8BC-F9AD18ECED41}" type="presOf" srcId="{D0BEC526-9117-4DC8-A184-F298DE3B9E11}" destId="{A889E790-EB48-4919-B599-7B582E36474B}" srcOrd="0" destOrd="0" presId="urn:microsoft.com/office/officeart/2005/8/layout/orgChart1"/>
    <dgm:cxn modelId="{ACCC0152-15B3-4034-819C-34212C925E75}" type="presOf" srcId="{2230FCBC-7585-486C-B846-70DFB8E597AA}" destId="{3C891801-3FA7-433E-B2CB-F70B04A9A98E}" srcOrd="0" destOrd="0" presId="urn:microsoft.com/office/officeart/2005/8/layout/orgChart1"/>
    <dgm:cxn modelId="{2E903958-4FE0-4D8D-98B2-83D035510F3D}" type="presOf" srcId="{E1DA2582-B807-48AA-8556-BE898CADD2D7}" destId="{143CEF48-499B-47BE-A830-35B68DD03C99}" srcOrd="0" destOrd="0" presId="urn:microsoft.com/office/officeart/2005/8/layout/orgChart1"/>
    <dgm:cxn modelId="{1F66A280-C63C-48A2-B20E-BFF9E59141AA}" type="presOf" srcId="{0110A502-5A9C-4BDE-A588-C0106B2761E3}" destId="{C01053C5-9447-4AB1-BE5F-3E651C1FDB36}" srcOrd="1" destOrd="0" presId="urn:microsoft.com/office/officeart/2005/8/layout/orgChart1"/>
    <dgm:cxn modelId="{F7CE7384-EE11-4B10-B9FF-3B48CDB06CA8}" type="presOf" srcId="{96140F3B-7150-49A4-8D7E-9A62DDC4F7B7}" destId="{B0792CA7-BBA3-4036-AF92-1F579083D0F4}" srcOrd="1" destOrd="0" presId="urn:microsoft.com/office/officeart/2005/8/layout/orgChart1"/>
    <dgm:cxn modelId="{67B2A38A-D778-42BA-A1F9-7D034C794D24}" type="presOf" srcId="{D30C2E3F-CA3E-42C1-B7B1-25188891FDFD}" destId="{87741009-AB78-4E7C-823D-80B5EDC80477}" srcOrd="0" destOrd="0" presId="urn:microsoft.com/office/officeart/2005/8/layout/orgChart1"/>
    <dgm:cxn modelId="{B692C88B-F9A3-4F76-909E-D225EF8FA0F7}" type="presOf" srcId="{FB90A6D5-8A45-4AED-8AEF-C4F42C93B632}" destId="{1048E5C1-5C63-4918-B303-B51D91FA0622}" srcOrd="0" destOrd="0" presId="urn:microsoft.com/office/officeart/2005/8/layout/orgChart1"/>
    <dgm:cxn modelId="{3BF3458F-237D-4AFC-8453-D7ED3625CD20}" srcId="{E1DA2582-B807-48AA-8556-BE898CADD2D7}" destId="{0110A502-5A9C-4BDE-A588-C0106B2761E3}" srcOrd="0" destOrd="0" parTransId="{FD5AD025-2297-43C3-B730-B3A6183C6DFA}" sibTransId="{940E7414-9104-4479-9251-2AED51B8B63B}"/>
    <dgm:cxn modelId="{6845B78F-A606-4E32-8F9F-FE3460EDB1CF}" type="presOf" srcId="{F4891564-AEE8-4535-9C3D-77870F38B4F3}" destId="{7F38AA9C-F531-43F3-BFDA-3D2C9CB5C92E}" srcOrd="0" destOrd="0" presId="urn:microsoft.com/office/officeart/2005/8/layout/orgChart1"/>
    <dgm:cxn modelId="{90DE279A-765F-498D-B6E7-C843BE162E35}" type="presOf" srcId="{FB90A6D5-8A45-4AED-8AEF-C4F42C93B632}" destId="{42EE8E1D-6C2F-4C51-9362-7DC21D77A929}" srcOrd="1" destOrd="0" presId="urn:microsoft.com/office/officeart/2005/8/layout/orgChart1"/>
    <dgm:cxn modelId="{25F9ACA1-4C72-4F08-9531-2FED3957893D}" type="presOf" srcId="{0110A502-5A9C-4BDE-A588-C0106B2761E3}" destId="{9CAFFEC3-3CC3-4100-8775-E3A9D89965A2}" srcOrd="0" destOrd="0" presId="urn:microsoft.com/office/officeart/2005/8/layout/orgChart1"/>
    <dgm:cxn modelId="{5376C4B3-9336-4DFD-82D2-12A750064BE9}" type="presOf" srcId="{D212D97C-39D7-45D3-B59D-729EF4EDFC85}" destId="{C77F47EB-FF69-4068-8C79-C50DDB20DCF4}" srcOrd="0" destOrd="0" presId="urn:microsoft.com/office/officeart/2005/8/layout/orgChart1"/>
    <dgm:cxn modelId="{F4D974B5-DB31-4640-928B-C5CE4E459409}" type="presOf" srcId="{036F381C-6418-480F-B1B5-DEF38C027173}" destId="{3D422D51-4F94-4D08-8332-483E3B98517B}" srcOrd="0" destOrd="0" presId="urn:microsoft.com/office/officeart/2005/8/layout/orgChart1"/>
    <dgm:cxn modelId="{9AE5B3C9-7706-4944-8511-489A634DA39D}" type="presOf" srcId="{FD5AD025-2297-43C3-B730-B3A6183C6DFA}" destId="{80ACB35F-0C71-453D-A874-52C56E650872}" srcOrd="0" destOrd="0" presId="urn:microsoft.com/office/officeart/2005/8/layout/orgChart1"/>
    <dgm:cxn modelId="{03C5E4D6-6ACC-4339-888C-260BA3D0C8C9}" type="presOf" srcId="{96140F3B-7150-49A4-8D7E-9A62DDC4F7B7}" destId="{A3B1E652-7D03-4743-9AA8-D652E493C187}" srcOrd="0" destOrd="0" presId="urn:microsoft.com/office/officeart/2005/8/layout/orgChart1"/>
    <dgm:cxn modelId="{D2E22ADE-2CE0-4A20-A664-90AAD52FE932}" srcId="{D679ADDE-1B03-4C9B-A6D0-58A934351DB0}" destId="{E1DA2582-B807-48AA-8556-BE898CADD2D7}" srcOrd="0" destOrd="0" parTransId="{AA59FF9A-AAA6-4C8A-91F7-F4D44AD44A07}" sibTransId="{8F4DBF0E-29BA-4865-9F19-89E10200389A}"/>
    <dgm:cxn modelId="{383128E5-C498-4D0C-BF6A-9293196A8A14}" type="presOf" srcId="{E1DA2582-B807-48AA-8556-BE898CADD2D7}" destId="{45F8BC75-BD5F-46D6-AB44-A4D4F0E44802}" srcOrd="1" destOrd="0" presId="urn:microsoft.com/office/officeart/2005/8/layout/orgChart1"/>
    <dgm:cxn modelId="{78971BEA-8312-40E0-BEF7-B35700D2575D}" srcId="{E1DA2582-B807-48AA-8556-BE898CADD2D7}" destId="{036F381C-6418-480F-B1B5-DEF38C027173}" srcOrd="4" destOrd="0" parTransId="{2230FCBC-7585-486C-B846-70DFB8E597AA}" sibTransId="{F42E967C-BF16-4B73-A181-0FD67BB48C16}"/>
    <dgm:cxn modelId="{58442DF2-B0E6-4CC3-AB81-DAFACE232FFB}" srcId="{E1DA2582-B807-48AA-8556-BE898CADD2D7}" destId="{96140F3B-7150-49A4-8D7E-9A62DDC4F7B7}" srcOrd="2" destOrd="0" parTransId="{D0BEC526-9117-4DC8-A184-F298DE3B9E11}" sibTransId="{CA00591D-B8D1-46C5-B8C3-EE5191596130}"/>
    <dgm:cxn modelId="{8D4396FD-8B3C-4F5E-9AF6-201BBA04FF13}" srcId="{E1DA2582-B807-48AA-8556-BE898CADD2D7}" destId="{F4891564-AEE8-4535-9C3D-77870F38B4F3}" srcOrd="3" destOrd="0" parTransId="{D212D97C-39D7-45D3-B59D-729EF4EDFC85}" sibTransId="{BE5B4773-083E-42EC-9611-BE55E6E5F643}"/>
    <dgm:cxn modelId="{D032EBB9-2DB9-41E9-BE5D-A1331C9458BA}" type="presParOf" srcId="{443BA65F-4880-40C9-903F-B25CEE674ED4}" destId="{9EA56E4C-7926-4162-9BB8-A7F431AB7A8A}" srcOrd="0" destOrd="0" presId="urn:microsoft.com/office/officeart/2005/8/layout/orgChart1"/>
    <dgm:cxn modelId="{EFC5B834-98EA-419C-8067-CBC4290E1244}" type="presParOf" srcId="{9EA56E4C-7926-4162-9BB8-A7F431AB7A8A}" destId="{080CD68E-8494-4702-88FB-AE0ED3973A7B}" srcOrd="0" destOrd="0" presId="urn:microsoft.com/office/officeart/2005/8/layout/orgChart1"/>
    <dgm:cxn modelId="{351BCFEF-A76A-4E65-B552-41AA18DF6A7A}" type="presParOf" srcId="{080CD68E-8494-4702-88FB-AE0ED3973A7B}" destId="{143CEF48-499B-47BE-A830-35B68DD03C99}" srcOrd="0" destOrd="0" presId="urn:microsoft.com/office/officeart/2005/8/layout/orgChart1"/>
    <dgm:cxn modelId="{1B2B9C30-A5CF-4A7C-827D-AAD2F4F0238A}" type="presParOf" srcId="{080CD68E-8494-4702-88FB-AE0ED3973A7B}" destId="{45F8BC75-BD5F-46D6-AB44-A4D4F0E44802}" srcOrd="1" destOrd="0" presId="urn:microsoft.com/office/officeart/2005/8/layout/orgChart1"/>
    <dgm:cxn modelId="{55AB9B1A-15C5-421B-B804-9548921BB6DF}" type="presParOf" srcId="{9EA56E4C-7926-4162-9BB8-A7F431AB7A8A}" destId="{81AC547A-577A-413E-8FB6-20106E6B1BAB}" srcOrd="1" destOrd="0" presId="urn:microsoft.com/office/officeart/2005/8/layout/orgChart1"/>
    <dgm:cxn modelId="{4A5A31EB-C12F-47D1-81FB-070FB8EC8C9A}" type="presParOf" srcId="{81AC547A-577A-413E-8FB6-20106E6B1BAB}" destId="{80ACB35F-0C71-453D-A874-52C56E650872}" srcOrd="0" destOrd="0" presId="urn:microsoft.com/office/officeart/2005/8/layout/orgChart1"/>
    <dgm:cxn modelId="{DE24440A-FB49-486B-9DC3-A449763530EA}" type="presParOf" srcId="{81AC547A-577A-413E-8FB6-20106E6B1BAB}" destId="{70717D50-621C-45AF-83A1-A435A644017B}" srcOrd="1" destOrd="0" presId="urn:microsoft.com/office/officeart/2005/8/layout/orgChart1"/>
    <dgm:cxn modelId="{DB7AA768-A7D7-42AE-8B3A-82A785678DFE}" type="presParOf" srcId="{70717D50-621C-45AF-83A1-A435A644017B}" destId="{6A3756FF-9D66-4F56-8051-F0E2F0B7AA3A}" srcOrd="0" destOrd="0" presId="urn:microsoft.com/office/officeart/2005/8/layout/orgChart1"/>
    <dgm:cxn modelId="{115E09BE-4FE3-47F6-8085-0629BAC53EC3}" type="presParOf" srcId="{6A3756FF-9D66-4F56-8051-F0E2F0B7AA3A}" destId="{9CAFFEC3-3CC3-4100-8775-E3A9D89965A2}" srcOrd="0" destOrd="0" presId="urn:microsoft.com/office/officeart/2005/8/layout/orgChart1"/>
    <dgm:cxn modelId="{13C73EE7-2E79-4732-8FB3-C43043A23809}" type="presParOf" srcId="{6A3756FF-9D66-4F56-8051-F0E2F0B7AA3A}" destId="{C01053C5-9447-4AB1-BE5F-3E651C1FDB36}" srcOrd="1" destOrd="0" presId="urn:microsoft.com/office/officeart/2005/8/layout/orgChart1"/>
    <dgm:cxn modelId="{39C3CC00-5E07-4D20-8FC8-32795389F9E4}" type="presParOf" srcId="{70717D50-621C-45AF-83A1-A435A644017B}" destId="{0D506719-91DC-4E8F-ADAF-68A0029FF127}" srcOrd="1" destOrd="0" presId="urn:microsoft.com/office/officeart/2005/8/layout/orgChart1"/>
    <dgm:cxn modelId="{B21B91C8-F1A9-43CB-9B88-29DDD3105C1E}" type="presParOf" srcId="{70717D50-621C-45AF-83A1-A435A644017B}" destId="{7C73E99C-FECF-4281-B594-92F7C41EFFE1}" srcOrd="2" destOrd="0" presId="urn:microsoft.com/office/officeart/2005/8/layout/orgChart1"/>
    <dgm:cxn modelId="{83E2C389-5DBD-4499-A492-6C60AB2501EF}" type="presParOf" srcId="{81AC547A-577A-413E-8FB6-20106E6B1BAB}" destId="{87741009-AB78-4E7C-823D-80B5EDC80477}" srcOrd="2" destOrd="0" presId="urn:microsoft.com/office/officeart/2005/8/layout/orgChart1"/>
    <dgm:cxn modelId="{8C149C13-A918-419D-BEE8-78D3B6209E38}" type="presParOf" srcId="{81AC547A-577A-413E-8FB6-20106E6B1BAB}" destId="{7C727E59-0E78-415D-8969-3FCCE8233839}" srcOrd="3" destOrd="0" presId="urn:microsoft.com/office/officeart/2005/8/layout/orgChart1"/>
    <dgm:cxn modelId="{FD2A015D-5200-4EE9-AA18-FA4E1125DFC6}" type="presParOf" srcId="{7C727E59-0E78-415D-8969-3FCCE8233839}" destId="{9C04DA5D-41C6-44FB-9FCE-B01550802FC7}" srcOrd="0" destOrd="0" presId="urn:microsoft.com/office/officeart/2005/8/layout/orgChart1"/>
    <dgm:cxn modelId="{025E6DE4-D4BA-4F77-8962-0A6F9AC2AE58}" type="presParOf" srcId="{9C04DA5D-41C6-44FB-9FCE-B01550802FC7}" destId="{1048E5C1-5C63-4918-B303-B51D91FA0622}" srcOrd="0" destOrd="0" presId="urn:microsoft.com/office/officeart/2005/8/layout/orgChart1"/>
    <dgm:cxn modelId="{C0641AA7-CE21-4CD9-9148-309672E5287C}" type="presParOf" srcId="{9C04DA5D-41C6-44FB-9FCE-B01550802FC7}" destId="{42EE8E1D-6C2F-4C51-9362-7DC21D77A929}" srcOrd="1" destOrd="0" presId="urn:microsoft.com/office/officeart/2005/8/layout/orgChart1"/>
    <dgm:cxn modelId="{1E6B2E1E-854D-4C62-A2F4-E682380FABC6}" type="presParOf" srcId="{7C727E59-0E78-415D-8969-3FCCE8233839}" destId="{2075326E-0F16-4331-8421-E5257644616E}" srcOrd="1" destOrd="0" presId="urn:microsoft.com/office/officeart/2005/8/layout/orgChart1"/>
    <dgm:cxn modelId="{4BF80837-107D-4D08-B1A9-0FE9B6429933}" type="presParOf" srcId="{7C727E59-0E78-415D-8969-3FCCE8233839}" destId="{FED5FB3D-02AB-4179-8E63-0354A126CF25}" srcOrd="2" destOrd="0" presId="urn:microsoft.com/office/officeart/2005/8/layout/orgChart1"/>
    <dgm:cxn modelId="{06EBE38C-DAAB-408F-9995-50EEF694EAB6}" type="presParOf" srcId="{81AC547A-577A-413E-8FB6-20106E6B1BAB}" destId="{A889E790-EB48-4919-B599-7B582E36474B}" srcOrd="4" destOrd="0" presId="urn:microsoft.com/office/officeart/2005/8/layout/orgChart1"/>
    <dgm:cxn modelId="{36F8BC7E-5BDF-41FE-9C3B-93E866C21C9D}" type="presParOf" srcId="{81AC547A-577A-413E-8FB6-20106E6B1BAB}" destId="{36FD0AA5-6ADC-412C-BAF0-D8E2AB21C09D}" srcOrd="5" destOrd="0" presId="urn:microsoft.com/office/officeart/2005/8/layout/orgChart1"/>
    <dgm:cxn modelId="{5CE4D8F1-A1C1-49B3-A9EF-4D46B86414ED}" type="presParOf" srcId="{36FD0AA5-6ADC-412C-BAF0-D8E2AB21C09D}" destId="{C0855CCA-A28E-4057-81F1-A7C88722DE9C}" srcOrd="0" destOrd="0" presId="urn:microsoft.com/office/officeart/2005/8/layout/orgChart1"/>
    <dgm:cxn modelId="{2752F24B-B66C-4556-83E9-46CB2D50B0BF}" type="presParOf" srcId="{C0855CCA-A28E-4057-81F1-A7C88722DE9C}" destId="{A3B1E652-7D03-4743-9AA8-D652E493C187}" srcOrd="0" destOrd="0" presId="urn:microsoft.com/office/officeart/2005/8/layout/orgChart1"/>
    <dgm:cxn modelId="{0C0C6551-C719-4592-BF21-1B369F9A5562}" type="presParOf" srcId="{C0855CCA-A28E-4057-81F1-A7C88722DE9C}" destId="{B0792CA7-BBA3-4036-AF92-1F579083D0F4}" srcOrd="1" destOrd="0" presId="urn:microsoft.com/office/officeart/2005/8/layout/orgChart1"/>
    <dgm:cxn modelId="{24B8F7C7-EEA5-43E2-900D-A61D811B87FA}" type="presParOf" srcId="{36FD0AA5-6ADC-412C-BAF0-D8E2AB21C09D}" destId="{96B8EAB1-36C8-408C-8A59-9A28CA97D420}" srcOrd="1" destOrd="0" presId="urn:microsoft.com/office/officeart/2005/8/layout/orgChart1"/>
    <dgm:cxn modelId="{32E86322-42B9-4CEB-85E8-AFC5EA4A0C3D}" type="presParOf" srcId="{36FD0AA5-6ADC-412C-BAF0-D8E2AB21C09D}" destId="{AA65ACC6-5CB8-48EA-9997-7976BAA01632}" srcOrd="2" destOrd="0" presId="urn:microsoft.com/office/officeart/2005/8/layout/orgChart1"/>
    <dgm:cxn modelId="{950AD002-8CC6-401F-A46B-9F1D0870903A}" type="presParOf" srcId="{81AC547A-577A-413E-8FB6-20106E6B1BAB}" destId="{C77F47EB-FF69-4068-8C79-C50DDB20DCF4}" srcOrd="6" destOrd="0" presId="urn:microsoft.com/office/officeart/2005/8/layout/orgChart1"/>
    <dgm:cxn modelId="{D96D4658-3E64-45AA-9ED5-97F59395EE73}" type="presParOf" srcId="{81AC547A-577A-413E-8FB6-20106E6B1BAB}" destId="{8DADB981-2A45-4172-BCF4-B8244CEB3983}" srcOrd="7" destOrd="0" presId="urn:microsoft.com/office/officeart/2005/8/layout/orgChart1"/>
    <dgm:cxn modelId="{83B02FF3-A249-4F50-A36D-08804098A78F}" type="presParOf" srcId="{8DADB981-2A45-4172-BCF4-B8244CEB3983}" destId="{C42BEC6B-3E54-4622-BE8C-EF2FEC2AFC04}" srcOrd="0" destOrd="0" presId="urn:microsoft.com/office/officeart/2005/8/layout/orgChart1"/>
    <dgm:cxn modelId="{DBC6480D-F93A-4C97-8230-2D1A2F335A48}" type="presParOf" srcId="{C42BEC6B-3E54-4622-BE8C-EF2FEC2AFC04}" destId="{7F38AA9C-F531-43F3-BFDA-3D2C9CB5C92E}" srcOrd="0" destOrd="0" presId="urn:microsoft.com/office/officeart/2005/8/layout/orgChart1"/>
    <dgm:cxn modelId="{9B269ECD-08BE-4E97-9394-6CC846E43ECD}" type="presParOf" srcId="{C42BEC6B-3E54-4622-BE8C-EF2FEC2AFC04}" destId="{7DBE2B31-B699-479A-B7ED-4FA8C2E59777}" srcOrd="1" destOrd="0" presId="urn:microsoft.com/office/officeart/2005/8/layout/orgChart1"/>
    <dgm:cxn modelId="{7C9E5E17-3FF1-402A-8ED3-64871A5E033B}" type="presParOf" srcId="{8DADB981-2A45-4172-BCF4-B8244CEB3983}" destId="{196B7565-1A66-485B-98EF-118CA5A78267}" srcOrd="1" destOrd="0" presId="urn:microsoft.com/office/officeart/2005/8/layout/orgChart1"/>
    <dgm:cxn modelId="{929ED640-7615-4262-962C-5DF2D71503E2}" type="presParOf" srcId="{8DADB981-2A45-4172-BCF4-B8244CEB3983}" destId="{6386E9FD-6F5A-4DCC-84B4-1783BB80F41C}" srcOrd="2" destOrd="0" presId="urn:microsoft.com/office/officeart/2005/8/layout/orgChart1"/>
    <dgm:cxn modelId="{EE188042-E173-4786-A5A4-9BB77402B49C}" type="presParOf" srcId="{81AC547A-577A-413E-8FB6-20106E6B1BAB}" destId="{3C891801-3FA7-433E-B2CB-F70B04A9A98E}" srcOrd="8" destOrd="0" presId="urn:microsoft.com/office/officeart/2005/8/layout/orgChart1"/>
    <dgm:cxn modelId="{FEA350B4-1B46-40CC-BB14-3045336FC0D2}" type="presParOf" srcId="{81AC547A-577A-413E-8FB6-20106E6B1BAB}" destId="{11A1B471-EF54-4BA7-AE4B-C6C9EB18DA7A}" srcOrd="9" destOrd="0" presId="urn:microsoft.com/office/officeart/2005/8/layout/orgChart1"/>
    <dgm:cxn modelId="{6A37A46A-6269-47D2-A9FA-509986E35BC3}" type="presParOf" srcId="{11A1B471-EF54-4BA7-AE4B-C6C9EB18DA7A}" destId="{71FB1385-604E-466A-BC75-EC2A9878998C}" srcOrd="0" destOrd="0" presId="urn:microsoft.com/office/officeart/2005/8/layout/orgChart1"/>
    <dgm:cxn modelId="{AC78EB43-C835-45DD-9368-BFD1A3D5A929}" type="presParOf" srcId="{71FB1385-604E-466A-BC75-EC2A9878998C}" destId="{3D422D51-4F94-4D08-8332-483E3B98517B}" srcOrd="0" destOrd="0" presId="urn:microsoft.com/office/officeart/2005/8/layout/orgChart1"/>
    <dgm:cxn modelId="{898851B1-EAEC-4028-A2D8-400E95B10C9F}" type="presParOf" srcId="{71FB1385-604E-466A-BC75-EC2A9878998C}" destId="{C1E36BCB-34B8-4A6C-A415-176638E077A9}" srcOrd="1" destOrd="0" presId="urn:microsoft.com/office/officeart/2005/8/layout/orgChart1"/>
    <dgm:cxn modelId="{0A6D552A-71A5-42C0-BEB0-88239751C606}" type="presParOf" srcId="{11A1B471-EF54-4BA7-AE4B-C6C9EB18DA7A}" destId="{3179B78D-46C7-4264-B154-46AE2A6661B1}" srcOrd="1" destOrd="0" presId="urn:microsoft.com/office/officeart/2005/8/layout/orgChart1"/>
    <dgm:cxn modelId="{B365B673-1329-4E4A-8E08-D1B08037F1CB}" type="presParOf" srcId="{11A1B471-EF54-4BA7-AE4B-C6C9EB18DA7A}" destId="{8394EFB1-EA4D-44A0-8310-34694D8DE87E}" srcOrd="2" destOrd="0" presId="urn:microsoft.com/office/officeart/2005/8/layout/orgChart1"/>
    <dgm:cxn modelId="{CC47B22F-FCE2-4680-A141-EC1C0EA44F79}" type="presParOf" srcId="{9EA56E4C-7926-4162-9BB8-A7F431AB7A8A}" destId="{F9E9B959-C4AC-4E94-91AB-5B90A4DF091C}"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79ADDE-1B03-4C9B-A6D0-58A934351DB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MX"/>
        </a:p>
      </dgm:t>
    </dgm:pt>
    <dgm:pt modelId="{E1DA2582-B807-48AA-8556-BE898CADD2D7}">
      <dgm:prSet phldrT="[Texto]"/>
      <dgm:spPr/>
      <dgm:t>
        <a:bodyPr/>
        <a:lstStyle/>
        <a:p>
          <a:r>
            <a:rPr lang="es-MX" dirty="0"/>
            <a:t>Reader</a:t>
          </a:r>
        </a:p>
      </dgm:t>
    </dgm:pt>
    <dgm:pt modelId="{AA59FF9A-AAA6-4C8A-91F7-F4D44AD44A07}" type="parTrans" cxnId="{D2E22ADE-2CE0-4A20-A664-90AAD52FE932}">
      <dgm:prSet/>
      <dgm:spPr/>
      <dgm:t>
        <a:bodyPr/>
        <a:lstStyle/>
        <a:p>
          <a:endParaRPr lang="es-MX"/>
        </a:p>
      </dgm:t>
    </dgm:pt>
    <dgm:pt modelId="{8F4DBF0E-29BA-4865-9F19-89E10200389A}" type="sibTrans" cxnId="{D2E22ADE-2CE0-4A20-A664-90AAD52FE932}">
      <dgm:prSet/>
      <dgm:spPr/>
      <dgm:t>
        <a:bodyPr/>
        <a:lstStyle/>
        <a:p>
          <a:endParaRPr lang="es-MX"/>
        </a:p>
      </dgm:t>
    </dgm:pt>
    <dgm:pt modelId="{0110A502-5A9C-4BDE-A588-C0106B2761E3}">
      <dgm:prSet phldrT="[Texto]"/>
      <dgm:spPr/>
      <dgm:t>
        <a:bodyPr/>
        <a:lstStyle/>
        <a:p>
          <a:r>
            <a:rPr lang="es-MX" dirty="0" err="1"/>
            <a:t>Buffered</a:t>
          </a:r>
          <a:r>
            <a:rPr lang="es-MX" dirty="0"/>
            <a:t> Reader</a:t>
          </a:r>
        </a:p>
      </dgm:t>
    </dgm:pt>
    <dgm:pt modelId="{FD5AD025-2297-43C3-B730-B3A6183C6DFA}" type="parTrans" cxnId="{3BF3458F-237D-4AFC-8453-D7ED3625CD20}">
      <dgm:prSet/>
      <dgm:spPr/>
      <dgm:t>
        <a:bodyPr/>
        <a:lstStyle/>
        <a:p>
          <a:endParaRPr lang="es-MX"/>
        </a:p>
      </dgm:t>
    </dgm:pt>
    <dgm:pt modelId="{940E7414-9104-4479-9251-2AED51B8B63B}" type="sibTrans" cxnId="{3BF3458F-237D-4AFC-8453-D7ED3625CD20}">
      <dgm:prSet/>
      <dgm:spPr/>
      <dgm:t>
        <a:bodyPr/>
        <a:lstStyle/>
        <a:p>
          <a:endParaRPr lang="es-MX"/>
        </a:p>
      </dgm:t>
    </dgm:pt>
    <dgm:pt modelId="{FB90A6D5-8A45-4AED-8AEF-C4F42C93B632}">
      <dgm:prSet phldrT="[Texto]"/>
      <dgm:spPr/>
      <dgm:t>
        <a:bodyPr/>
        <a:lstStyle/>
        <a:p>
          <a:r>
            <a:rPr lang="es-MX" dirty="0" err="1"/>
            <a:t>CharArray</a:t>
          </a:r>
          <a:r>
            <a:rPr lang="es-MX" dirty="0"/>
            <a:t> </a:t>
          </a:r>
          <a:r>
            <a:rPr lang="es-MX" dirty="0" err="1"/>
            <a:t>reader</a:t>
          </a:r>
          <a:endParaRPr lang="es-MX" dirty="0"/>
        </a:p>
      </dgm:t>
    </dgm:pt>
    <dgm:pt modelId="{D30C2E3F-CA3E-42C1-B7B1-25188891FDFD}" type="parTrans" cxnId="{5A7D0A08-966D-4946-B33F-CC6347A60C59}">
      <dgm:prSet/>
      <dgm:spPr/>
      <dgm:t>
        <a:bodyPr/>
        <a:lstStyle/>
        <a:p>
          <a:endParaRPr lang="es-MX"/>
        </a:p>
      </dgm:t>
    </dgm:pt>
    <dgm:pt modelId="{F1508DE4-66CD-47F4-976C-20F39A79F8DB}" type="sibTrans" cxnId="{5A7D0A08-966D-4946-B33F-CC6347A60C59}">
      <dgm:prSet/>
      <dgm:spPr/>
      <dgm:t>
        <a:bodyPr/>
        <a:lstStyle/>
        <a:p>
          <a:endParaRPr lang="es-MX"/>
        </a:p>
      </dgm:t>
    </dgm:pt>
    <dgm:pt modelId="{96140F3B-7150-49A4-8D7E-9A62DDC4F7B7}">
      <dgm:prSet phldrT="[Texto]"/>
      <dgm:spPr/>
      <dgm:t>
        <a:bodyPr/>
        <a:lstStyle/>
        <a:p>
          <a:r>
            <a:rPr lang="es-MX" dirty="0" err="1"/>
            <a:t>InputStream</a:t>
          </a:r>
          <a:r>
            <a:rPr lang="es-MX" dirty="0"/>
            <a:t> Reader</a:t>
          </a:r>
        </a:p>
      </dgm:t>
    </dgm:pt>
    <dgm:pt modelId="{D0BEC526-9117-4DC8-A184-F298DE3B9E11}" type="parTrans" cxnId="{58442DF2-B0E6-4CC3-AB81-DAFACE232FFB}">
      <dgm:prSet/>
      <dgm:spPr/>
      <dgm:t>
        <a:bodyPr/>
        <a:lstStyle/>
        <a:p>
          <a:endParaRPr lang="es-MX"/>
        </a:p>
      </dgm:t>
    </dgm:pt>
    <dgm:pt modelId="{CA00591D-B8D1-46C5-B8C3-EE5191596130}" type="sibTrans" cxnId="{58442DF2-B0E6-4CC3-AB81-DAFACE232FFB}">
      <dgm:prSet/>
      <dgm:spPr/>
      <dgm:t>
        <a:bodyPr/>
        <a:lstStyle/>
        <a:p>
          <a:endParaRPr lang="es-MX"/>
        </a:p>
      </dgm:t>
    </dgm:pt>
    <dgm:pt modelId="{F4891564-AEE8-4535-9C3D-77870F38B4F3}">
      <dgm:prSet phldrT="[Texto]"/>
      <dgm:spPr/>
      <dgm:t>
        <a:bodyPr/>
        <a:lstStyle/>
        <a:p>
          <a:r>
            <a:rPr lang="es-MX" dirty="0" err="1"/>
            <a:t>Filter</a:t>
          </a:r>
          <a:r>
            <a:rPr lang="es-MX" dirty="0"/>
            <a:t> Reader</a:t>
          </a:r>
        </a:p>
      </dgm:t>
    </dgm:pt>
    <dgm:pt modelId="{D212D97C-39D7-45D3-B59D-729EF4EDFC85}" type="parTrans" cxnId="{8D4396FD-8B3C-4F5E-9AF6-201BBA04FF13}">
      <dgm:prSet/>
      <dgm:spPr/>
      <dgm:t>
        <a:bodyPr/>
        <a:lstStyle/>
        <a:p>
          <a:endParaRPr lang="es-MX"/>
        </a:p>
      </dgm:t>
    </dgm:pt>
    <dgm:pt modelId="{BE5B4773-083E-42EC-9611-BE55E6E5F643}" type="sibTrans" cxnId="{8D4396FD-8B3C-4F5E-9AF6-201BBA04FF13}">
      <dgm:prSet/>
      <dgm:spPr/>
      <dgm:t>
        <a:bodyPr/>
        <a:lstStyle/>
        <a:p>
          <a:endParaRPr lang="es-MX"/>
        </a:p>
      </dgm:t>
    </dgm:pt>
    <dgm:pt modelId="{036F381C-6418-480F-B1B5-DEF38C027173}">
      <dgm:prSet phldrT="[Texto]"/>
      <dgm:spPr/>
      <dgm:t>
        <a:bodyPr/>
        <a:lstStyle/>
        <a:p>
          <a:r>
            <a:rPr lang="es-MX" dirty="0" err="1"/>
            <a:t>Piped</a:t>
          </a:r>
          <a:r>
            <a:rPr lang="es-MX" dirty="0"/>
            <a:t> Reader</a:t>
          </a:r>
        </a:p>
      </dgm:t>
    </dgm:pt>
    <dgm:pt modelId="{2230FCBC-7585-486C-B846-70DFB8E597AA}" type="parTrans" cxnId="{78971BEA-8312-40E0-BEF7-B35700D2575D}">
      <dgm:prSet/>
      <dgm:spPr/>
      <dgm:t>
        <a:bodyPr/>
        <a:lstStyle/>
        <a:p>
          <a:endParaRPr lang="es-MX"/>
        </a:p>
      </dgm:t>
    </dgm:pt>
    <dgm:pt modelId="{F42E967C-BF16-4B73-A181-0FD67BB48C16}" type="sibTrans" cxnId="{78971BEA-8312-40E0-BEF7-B35700D2575D}">
      <dgm:prSet/>
      <dgm:spPr/>
      <dgm:t>
        <a:bodyPr/>
        <a:lstStyle/>
        <a:p>
          <a:endParaRPr lang="es-MX"/>
        </a:p>
      </dgm:t>
    </dgm:pt>
    <dgm:pt modelId="{C7FF0DF8-BFB6-45D3-ABA1-550CF2379D47}">
      <dgm:prSet phldrT="[Texto]"/>
      <dgm:spPr/>
      <dgm:t>
        <a:bodyPr/>
        <a:lstStyle/>
        <a:p>
          <a:r>
            <a:rPr lang="es-MX" dirty="0" err="1"/>
            <a:t>String</a:t>
          </a:r>
          <a:r>
            <a:rPr lang="es-MX" dirty="0"/>
            <a:t> Reader</a:t>
          </a:r>
        </a:p>
      </dgm:t>
    </dgm:pt>
    <dgm:pt modelId="{EA6E96B0-9812-411D-BF63-F33F7D1932AD}" type="parTrans" cxnId="{C8F9360B-6E9D-4DD3-9840-9DD568561AAA}">
      <dgm:prSet/>
      <dgm:spPr/>
      <dgm:t>
        <a:bodyPr/>
        <a:lstStyle/>
        <a:p>
          <a:endParaRPr lang="es-MX"/>
        </a:p>
      </dgm:t>
    </dgm:pt>
    <dgm:pt modelId="{BF114FED-D03D-4FBA-AEAE-FF62186677C5}" type="sibTrans" cxnId="{C8F9360B-6E9D-4DD3-9840-9DD568561AAA}">
      <dgm:prSet/>
      <dgm:spPr/>
      <dgm:t>
        <a:bodyPr/>
        <a:lstStyle/>
        <a:p>
          <a:endParaRPr lang="es-MX"/>
        </a:p>
      </dgm:t>
    </dgm:pt>
    <dgm:pt modelId="{443BA65F-4880-40C9-903F-B25CEE674ED4}" type="pres">
      <dgm:prSet presAssocID="{D679ADDE-1B03-4C9B-A6D0-58A934351DB0}" presName="hierChild1" presStyleCnt="0">
        <dgm:presLayoutVars>
          <dgm:orgChart val="1"/>
          <dgm:chPref val="1"/>
          <dgm:dir/>
          <dgm:animOne val="branch"/>
          <dgm:animLvl val="lvl"/>
          <dgm:resizeHandles/>
        </dgm:presLayoutVars>
      </dgm:prSet>
      <dgm:spPr/>
    </dgm:pt>
    <dgm:pt modelId="{9EA56E4C-7926-4162-9BB8-A7F431AB7A8A}" type="pres">
      <dgm:prSet presAssocID="{E1DA2582-B807-48AA-8556-BE898CADD2D7}" presName="hierRoot1" presStyleCnt="0">
        <dgm:presLayoutVars>
          <dgm:hierBranch val="init"/>
        </dgm:presLayoutVars>
      </dgm:prSet>
      <dgm:spPr/>
    </dgm:pt>
    <dgm:pt modelId="{080CD68E-8494-4702-88FB-AE0ED3973A7B}" type="pres">
      <dgm:prSet presAssocID="{E1DA2582-B807-48AA-8556-BE898CADD2D7}" presName="rootComposite1" presStyleCnt="0"/>
      <dgm:spPr/>
    </dgm:pt>
    <dgm:pt modelId="{143CEF48-499B-47BE-A830-35B68DD03C99}" type="pres">
      <dgm:prSet presAssocID="{E1DA2582-B807-48AA-8556-BE898CADD2D7}" presName="rootText1" presStyleLbl="node0" presStyleIdx="0" presStyleCnt="1">
        <dgm:presLayoutVars>
          <dgm:chPref val="3"/>
        </dgm:presLayoutVars>
      </dgm:prSet>
      <dgm:spPr/>
    </dgm:pt>
    <dgm:pt modelId="{45F8BC75-BD5F-46D6-AB44-A4D4F0E44802}" type="pres">
      <dgm:prSet presAssocID="{E1DA2582-B807-48AA-8556-BE898CADD2D7}" presName="rootConnector1" presStyleLbl="node1" presStyleIdx="0" presStyleCnt="0"/>
      <dgm:spPr/>
    </dgm:pt>
    <dgm:pt modelId="{81AC547A-577A-413E-8FB6-20106E6B1BAB}" type="pres">
      <dgm:prSet presAssocID="{E1DA2582-B807-48AA-8556-BE898CADD2D7}" presName="hierChild2" presStyleCnt="0"/>
      <dgm:spPr/>
    </dgm:pt>
    <dgm:pt modelId="{80ACB35F-0C71-453D-A874-52C56E650872}" type="pres">
      <dgm:prSet presAssocID="{FD5AD025-2297-43C3-B730-B3A6183C6DFA}" presName="Name37" presStyleLbl="parChTrans1D2" presStyleIdx="0" presStyleCnt="6"/>
      <dgm:spPr/>
    </dgm:pt>
    <dgm:pt modelId="{70717D50-621C-45AF-83A1-A435A644017B}" type="pres">
      <dgm:prSet presAssocID="{0110A502-5A9C-4BDE-A588-C0106B2761E3}" presName="hierRoot2" presStyleCnt="0">
        <dgm:presLayoutVars>
          <dgm:hierBranch val="init"/>
        </dgm:presLayoutVars>
      </dgm:prSet>
      <dgm:spPr/>
    </dgm:pt>
    <dgm:pt modelId="{6A3756FF-9D66-4F56-8051-F0E2F0B7AA3A}" type="pres">
      <dgm:prSet presAssocID="{0110A502-5A9C-4BDE-A588-C0106B2761E3}" presName="rootComposite" presStyleCnt="0"/>
      <dgm:spPr/>
    </dgm:pt>
    <dgm:pt modelId="{9CAFFEC3-3CC3-4100-8775-E3A9D89965A2}" type="pres">
      <dgm:prSet presAssocID="{0110A502-5A9C-4BDE-A588-C0106B2761E3}" presName="rootText" presStyleLbl="node2" presStyleIdx="0" presStyleCnt="6">
        <dgm:presLayoutVars>
          <dgm:chPref val="3"/>
        </dgm:presLayoutVars>
      </dgm:prSet>
      <dgm:spPr/>
    </dgm:pt>
    <dgm:pt modelId="{C01053C5-9447-4AB1-BE5F-3E651C1FDB36}" type="pres">
      <dgm:prSet presAssocID="{0110A502-5A9C-4BDE-A588-C0106B2761E3}" presName="rootConnector" presStyleLbl="node2" presStyleIdx="0" presStyleCnt="6"/>
      <dgm:spPr/>
    </dgm:pt>
    <dgm:pt modelId="{0D506719-91DC-4E8F-ADAF-68A0029FF127}" type="pres">
      <dgm:prSet presAssocID="{0110A502-5A9C-4BDE-A588-C0106B2761E3}" presName="hierChild4" presStyleCnt="0"/>
      <dgm:spPr/>
    </dgm:pt>
    <dgm:pt modelId="{7C73E99C-FECF-4281-B594-92F7C41EFFE1}" type="pres">
      <dgm:prSet presAssocID="{0110A502-5A9C-4BDE-A588-C0106B2761E3}" presName="hierChild5" presStyleCnt="0"/>
      <dgm:spPr/>
    </dgm:pt>
    <dgm:pt modelId="{87741009-AB78-4E7C-823D-80B5EDC80477}" type="pres">
      <dgm:prSet presAssocID="{D30C2E3F-CA3E-42C1-B7B1-25188891FDFD}" presName="Name37" presStyleLbl="parChTrans1D2" presStyleIdx="1" presStyleCnt="6"/>
      <dgm:spPr/>
    </dgm:pt>
    <dgm:pt modelId="{7C727E59-0E78-415D-8969-3FCCE8233839}" type="pres">
      <dgm:prSet presAssocID="{FB90A6D5-8A45-4AED-8AEF-C4F42C93B632}" presName="hierRoot2" presStyleCnt="0">
        <dgm:presLayoutVars>
          <dgm:hierBranch val="init"/>
        </dgm:presLayoutVars>
      </dgm:prSet>
      <dgm:spPr/>
    </dgm:pt>
    <dgm:pt modelId="{9C04DA5D-41C6-44FB-9FCE-B01550802FC7}" type="pres">
      <dgm:prSet presAssocID="{FB90A6D5-8A45-4AED-8AEF-C4F42C93B632}" presName="rootComposite" presStyleCnt="0"/>
      <dgm:spPr/>
    </dgm:pt>
    <dgm:pt modelId="{1048E5C1-5C63-4918-B303-B51D91FA0622}" type="pres">
      <dgm:prSet presAssocID="{FB90A6D5-8A45-4AED-8AEF-C4F42C93B632}" presName="rootText" presStyleLbl="node2" presStyleIdx="1" presStyleCnt="6">
        <dgm:presLayoutVars>
          <dgm:chPref val="3"/>
        </dgm:presLayoutVars>
      </dgm:prSet>
      <dgm:spPr/>
    </dgm:pt>
    <dgm:pt modelId="{42EE8E1D-6C2F-4C51-9362-7DC21D77A929}" type="pres">
      <dgm:prSet presAssocID="{FB90A6D5-8A45-4AED-8AEF-C4F42C93B632}" presName="rootConnector" presStyleLbl="node2" presStyleIdx="1" presStyleCnt="6"/>
      <dgm:spPr/>
    </dgm:pt>
    <dgm:pt modelId="{2075326E-0F16-4331-8421-E5257644616E}" type="pres">
      <dgm:prSet presAssocID="{FB90A6D5-8A45-4AED-8AEF-C4F42C93B632}" presName="hierChild4" presStyleCnt="0"/>
      <dgm:spPr/>
    </dgm:pt>
    <dgm:pt modelId="{FED5FB3D-02AB-4179-8E63-0354A126CF25}" type="pres">
      <dgm:prSet presAssocID="{FB90A6D5-8A45-4AED-8AEF-C4F42C93B632}" presName="hierChild5" presStyleCnt="0"/>
      <dgm:spPr/>
    </dgm:pt>
    <dgm:pt modelId="{A889E790-EB48-4919-B599-7B582E36474B}" type="pres">
      <dgm:prSet presAssocID="{D0BEC526-9117-4DC8-A184-F298DE3B9E11}" presName="Name37" presStyleLbl="parChTrans1D2" presStyleIdx="2" presStyleCnt="6"/>
      <dgm:spPr/>
    </dgm:pt>
    <dgm:pt modelId="{36FD0AA5-6ADC-412C-BAF0-D8E2AB21C09D}" type="pres">
      <dgm:prSet presAssocID="{96140F3B-7150-49A4-8D7E-9A62DDC4F7B7}" presName="hierRoot2" presStyleCnt="0">
        <dgm:presLayoutVars>
          <dgm:hierBranch val="init"/>
        </dgm:presLayoutVars>
      </dgm:prSet>
      <dgm:spPr/>
    </dgm:pt>
    <dgm:pt modelId="{C0855CCA-A28E-4057-81F1-A7C88722DE9C}" type="pres">
      <dgm:prSet presAssocID="{96140F3B-7150-49A4-8D7E-9A62DDC4F7B7}" presName="rootComposite" presStyleCnt="0"/>
      <dgm:spPr/>
    </dgm:pt>
    <dgm:pt modelId="{A3B1E652-7D03-4743-9AA8-D652E493C187}" type="pres">
      <dgm:prSet presAssocID="{96140F3B-7150-49A4-8D7E-9A62DDC4F7B7}" presName="rootText" presStyleLbl="node2" presStyleIdx="2" presStyleCnt="6">
        <dgm:presLayoutVars>
          <dgm:chPref val="3"/>
        </dgm:presLayoutVars>
      </dgm:prSet>
      <dgm:spPr/>
    </dgm:pt>
    <dgm:pt modelId="{B0792CA7-BBA3-4036-AF92-1F579083D0F4}" type="pres">
      <dgm:prSet presAssocID="{96140F3B-7150-49A4-8D7E-9A62DDC4F7B7}" presName="rootConnector" presStyleLbl="node2" presStyleIdx="2" presStyleCnt="6"/>
      <dgm:spPr/>
    </dgm:pt>
    <dgm:pt modelId="{96B8EAB1-36C8-408C-8A59-9A28CA97D420}" type="pres">
      <dgm:prSet presAssocID="{96140F3B-7150-49A4-8D7E-9A62DDC4F7B7}" presName="hierChild4" presStyleCnt="0"/>
      <dgm:spPr/>
    </dgm:pt>
    <dgm:pt modelId="{AA65ACC6-5CB8-48EA-9997-7976BAA01632}" type="pres">
      <dgm:prSet presAssocID="{96140F3B-7150-49A4-8D7E-9A62DDC4F7B7}" presName="hierChild5" presStyleCnt="0"/>
      <dgm:spPr/>
    </dgm:pt>
    <dgm:pt modelId="{C77F47EB-FF69-4068-8C79-C50DDB20DCF4}" type="pres">
      <dgm:prSet presAssocID="{D212D97C-39D7-45D3-B59D-729EF4EDFC85}" presName="Name37" presStyleLbl="parChTrans1D2" presStyleIdx="3" presStyleCnt="6"/>
      <dgm:spPr/>
    </dgm:pt>
    <dgm:pt modelId="{8DADB981-2A45-4172-BCF4-B8244CEB3983}" type="pres">
      <dgm:prSet presAssocID="{F4891564-AEE8-4535-9C3D-77870F38B4F3}" presName="hierRoot2" presStyleCnt="0">
        <dgm:presLayoutVars>
          <dgm:hierBranch val="init"/>
        </dgm:presLayoutVars>
      </dgm:prSet>
      <dgm:spPr/>
    </dgm:pt>
    <dgm:pt modelId="{C42BEC6B-3E54-4622-BE8C-EF2FEC2AFC04}" type="pres">
      <dgm:prSet presAssocID="{F4891564-AEE8-4535-9C3D-77870F38B4F3}" presName="rootComposite" presStyleCnt="0"/>
      <dgm:spPr/>
    </dgm:pt>
    <dgm:pt modelId="{7F38AA9C-F531-43F3-BFDA-3D2C9CB5C92E}" type="pres">
      <dgm:prSet presAssocID="{F4891564-AEE8-4535-9C3D-77870F38B4F3}" presName="rootText" presStyleLbl="node2" presStyleIdx="3" presStyleCnt="6">
        <dgm:presLayoutVars>
          <dgm:chPref val="3"/>
        </dgm:presLayoutVars>
      </dgm:prSet>
      <dgm:spPr/>
    </dgm:pt>
    <dgm:pt modelId="{7DBE2B31-B699-479A-B7ED-4FA8C2E59777}" type="pres">
      <dgm:prSet presAssocID="{F4891564-AEE8-4535-9C3D-77870F38B4F3}" presName="rootConnector" presStyleLbl="node2" presStyleIdx="3" presStyleCnt="6"/>
      <dgm:spPr/>
    </dgm:pt>
    <dgm:pt modelId="{196B7565-1A66-485B-98EF-118CA5A78267}" type="pres">
      <dgm:prSet presAssocID="{F4891564-AEE8-4535-9C3D-77870F38B4F3}" presName="hierChild4" presStyleCnt="0"/>
      <dgm:spPr/>
    </dgm:pt>
    <dgm:pt modelId="{6386E9FD-6F5A-4DCC-84B4-1783BB80F41C}" type="pres">
      <dgm:prSet presAssocID="{F4891564-AEE8-4535-9C3D-77870F38B4F3}" presName="hierChild5" presStyleCnt="0"/>
      <dgm:spPr/>
    </dgm:pt>
    <dgm:pt modelId="{3C891801-3FA7-433E-B2CB-F70B04A9A98E}" type="pres">
      <dgm:prSet presAssocID="{2230FCBC-7585-486C-B846-70DFB8E597AA}" presName="Name37" presStyleLbl="parChTrans1D2" presStyleIdx="4" presStyleCnt="6"/>
      <dgm:spPr/>
    </dgm:pt>
    <dgm:pt modelId="{11A1B471-EF54-4BA7-AE4B-C6C9EB18DA7A}" type="pres">
      <dgm:prSet presAssocID="{036F381C-6418-480F-B1B5-DEF38C027173}" presName="hierRoot2" presStyleCnt="0">
        <dgm:presLayoutVars>
          <dgm:hierBranch val="init"/>
        </dgm:presLayoutVars>
      </dgm:prSet>
      <dgm:spPr/>
    </dgm:pt>
    <dgm:pt modelId="{71FB1385-604E-466A-BC75-EC2A9878998C}" type="pres">
      <dgm:prSet presAssocID="{036F381C-6418-480F-B1B5-DEF38C027173}" presName="rootComposite" presStyleCnt="0"/>
      <dgm:spPr/>
    </dgm:pt>
    <dgm:pt modelId="{3D422D51-4F94-4D08-8332-483E3B98517B}" type="pres">
      <dgm:prSet presAssocID="{036F381C-6418-480F-B1B5-DEF38C027173}" presName="rootText" presStyleLbl="node2" presStyleIdx="4" presStyleCnt="6">
        <dgm:presLayoutVars>
          <dgm:chPref val="3"/>
        </dgm:presLayoutVars>
      </dgm:prSet>
      <dgm:spPr/>
    </dgm:pt>
    <dgm:pt modelId="{C1E36BCB-34B8-4A6C-A415-176638E077A9}" type="pres">
      <dgm:prSet presAssocID="{036F381C-6418-480F-B1B5-DEF38C027173}" presName="rootConnector" presStyleLbl="node2" presStyleIdx="4" presStyleCnt="6"/>
      <dgm:spPr/>
    </dgm:pt>
    <dgm:pt modelId="{3179B78D-46C7-4264-B154-46AE2A6661B1}" type="pres">
      <dgm:prSet presAssocID="{036F381C-6418-480F-B1B5-DEF38C027173}" presName="hierChild4" presStyleCnt="0"/>
      <dgm:spPr/>
    </dgm:pt>
    <dgm:pt modelId="{8394EFB1-EA4D-44A0-8310-34694D8DE87E}" type="pres">
      <dgm:prSet presAssocID="{036F381C-6418-480F-B1B5-DEF38C027173}" presName="hierChild5" presStyleCnt="0"/>
      <dgm:spPr/>
    </dgm:pt>
    <dgm:pt modelId="{A8668471-4E8B-4EA9-9505-0B02825643E7}" type="pres">
      <dgm:prSet presAssocID="{EA6E96B0-9812-411D-BF63-F33F7D1932AD}" presName="Name37" presStyleLbl="parChTrans1D2" presStyleIdx="5" presStyleCnt="6"/>
      <dgm:spPr/>
    </dgm:pt>
    <dgm:pt modelId="{8285099D-1C3E-44A2-B27A-7BE629AB6678}" type="pres">
      <dgm:prSet presAssocID="{C7FF0DF8-BFB6-45D3-ABA1-550CF2379D47}" presName="hierRoot2" presStyleCnt="0">
        <dgm:presLayoutVars>
          <dgm:hierBranch val="init"/>
        </dgm:presLayoutVars>
      </dgm:prSet>
      <dgm:spPr/>
    </dgm:pt>
    <dgm:pt modelId="{D84AB1BD-9AB5-492A-B778-A7746ED2BD32}" type="pres">
      <dgm:prSet presAssocID="{C7FF0DF8-BFB6-45D3-ABA1-550CF2379D47}" presName="rootComposite" presStyleCnt="0"/>
      <dgm:spPr/>
    </dgm:pt>
    <dgm:pt modelId="{4626499D-BAD2-4AC3-B65A-669317A9797A}" type="pres">
      <dgm:prSet presAssocID="{C7FF0DF8-BFB6-45D3-ABA1-550CF2379D47}" presName="rootText" presStyleLbl="node2" presStyleIdx="5" presStyleCnt="6">
        <dgm:presLayoutVars>
          <dgm:chPref val="3"/>
        </dgm:presLayoutVars>
      </dgm:prSet>
      <dgm:spPr/>
    </dgm:pt>
    <dgm:pt modelId="{1F35E83E-A244-41E4-B412-36B3BAD92E5C}" type="pres">
      <dgm:prSet presAssocID="{C7FF0DF8-BFB6-45D3-ABA1-550CF2379D47}" presName="rootConnector" presStyleLbl="node2" presStyleIdx="5" presStyleCnt="6"/>
      <dgm:spPr/>
    </dgm:pt>
    <dgm:pt modelId="{51C29386-70AE-4F3E-9173-0012D0DE594C}" type="pres">
      <dgm:prSet presAssocID="{C7FF0DF8-BFB6-45D3-ABA1-550CF2379D47}" presName="hierChild4" presStyleCnt="0"/>
      <dgm:spPr/>
    </dgm:pt>
    <dgm:pt modelId="{CB05B8CB-9DC7-4C31-B075-BE88ADA24456}" type="pres">
      <dgm:prSet presAssocID="{C7FF0DF8-BFB6-45D3-ABA1-550CF2379D47}" presName="hierChild5" presStyleCnt="0"/>
      <dgm:spPr/>
    </dgm:pt>
    <dgm:pt modelId="{F9E9B959-C4AC-4E94-91AB-5B90A4DF091C}" type="pres">
      <dgm:prSet presAssocID="{E1DA2582-B807-48AA-8556-BE898CADD2D7}" presName="hierChild3" presStyleCnt="0"/>
      <dgm:spPr/>
    </dgm:pt>
  </dgm:ptLst>
  <dgm:cxnLst>
    <dgm:cxn modelId="{5A7D0A08-966D-4946-B33F-CC6347A60C59}" srcId="{E1DA2582-B807-48AA-8556-BE898CADD2D7}" destId="{FB90A6D5-8A45-4AED-8AEF-C4F42C93B632}" srcOrd="1" destOrd="0" parTransId="{D30C2E3F-CA3E-42C1-B7B1-25188891FDFD}" sibTransId="{F1508DE4-66CD-47F4-976C-20F39A79F8DB}"/>
    <dgm:cxn modelId="{C8F9360B-6E9D-4DD3-9840-9DD568561AAA}" srcId="{E1DA2582-B807-48AA-8556-BE898CADD2D7}" destId="{C7FF0DF8-BFB6-45D3-ABA1-550CF2379D47}" srcOrd="5" destOrd="0" parTransId="{EA6E96B0-9812-411D-BF63-F33F7D1932AD}" sibTransId="{BF114FED-D03D-4FBA-AEAE-FF62186677C5}"/>
    <dgm:cxn modelId="{83D9480F-34BA-49FB-9C61-C5E318839904}" type="presOf" srcId="{F4891564-AEE8-4535-9C3D-77870F38B4F3}" destId="{7DBE2B31-B699-479A-B7ED-4FA8C2E59777}" srcOrd="1" destOrd="0" presId="urn:microsoft.com/office/officeart/2005/8/layout/orgChart1"/>
    <dgm:cxn modelId="{F7E0FC20-B403-4875-BD22-A136275E0866}" type="presOf" srcId="{D679ADDE-1B03-4C9B-A6D0-58A934351DB0}" destId="{443BA65F-4880-40C9-903F-B25CEE674ED4}" srcOrd="0" destOrd="0" presId="urn:microsoft.com/office/officeart/2005/8/layout/orgChart1"/>
    <dgm:cxn modelId="{5AEA8E31-5239-4491-BC0A-A43971E749E7}" type="presOf" srcId="{036F381C-6418-480F-B1B5-DEF38C027173}" destId="{C1E36BCB-34B8-4A6C-A415-176638E077A9}" srcOrd="1" destOrd="0" presId="urn:microsoft.com/office/officeart/2005/8/layout/orgChart1"/>
    <dgm:cxn modelId="{9F44103E-3F7A-44D8-B746-4CB74C3A1038}" type="presOf" srcId="{C7FF0DF8-BFB6-45D3-ABA1-550CF2379D47}" destId="{1F35E83E-A244-41E4-B412-36B3BAD92E5C}" srcOrd="1" destOrd="0" presId="urn:microsoft.com/office/officeart/2005/8/layout/orgChart1"/>
    <dgm:cxn modelId="{CA1AC05D-836D-4E27-B8BC-F9AD18ECED41}" type="presOf" srcId="{D0BEC526-9117-4DC8-A184-F298DE3B9E11}" destId="{A889E790-EB48-4919-B599-7B582E36474B}" srcOrd="0" destOrd="0" presId="urn:microsoft.com/office/officeart/2005/8/layout/orgChart1"/>
    <dgm:cxn modelId="{ACCC0152-15B3-4034-819C-34212C925E75}" type="presOf" srcId="{2230FCBC-7585-486C-B846-70DFB8E597AA}" destId="{3C891801-3FA7-433E-B2CB-F70B04A9A98E}" srcOrd="0" destOrd="0" presId="urn:microsoft.com/office/officeart/2005/8/layout/orgChart1"/>
    <dgm:cxn modelId="{2E903958-4FE0-4D8D-98B2-83D035510F3D}" type="presOf" srcId="{E1DA2582-B807-48AA-8556-BE898CADD2D7}" destId="{143CEF48-499B-47BE-A830-35B68DD03C99}" srcOrd="0" destOrd="0" presId="urn:microsoft.com/office/officeart/2005/8/layout/orgChart1"/>
    <dgm:cxn modelId="{1F66A280-C63C-48A2-B20E-BFF9E59141AA}" type="presOf" srcId="{0110A502-5A9C-4BDE-A588-C0106B2761E3}" destId="{C01053C5-9447-4AB1-BE5F-3E651C1FDB36}" srcOrd="1" destOrd="0" presId="urn:microsoft.com/office/officeart/2005/8/layout/orgChart1"/>
    <dgm:cxn modelId="{F7CE7384-EE11-4B10-B9FF-3B48CDB06CA8}" type="presOf" srcId="{96140F3B-7150-49A4-8D7E-9A62DDC4F7B7}" destId="{B0792CA7-BBA3-4036-AF92-1F579083D0F4}" srcOrd="1" destOrd="0" presId="urn:microsoft.com/office/officeart/2005/8/layout/orgChart1"/>
    <dgm:cxn modelId="{67B2A38A-D778-42BA-A1F9-7D034C794D24}" type="presOf" srcId="{D30C2E3F-CA3E-42C1-B7B1-25188891FDFD}" destId="{87741009-AB78-4E7C-823D-80B5EDC80477}" srcOrd="0" destOrd="0" presId="urn:microsoft.com/office/officeart/2005/8/layout/orgChart1"/>
    <dgm:cxn modelId="{E752DD8A-04DE-44E7-B13B-1CDC43A28CAF}" type="presOf" srcId="{C7FF0DF8-BFB6-45D3-ABA1-550CF2379D47}" destId="{4626499D-BAD2-4AC3-B65A-669317A9797A}" srcOrd="0" destOrd="0" presId="urn:microsoft.com/office/officeart/2005/8/layout/orgChart1"/>
    <dgm:cxn modelId="{B692C88B-F9A3-4F76-909E-D225EF8FA0F7}" type="presOf" srcId="{FB90A6D5-8A45-4AED-8AEF-C4F42C93B632}" destId="{1048E5C1-5C63-4918-B303-B51D91FA0622}" srcOrd="0" destOrd="0" presId="urn:microsoft.com/office/officeart/2005/8/layout/orgChart1"/>
    <dgm:cxn modelId="{3BF3458F-237D-4AFC-8453-D7ED3625CD20}" srcId="{E1DA2582-B807-48AA-8556-BE898CADD2D7}" destId="{0110A502-5A9C-4BDE-A588-C0106B2761E3}" srcOrd="0" destOrd="0" parTransId="{FD5AD025-2297-43C3-B730-B3A6183C6DFA}" sibTransId="{940E7414-9104-4479-9251-2AED51B8B63B}"/>
    <dgm:cxn modelId="{6845B78F-A606-4E32-8F9F-FE3460EDB1CF}" type="presOf" srcId="{F4891564-AEE8-4535-9C3D-77870F38B4F3}" destId="{7F38AA9C-F531-43F3-BFDA-3D2C9CB5C92E}" srcOrd="0" destOrd="0" presId="urn:microsoft.com/office/officeart/2005/8/layout/orgChart1"/>
    <dgm:cxn modelId="{9D5F2290-0D59-40E0-A729-953DA2BBF5D6}" type="presOf" srcId="{EA6E96B0-9812-411D-BF63-F33F7D1932AD}" destId="{A8668471-4E8B-4EA9-9505-0B02825643E7}" srcOrd="0" destOrd="0" presId="urn:microsoft.com/office/officeart/2005/8/layout/orgChart1"/>
    <dgm:cxn modelId="{90DE279A-765F-498D-B6E7-C843BE162E35}" type="presOf" srcId="{FB90A6D5-8A45-4AED-8AEF-C4F42C93B632}" destId="{42EE8E1D-6C2F-4C51-9362-7DC21D77A929}" srcOrd="1" destOrd="0" presId="urn:microsoft.com/office/officeart/2005/8/layout/orgChart1"/>
    <dgm:cxn modelId="{25F9ACA1-4C72-4F08-9531-2FED3957893D}" type="presOf" srcId="{0110A502-5A9C-4BDE-A588-C0106B2761E3}" destId="{9CAFFEC3-3CC3-4100-8775-E3A9D89965A2}" srcOrd="0" destOrd="0" presId="urn:microsoft.com/office/officeart/2005/8/layout/orgChart1"/>
    <dgm:cxn modelId="{5376C4B3-9336-4DFD-82D2-12A750064BE9}" type="presOf" srcId="{D212D97C-39D7-45D3-B59D-729EF4EDFC85}" destId="{C77F47EB-FF69-4068-8C79-C50DDB20DCF4}" srcOrd="0" destOrd="0" presId="urn:microsoft.com/office/officeart/2005/8/layout/orgChart1"/>
    <dgm:cxn modelId="{F4D974B5-DB31-4640-928B-C5CE4E459409}" type="presOf" srcId="{036F381C-6418-480F-B1B5-DEF38C027173}" destId="{3D422D51-4F94-4D08-8332-483E3B98517B}" srcOrd="0" destOrd="0" presId="urn:microsoft.com/office/officeart/2005/8/layout/orgChart1"/>
    <dgm:cxn modelId="{9AE5B3C9-7706-4944-8511-489A634DA39D}" type="presOf" srcId="{FD5AD025-2297-43C3-B730-B3A6183C6DFA}" destId="{80ACB35F-0C71-453D-A874-52C56E650872}" srcOrd="0" destOrd="0" presId="urn:microsoft.com/office/officeart/2005/8/layout/orgChart1"/>
    <dgm:cxn modelId="{03C5E4D6-6ACC-4339-888C-260BA3D0C8C9}" type="presOf" srcId="{96140F3B-7150-49A4-8D7E-9A62DDC4F7B7}" destId="{A3B1E652-7D03-4743-9AA8-D652E493C187}" srcOrd="0" destOrd="0" presId="urn:microsoft.com/office/officeart/2005/8/layout/orgChart1"/>
    <dgm:cxn modelId="{D2E22ADE-2CE0-4A20-A664-90AAD52FE932}" srcId="{D679ADDE-1B03-4C9B-A6D0-58A934351DB0}" destId="{E1DA2582-B807-48AA-8556-BE898CADD2D7}" srcOrd="0" destOrd="0" parTransId="{AA59FF9A-AAA6-4C8A-91F7-F4D44AD44A07}" sibTransId="{8F4DBF0E-29BA-4865-9F19-89E10200389A}"/>
    <dgm:cxn modelId="{383128E5-C498-4D0C-BF6A-9293196A8A14}" type="presOf" srcId="{E1DA2582-B807-48AA-8556-BE898CADD2D7}" destId="{45F8BC75-BD5F-46D6-AB44-A4D4F0E44802}" srcOrd="1" destOrd="0" presId="urn:microsoft.com/office/officeart/2005/8/layout/orgChart1"/>
    <dgm:cxn modelId="{78971BEA-8312-40E0-BEF7-B35700D2575D}" srcId="{E1DA2582-B807-48AA-8556-BE898CADD2D7}" destId="{036F381C-6418-480F-B1B5-DEF38C027173}" srcOrd="4" destOrd="0" parTransId="{2230FCBC-7585-486C-B846-70DFB8E597AA}" sibTransId="{F42E967C-BF16-4B73-A181-0FD67BB48C16}"/>
    <dgm:cxn modelId="{58442DF2-B0E6-4CC3-AB81-DAFACE232FFB}" srcId="{E1DA2582-B807-48AA-8556-BE898CADD2D7}" destId="{96140F3B-7150-49A4-8D7E-9A62DDC4F7B7}" srcOrd="2" destOrd="0" parTransId="{D0BEC526-9117-4DC8-A184-F298DE3B9E11}" sibTransId="{CA00591D-B8D1-46C5-B8C3-EE5191596130}"/>
    <dgm:cxn modelId="{8D4396FD-8B3C-4F5E-9AF6-201BBA04FF13}" srcId="{E1DA2582-B807-48AA-8556-BE898CADD2D7}" destId="{F4891564-AEE8-4535-9C3D-77870F38B4F3}" srcOrd="3" destOrd="0" parTransId="{D212D97C-39D7-45D3-B59D-729EF4EDFC85}" sibTransId="{BE5B4773-083E-42EC-9611-BE55E6E5F643}"/>
    <dgm:cxn modelId="{D032EBB9-2DB9-41E9-BE5D-A1331C9458BA}" type="presParOf" srcId="{443BA65F-4880-40C9-903F-B25CEE674ED4}" destId="{9EA56E4C-7926-4162-9BB8-A7F431AB7A8A}" srcOrd="0" destOrd="0" presId="urn:microsoft.com/office/officeart/2005/8/layout/orgChart1"/>
    <dgm:cxn modelId="{EFC5B834-98EA-419C-8067-CBC4290E1244}" type="presParOf" srcId="{9EA56E4C-7926-4162-9BB8-A7F431AB7A8A}" destId="{080CD68E-8494-4702-88FB-AE0ED3973A7B}" srcOrd="0" destOrd="0" presId="urn:microsoft.com/office/officeart/2005/8/layout/orgChart1"/>
    <dgm:cxn modelId="{351BCFEF-A76A-4E65-B552-41AA18DF6A7A}" type="presParOf" srcId="{080CD68E-8494-4702-88FB-AE0ED3973A7B}" destId="{143CEF48-499B-47BE-A830-35B68DD03C99}" srcOrd="0" destOrd="0" presId="urn:microsoft.com/office/officeart/2005/8/layout/orgChart1"/>
    <dgm:cxn modelId="{1B2B9C30-A5CF-4A7C-827D-AAD2F4F0238A}" type="presParOf" srcId="{080CD68E-8494-4702-88FB-AE0ED3973A7B}" destId="{45F8BC75-BD5F-46D6-AB44-A4D4F0E44802}" srcOrd="1" destOrd="0" presId="urn:microsoft.com/office/officeart/2005/8/layout/orgChart1"/>
    <dgm:cxn modelId="{55AB9B1A-15C5-421B-B804-9548921BB6DF}" type="presParOf" srcId="{9EA56E4C-7926-4162-9BB8-A7F431AB7A8A}" destId="{81AC547A-577A-413E-8FB6-20106E6B1BAB}" srcOrd="1" destOrd="0" presId="urn:microsoft.com/office/officeart/2005/8/layout/orgChart1"/>
    <dgm:cxn modelId="{4A5A31EB-C12F-47D1-81FB-070FB8EC8C9A}" type="presParOf" srcId="{81AC547A-577A-413E-8FB6-20106E6B1BAB}" destId="{80ACB35F-0C71-453D-A874-52C56E650872}" srcOrd="0" destOrd="0" presId="urn:microsoft.com/office/officeart/2005/8/layout/orgChart1"/>
    <dgm:cxn modelId="{DE24440A-FB49-486B-9DC3-A449763530EA}" type="presParOf" srcId="{81AC547A-577A-413E-8FB6-20106E6B1BAB}" destId="{70717D50-621C-45AF-83A1-A435A644017B}" srcOrd="1" destOrd="0" presId="urn:microsoft.com/office/officeart/2005/8/layout/orgChart1"/>
    <dgm:cxn modelId="{DB7AA768-A7D7-42AE-8B3A-82A785678DFE}" type="presParOf" srcId="{70717D50-621C-45AF-83A1-A435A644017B}" destId="{6A3756FF-9D66-4F56-8051-F0E2F0B7AA3A}" srcOrd="0" destOrd="0" presId="urn:microsoft.com/office/officeart/2005/8/layout/orgChart1"/>
    <dgm:cxn modelId="{115E09BE-4FE3-47F6-8085-0629BAC53EC3}" type="presParOf" srcId="{6A3756FF-9D66-4F56-8051-F0E2F0B7AA3A}" destId="{9CAFFEC3-3CC3-4100-8775-E3A9D89965A2}" srcOrd="0" destOrd="0" presId="urn:microsoft.com/office/officeart/2005/8/layout/orgChart1"/>
    <dgm:cxn modelId="{13C73EE7-2E79-4732-8FB3-C43043A23809}" type="presParOf" srcId="{6A3756FF-9D66-4F56-8051-F0E2F0B7AA3A}" destId="{C01053C5-9447-4AB1-BE5F-3E651C1FDB36}" srcOrd="1" destOrd="0" presId="urn:microsoft.com/office/officeart/2005/8/layout/orgChart1"/>
    <dgm:cxn modelId="{39C3CC00-5E07-4D20-8FC8-32795389F9E4}" type="presParOf" srcId="{70717D50-621C-45AF-83A1-A435A644017B}" destId="{0D506719-91DC-4E8F-ADAF-68A0029FF127}" srcOrd="1" destOrd="0" presId="urn:microsoft.com/office/officeart/2005/8/layout/orgChart1"/>
    <dgm:cxn modelId="{B21B91C8-F1A9-43CB-9B88-29DDD3105C1E}" type="presParOf" srcId="{70717D50-621C-45AF-83A1-A435A644017B}" destId="{7C73E99C-FECF-4281-B594-92F7C41EFFE1}" srcOrd="2" destOrd="0" presId="urn:microsoft.com/office/officeart/2005/8/layout/orgChart1"/>
    <dgm:cxn modelId="{83E2C389-5DBD-4499-A492-6C60AB2501EF}" type="presParOf" srcId="{81AC547A-577A-413E-8FB6-20106E6B1BAB}" destId="{87741009-AB78-4E7C-823D-80B5EDC80477}" srcOrd="2" destOrd="0" presId="urn:microsoft.com/office/officeart/2005/8/layout/orgChart1"/>
    <dgm:cxn modelId="{8C149C13-A918-419D-BEE8-78D3B6209E38}" type="presParOf" srcId="{81AC547A-577A-413E-8FB6-20106E6B1BAB}" destId="{7C727E59-0E78-415D-8969-3FCCE8233839}" srcOrd="3" destOrd="0" presId="urn:microsoft.com/office/officeart/2005/8/layout/orgChart1"/>
    <dgm:cxn modelId="{FD2A015D-5200-4EE9-AA18-FA4E1125DFC6}" type="presParOf" srcId="{7C727E59-0E78-415D-8969-3FCCE8233839}" destId="{9C04DA5D-41C6-44FB-9FCE-B01550802FC7}" srcOrd="0" destOrd="0" presId="urn:microsoft.com/office/officeart/2005/8/layout/orgChart1"/>
    <dgm:cxn modelId="{025E6DE4-D4BA-4F77-8962-0A6F9AC2AE58}" type="presParOf" srcId="{9C04DA5D-41C6-44FB-9FCE-B01550802FC7}" destId="{1048E5C1-5C63-4918-B303-B51D91FA0622}" srcOrd="0" destOrd="0" presId="urn:microsoft.com/office/officeart/2005/8/layout/orgChart1"/>
    <dgm:cxn modelId="{C0641AA7-CE21-4CD9-9148-309672E5287C}" type="presParOf" srcId="{9C04DA5D-41C6-44FB-9FCE-B01550802FC7}" destId="{42EE8E1D-6C2F-4C51-9362-7DC21D77A929}" srcOrd="1" destOrd="0" presId="urn:microsoft.com/office/officeart/2005/8/layout/orgChart1"/>
    <dgm:cxn modelId="{1E6B2E1E-854D-4C62-A2F4-E682380FABC6}" type="presParOf" srcId="{7C727E59-0E78-415D-8969-3FCCE8233839}" destId="{2075326E-0F16-4331-8421-E5257644616E}" srcOrd="1" destOrd="0" presId="urn:microsoft.com/office/officeart/2005/8/layout/orgChart1"/>
    <dgm:cxn modelId="{4BF80837-107D-4D08-B1A9-0FE9B6429933}" type="presParOf" srcId="{7C727E59-0E78-415D-8969-3FCCE8233839}" destId="{FED5FB3D-02AB-4179-8E63-0354A126CF25}" srcOrd="2" destOrd="0" presId="urn:microsoft.com/office/officeart/2005/8/layout/orgChart1"/>
    <dgm:cxn modelId="{06EBE38C-DAAB-408F-9995-50EEF694EAB6}" type="presParOf" srcId="{81AC547A-577A-413E-8FB6-20106E6B1BAB}" destId="{A889E790-EB48-4919-B599-7B582E36474B}" srcOrd="4" destOrd="0" presId="urn:microsoft.com/office/officeart/2005/8/layout/orgChart1"/>
    <dgm:cxn modelId="{36F8BC7E-5BDF-41FE-9C3B-93E866C21C9D}" type="presParOf" srcId="{81AC547A-577A-413E-8FB6-20106E6B1BAB}" destId="{36FD0AA5-6ADC-412C-BAF0-D8E2AB21C09D}" srcOrd="5" destOrd="0" presId="urn:microsoft.com/office/officeart/2005/8/layout/orgChart1"/>
    <dgm:cxn modelId="{5CE4D8F1-A1C1-49B3-A9EF-4D46B86414ED}" type="presParOf" srcId="{36FD0AA5-6ADC-412C-BAF0-D8E2AB21C09D}" destId="{C0855CCA-A28E-4057-81F1-A7C88722DE9C}" srcOrd="0" destOrd="0" presId="urn:microsoft.com/office/officeart/2005/8/layout/orgChart1"/>
    <dgm:cxn modelId="{2752F24B-B66C-4556-83E9-46CB2D50B0BF}" type="presParOf" srcId="{C0855CCA-A28E-4057-81F1-A7C88722DE9C}" destId="{A3B1E652-7D03-4743-9AA8-D652E493C187}" srcOrd="0" destOrd="0" presId="urn:microsoft.com/office/officeart/2005/8/layout/orgChart1"/>
    <dgm:cxn modelId="{0C0C6551-C719-4592-BF21-1B369F9A5562}" type="presParOf" srcId="{C0855CCA-A28E-4057-81F1-A7C88722DE9C}" destId="{B0792CA7-BBA3-4036-AF92-1F579083D0F4}" srcOrd="1" destOrd="0" presId="urn:microsoft.com/office/officeart/2005/8/layout/orgChart1"/>
    <dgm:cxn modelId="{24B8F7C7-EEA5-43E2-900D-A61D811B87FA}" type="presParOf" srcId="{36FD0AA5-6ADC-412C-BAF0-D8E2AB21C09D}" destId="{96B8EAB1-36C8-408C-8A59-9A28CA97D420}" srcOrd="1" destOrd="0" presId="urn:microsoft.com/office/officeart/2005/8/layout/orgChart1"/>
    <dgm:cxn modelId="{32E86322-42B9-4CEB-85E8-AFC5EA4A0C3D}" type="presParOf" srcId="{36FD0AA5-6ADC-412C-BAF0-D8E2AB21C09D}" destId="{AA65ACC6-5CB8-48EA-9997-7976BAA01632}" srcOrd="2" destOrd="0" presId="urn:microsoft.com/office/officeart/2005/8/layout/orgChart1"/>
    <dgm:cxn modelId="{950AD002-8CC6-401F-A46B-9F1D0870903A}" type="presParOf" srcId="{81AC547A-577A-413E-8FB6-20106E6B1BAB}" destId="{C77F47EB-FF69-4068-8C79-C50DDB20DCF4}" srcOrd="6" destOrd="0" presId="urn:microsoft.com/office/officeart/2005/8/layout/orgChart1"/>
    <dgm:cxn modelId="{D96D4658-3E64-45AA-9ED5-97F59395EE73}" type="presParOf" srcId="{81AC547A-577A-413E-8FB6-20106E6B1BAB}" destId="{8DADB981-2A45-4172-BCF4-B8244CEB3983}" srcOrd="7" destOrd="0" presId="urn:microsoft.com/office/officeart/2005/8/layout/orgChart1"/>
    <dgm:cxn modelId="{83B02FF3-A249-4F50-A36D-08804098A78F}" type="presParOf" srcId="{8DADB981-2A45-4172-BCF4-B8244CEB3983}" destId="{C42BEC6B-3E54-4622-BE8C-EF2FEC2AFC04}" srcOrd="0" destOrd="0" presId="urn:microsoft.com/office/officeart/2005/8/layout/orgChart1"/>
    <dgm:cxn modelId="{DBC6480D-F93A-4C97-8230-2D1A2F335A48}" type="presParOf" srcId="{C42BEC6B-3E54-4622-BE8C-EF2FEC2AFC04}" destId="{7F38AA9C-F531-43F3-BFDA-3D2C9CB5C92E}" srcOrd="0" destOrd="0" presId="urn:microsoft.com/office/officeart/2005/8/layout/orgChart1"/>
    <dgm:cxn modelId="{9B269ECD-08BE-4E97-9394-6CC846E43ECD}" type="presParOf" srcId="{C42BEC6B-3E54-4622-BE8C-EF2FEC2AFC04}" destId="{7DBE2B31-B699-479A-B7ED-4FA8C2E59777}" srcOrd="1" destOrd="0" presId="urn:microsoft.com/office/officeart/2005/8/layout/orgChart1"/>
    <dgm:cxn modelId="{7C9E5E17-3FF1-402A-8ED3-64871A5E033B}" type="presParOf" srcId="{8DADB981-2A45-4172-BCF4-B8244CEB3983}" destId="{196B7565-1A66-485B-98EF-118CA5A78267}" srcOrd="1" destOrd="0" presId="urn:microsoft.com/office/officeart/2005/8/layout/orgChart1"/>
    <dgm:cxn modelId="{929ED640-7615-4262-962C-5DF2D71503E2}" type="presParOf" srcId="{8DADB981-2A45-4172-BCF4-B8244CEB3983}" destId="{6386E9FD-6F5A-4DCC-84B4-1783BB80F41C}" srcOrd="2" destOrd="0" presId="urn:microsoft.com/office/officeart/2005/8/layout/orgChart1"/>
    <dgm:cxn modelId="{EE188042-E173-4786-A5A4-9BB77402B49C}" type="presParOf" srcId="{81AC547A-577A-413E-8FB6-20106E6B1BAB}" destId="{3C891801-3FA7-433E-B2CB-F70B04A9A98E}" srcOrd="8" destOrd="0" presId="urn:microsoft.com/office/officeart/2005/8/layout/orgChart1"/>
    <dgm:cxn modelId="{FEA350B4-1B46-40CC-BB14-3045336FC0D2}" type="presParOf" srcId="{81AC547A-577A-413E-8FB6-20106E6B1BAB}" destId="{11A1B471-EF54-4BA7-AE4B-C6C9EB18DA7A}" srcOrd="9" destOrd="0" presId="urn:microsoft.com/office/officeart/2005/8/layout/orgChart1"/>
    <dgm:cxn modelId="{6A37A46A-6269-47D2-A9FA-509986E35BC3}" type="presParOf" srcId="{11A1B471-EF54-4BA7-AE4B-C6C9EB18DA7A}" destId="{71FB1385-604E-466A-BC75-EC2A9878998C}" srcOrd="0" destOrd="0" presId="urn:microsoft.com/office/officeart/2005/8/layout/orgChart1"/>
    <dgm:cxn modelId="{AC78EB43-C835-45DD-9368-BFD1A3D5A929}" type="presParOf" srcId="{71FB1385-604E-466A-BC75-EC2A9878998C}" destId="{3D422D51-4F94-4D08-8332-483E3B98517B}" srcOrd="0" destOrd="0" presId="urn:microsoft.com/office/officeart/2005/8/layout/orgChart1"/>
    <dgm:cxn modelId="{898851B1-EAEC-4028-A2D8-400E95B10C9F}" type="presParOf" srcId="{71FB1385-604E-466A-BC75-EC2A9878998C}" destId="{C1E36BCB-34B8-4A6C-A415-176638E077A9}" srcOrd="1" destOrd="0" presId="urn:microsoft.com/office/officeart/2005/8/layout/orgChart1"/>
    <dgm:cxn modelId="{0A6D552A-71A5-42C0-BEB0-88239751C606}" type="presParOf" srcId="{11A1B471-EF54-4BA7-AE4B-C6C9EB18DA7A}" destId="{3179B78D-46C7-4264-B154-46AE2A6661B1}" srcOrd="1" destOrd="0" presId="urn:microsoft.com/office/officeart/2005/8/layout/orgChart1"/>
    <dgm:cxn modelId="{B365B673-1329-4E4A-8E08-D1B08037F1CB}" type="presParOf" srcId="{11A1B471-EF54-4BA7-AE4B-C6C9EB18DA7A}" destId="{8394EFB1-EA4D-44A0-8310-34694D8DE87E}" srcOrd="2" destOrd="0" presId="urn:microsoft.com/office/officeart/2005/8/layout/orgChart1"/>
    <dgm:cxn modelId="{0C91E9D8-C889-4CE2-A911-0C6211FEB172}" type="presParOf" srcId="{81AC547A-577A-413E-8FB6-20106E6B1BAB}" destId="{A8668471-4E8B-4EA9-9505-0B02825643E7}" srcOrd="10" destOrd="0" presId="urn:microsoft.com/office/officeart/2005/8/layout/orgChart1"/>
    <dgm:cxn modelId="{BAB9203D-870C-4282-B96C-2D3950381111}" type="presParOf" srcId="{81AC547A-577A-413E-8FB6-20106E6B1BAB}" destId="{8285099D-1C3E-44A2-B27A-7BE629AB6678}" srcOrd="11" destOrd="0" presId="urn:microsoft.com/office/officeart/2005/8/layout/orgChart1"/>
    <dgm:cxn modelId="{4CAFAA64-45F1-486C-B704-ACBF6ECAF2F1}" type="presParOf" srcId="{8285099D-1C3E-44A2-B27A-7BE629AB6678}" destId="{D84AB1BD-9AB5-492A-B778-A7746ED2BD32}" srcOrd="0" destOrd="0" presId="urn:microsoft.com/office/officeart/2005/8/layout/orgChart1"/>
    <dgm:cxn modelId="{8E09D8FB-8E7E-41F6-B16C-DEC520C8C85D}" type="presParOf" srcId="{D84AB1BD-9AB5-492A-B778-A7746ED2BD32}" destId="{4626499D-BAD2-4AC3-B65A-669317A9797A}" srcOrd="0" destOrd="0" presId="urn:microsoft.com/office/officeart/2005/8/layout/orgChart1"/>
    <dgm:cxn modelId="{21728600-30C7-42F1-8A9D-0213EF35313A}" type="presParOf" srcId="{D84AB1BD-9AB5-492A-B778-A7746ED2BD32}" destId="{1F35E83E-A244-41E4-B412-36B3BAD92E5C}" srcOrd="1" destOrd="0" presId="urn:microsoft.com/office/officeart/2005/8/layout/orgChart1"/>
    <dgm:cxn modelId="{C6AC9743-382E-4448-9259-1AC7D6CA4B43}" type="presParOf" srcId="{8285099D-1C3E-44A2-B27A-7BE629AB6678}" destId="{51C29386-70AE-4F3E-9173-0012D0DE594C}" srcOrd="1" destOrd="0" presId="urn:microsoft.com/office/officeart/2005/8/layout/orgChart1"/>
    <dgm:cxn modelId="{08D70A37-1F7A-4205-973E-BB8F3616A94A}" type="presParOf" srcId="{8285099D-1C3E-44A2-B27A-7BE629AB6678}" destId="{CB05B8CB-9DC7-4C31-B075-BE88ADA24456}" srcOrd="2" destOrd="0" presId="urn:microsoft.com/office/officeart/2005/8/layout/orgChart1"/>
    <dgm:cxn modelId="{CC47B22F-FCE2-4680-A141-EC1C0EA44F79}" type="presParOf" srcId="{9EA56E4C-7926-4162-9BB8-A7F431AB7A8A}" destId="{F9E9B959-C4AC-4E94-91AB-5B90A4DF091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79ADDE-1B03-4C9B-A6D0-58A934351DB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MX"/>
        </a:p>
      </dgm:t>
    </dgm:pt>
    <dgm:pt modelId="{E1DA2582-B807-48AA-8556-BE898CADD2D7}">
      <dgm:prSet phldrT="[Texto]"/>
      <dgm:spPr/>
      <dgm:t>
        <a:bodyPr/>
        <a:lstStyle/>
        <a:p>
          <a:r>
            <a:rPr lang="es-MX" dirty="0" err="1"/>
            <a:t>Writer</a:t>
          </a:r>
          <a:endParaRPr lang="es-MX" dirty="0"/>
        </a:p>
      </dgm:t>
    </dgm:pt>
    <dgm:pt modelId="{AA59FF9A-AAA6-4C8A-91F7-F4D44AD44A07}" type="parTrans" cxnId="{D2E22ADE-2CE0-4A20-A664-90AAD52FE932}">
      <dgm:prSet/>
      <dgm:spPr/>
      <dgm:t>
        <a:bodyPr/>
        <a:lstStyle/>
        <a:p>
          <a:endParaRPr lang="es-MX"/>
        </a:p>
      </dgm:t>
    </dgm:pt>
    <dgm:pt modelId="{8F4DBF0E-29BA-4865-9F19-89E10200389A}" type="sibTrans" cxnId="{D2E22ADE-2CE0-4A20-A664-90AAD52FE932}">
      <dgm:prSet/>
      <dgm:spPr/>
      <dgm:t>
        <a:bodyPr/>
        <a:lstStyle/>
        <a:p>
          <a:endParaRPr lang="es-MX"/>
        </a:p>
      </dgm:t>
    </dgm:pt>
    <dgm:pt modelId="{0110A502-5A9C-4BDE-A588-C0106B2761E3}">
      <dgm:prSet phldrT="[Texto]"/>
      <dgm:spPr/>
      <dgm:t>
        <a:bodyPr/>
        <a:lstStyle/>
        <a:p>
          <a:r>
            <a:rPr lang="es-MX" dirty="0" err="1"/>
            <a:t>Buffered</a:t>
          </a:r>
          <a:r>
            <a:rPr lang="es-MX" dirty="0"/>
            <a:t> </a:t>
          </a:r>
          <a:r>
            <a:rPr lang="es-MX" dirty="0" err="1"/>
            <a:t>Writer</a:t>
          </a:r>
          <a:endParaRPr lang="es-MX" dirty="0"/>
        </a:p>
      </dgm:t>
    </dgm:pt>
    <dgm:pt modelId="{FD5AD025-2297-43C3-B730-B3A6183C6DFA}" type="parTrans" cxnId="{3BF3458F-237D-4AFC-8453-D7ED3625CD20}">
      <dgm:prSet/>
      <dgm:spPr/>
      <dgm:t>
        <a:bodyPr/>
        <a:lstStyle/>
        <a:p>
          <a:endParaRPr lang="es-MX"/>
        </a:p>
      </dgm:t>
    </dgm:pt>
    <dgm:pt modelId="{940E7414-9104-4479-9251-2AED51B8B63B}" type="sibTrans" cxnId="{3BF3458F-237D-4AFC-8453-D7ED3625CD20}">
      <dgm:prSet/>
      <dgm:spPr/>
      <dgm:t>
        <a:bodyPr/>
        <a:lstStyle/>
        <a:p>
          <a:endParaRPr lang="es-MX"/>
        </a:p>
      </dgm:t>
    </dgm:pt>
    <dgm:pt modelId="{FB90A6D5-8A45-4AED-8AEF-C4F42C93B632}">
      <dgm:prSet phldrT="[Texto]"/>
      <dgm:spPr/>
      <dgm:t>
        <a:bodyPr/>
        <a:lstStyle/>
        <a:p>
          <a:r>
            <a:rPr lang="es-MX" dirty="0" err="1"/>
            <a:t>CharArray</a:t>
          </a:r>
          <a:r>
            <a:rPr lang="es-MX" dirty="0"/>
            <a:t> </a:t>
          </a:r>
          <a:r>
            <a:rPr lang="es-MX" dirty="0" err="1"/>
            <a:t>Writer</a:t>
          </a:r>
          <a:endParaRPr lang="es-MX" dirty="0"/>
        </a:p>
      </dgm:t>
    </dgm:pt>
    <dgm:pt modelId="{D30C2E3F-CA3E-42C1-B7B1-25188891FDFD}" type="parTrans" cxnId="{5A7D0A08-966D-4946-B33F-CC6347A60C59}">
      <dgm:prSet/>
      <dgm:spPr/>
      <dgm:t>
        <a:bodyPr/>
        <a:lstStyle/>
        <a:p>
          <a:endParaRPr lang="es-MX"/>
        </a:p>
      </dgm:t>
    </dgm:pt>
    <dgm:pt modelId="{F1508DE4-66CD-47F4-976C-20F39A79F8DB}" type="sibTrans" cxnId="{5A7D0A08-966D-4946-B33F-CC6347A60C59}">
      <dgm:prSet/>
      <dgm:spPr/>
      <dgm:t>
        <a:bodyPr/>
        <a:lstStyle/>
        <a:p>
          <a:endParaRPr lang="es-MX"/>
        </a:p>
      </dgm:t>
    </dgm:pt>
    <dgm:pt modelId="{96140F3B-7150-49A4-8D7E-9A62DDC4F7B7}">
      <dgm:prSet phldrT="[Texto]"/>
      <dgm:spPr/>
      <dgm:t>
        <a:bodyPr/>
        <a:lstStyle/>
        <a:p>
          <a:r>
            <a:rPr lang="es-MX" dirty="0" err="1"/>
            <a:t>OutputStream</a:t>
          </a:r>
          <a:r>
            <a:rPr lang="es-MX" dirty="0"/>
            <a:t> </a:t>
          </a:r>
          <a:r>
            <a:rPr lang="es-MX" dirty="0" err="1"/>
            <a:t>Writer</a:t>
          </a:r>
          <a:endParaRPr lang="es-MX" dirty="0"/>
        </a:p>
      </dgm:t>
    </dgm:pt>
    <dgm:pt modelId="{D0BEC526-9117-4DC8-A184-F298DE3B9E11}" type="parTrans" cxnId="{58442DF2-B0E6-4CC3-AB81-DAFACE232FFB}">
      <dgm:prSet/>
      <dgm:spPr/>
      <dgm:t>
        <a:bodyPr/>
        <a:lstStyle/>
        <a:p>
          <a:endParaRPr lang="es-MX"/>
        </a:p>
      </dgm:t>
    </dgm:pt>
    <dgm:pt modelId="{CA00591D-B8D1-46C5-B8C3-EE5191596130}" type="sibTrans" cxnId="{58442DF2-B0E6-4CC3-AB81-DAFACE232FFB}">
      <dgm:prSet/>
      <dgm:spPr/>
      <dgm:t>
        <a:bodyPr/>
        <a:lstStyle/>
        <a:p>
          <a:endParaRPr lang="es-MX"/>
        </a:p>
      </dgm:t>
    </dgm:pt>
    <dgm:pt modelId="{F4891564-AEE8-4535-9C3D-77870F38B4F3}">
      <dgm:prSet phldrT="[Texto]"/>
      <dgm:spPr/>
      <dgm:t>
        <a:bodyPr/>
        <a:lstStyle/>
        <a:p>
          <a:r>
            <a:rPr lang="es-MX" dirty="0" err="1"/>
            <a:t>Filter</a:t>
          </a:r>
          <a:r>
            <a:rPr lang="es-MX" dirty="0"/>
            <a:t> </a:t>
          </a:r>
          <a:r>
            <a:rPr lang="es-MX" dirty="0" err="1"/>
            <a:t>Writer</a:t>
          </a:r>
          <a:endParaRPr lang="es-MX" dirty="0"/>
        </a:p>
      </dgm:t>
    </dgm:pt>
    <dgm:pt modelId="{D212D97C-39D7-45D3-B59D-729EF4EDFC85}" type="parTrans" cxnId="{8D4396FD-8B3C-4F5E-9AF6-201BBA04FF13}">
      <dgm:prSet/>
      <dgm:spPr/>
      <dgm:t>
        <a:bodyPr/>
        <a:lstStyle/>
        <a:p>
          <a:endParaRPr lang="es-MX"/>
        </a:p>
      </dgm:t>
    </dgm:pt>
    <dgm:pt modelId="{BE5B4773-083E-42EC-9611-BE55E6E5F643}" type="sibTrans" cxnId="{8D4396FD-8B3C-4F5E-9AF6-201BBA04FF13}">
      <dgm:prSet/>
      <dgm:spPr/>
      <dgm:t>
        <a:bodyPr/>
        <a:lstStyle/>
        <a:p>
          <a:endParaRPr lang="es-MX"/>
        </a:p>
      </dgm:t>
    </dgm:pt>
    <dgm:pt modelId="{036F381C-6418-480F-B1B5-DEF38C027173}">
      <dgm:prSet phldrT="[Texto]"/>
      <dgm:spPr/>
      <dgm:t>
        <a:bodyPr/>
        <a:lstStyle/>
        <a:p>
          <a:r>
            <a:rPr lang="es-MX" dirty="0" err="1"/>
            <a:t>Piped</a:t>
          </a:r>
          <a:r>
            <a:rPr lang="es-MX" dirty="0"/>
            <a:t> </a:t>
          </a:r>
          <a:r>
            <a:rPr lang="es-MX" dirty="0" err="1"/>
            <a:t>Writer</a:t>
          </a:r>
          <a:endParaRPr lang="es-MX" dirty="0"/>
        </a:p>
      </dgm:t>
    </dgm:pt>
    <dgm:pt modelId="{2230FCBC-7585-486C-B846-70DFB8E597AA}" type="parTrans" cxnId="{78971BEA-8312-40E0-BEF7-B35700D2575D}">
      <dgm:prSet/>
      <dgm:spPr/>
      <dgm:t>
        <a:bodyPr/>
        <a:lstStyle/>
        <a:p>
          <a:endParaRPr lang="es-MX"/>
        </a:p>
      </dgm:t>
    </dgm:pt>
    <dgm:pt modelId="{F42E967C-BF16-4B73-A181-0FD67BB48C16}" type="sibTrans" cxnId="{78971BEA-8312-40E0-BEF7-B35700D2575D}">
      <dgm:prSet/>
      <dgm:spPr/>
      <dgm:t>
        <a:bodyPr/>
        <a:lstStyle/>
        <a:p>
          <a:endParaRPr lang="es-MX"/>
        </a:p>
      </dgm:t>
    </dgm:pt>
    <dgm:pt modelId="{C7FF0DF8-BFB6-45D3-ABA1-550CF2379D47}">
      <dgm:prSet phldrT="[Texto]"/>
      <dgm:spPr/>
      <dgm:t>
        <a:bodyPr/>
        <a:lstStyle/>
        <a:p>
          <a:r>
            <a:rPr lang="es-MX" dirty="0" err="1"/>
            <a:t>String</a:t>
          </a:r>
          <a:r>
            <a:rPr lang="es-MX" dirty="0"/>
            <a:t> </a:t>
          </a:r>
          <a:r>
            <a:rPr lang="es-MX" dirty="0" err="1"/>
            <a:t>Writer</a:t>
          </a:r>
          <a:endParaRPr lang="es-MX" dirty="0"/>
        </a:p>
      </dgm:t>
    </dgm:pt>
    <dgm:pt modelId="{EA6E96B0-9812-411D-BF63-F33F7D1932AD}" type="parTrans" cxnId="{C8F9360B-6E9D-4DD3-9840-9DD568561AAA}">
      <dgm:prSet/>
      <dgm:spPr/>
      <dgm:t>
        <a:bodyPr/>
        <a:lstStyle/>
        <a:p>
          <a:endParaRPr lang="es-MX"/>
        </a:p>
      </dgm:t>
    </dgm:pt>
    <dgm:pt modelId="{BF114FED-D03D-4FBA-AEAE-FF62186677C5}" type="sibTrans" cxnId="{C8F9360B-6E9D-4DD3-9840-9DD568561AAA}">
      <dgm:prSet/>
      <dgm:spPr/>
      <dgm:t>
        <a:bodyPr/>
        <a:lstStyle/>
        <a:p>
          <a:endParaRPr lang="es-MX"/>
        </a:p>
      </dgm:t>
    </dgm:pt>
    <dgm:pt modelId="{A0657C78-5345-4074-963F-DAD7EA13BBCE}">
      <dgm:prSet phldrT="[Texto]"/>
      <dgm:spPr/>
      <dgm:t>
        <a:bodyPr/>
        <a:lstStyle/>
        <a:p>
          <a:r>
            <a:rPr lang="es-MX" dirty="0" err="1"/>
            <a:t>Print</a:t>
          </a:r>
          <a:r>
            <a:rPr lang="es-MX" dirty="0"/>
            <a:t> </a:t>
          </a:r>
          <a:r>
            <a:rPr lang="es-MX" dirty="0" err="1"/>
            <a:t>Writer</a:t>
          </a:r>
          <a:endParaRPr lang="es-MX" dirty="0"/>
        </a:p>
      </dgm:t>
    </dgm:pt>
    <dgm:pt modelId="{FFF2C14C-CC6E-426B-A909-C6064012285A}" type="parTrans" cxnId="{435A61BD-51DA-4567-BD2D-70802AD0FC64}">
      <dgm:prSet/>
      <dgm:spPr/>
      <dgm:t>
        <a:bodyPr/>
        <a:lstStyle/>
        <a:p>
          <a:endParaRPr lang="es-MX"/>
        </a:p>
      </dgm:t>
    </dgm:pt>
    <dgm:pt modelId="{56A6DDEC-D7A5-413A-B635-FBEC93F9E1C8}" type="sibTrans" cxnId="{435A61BD-51DA-4567-BD2D-70802AD0FC64}">
      <dgm:prSet/>
      <dgm:spPr/>
      <dgm:t>
        <a:bodyPr/>
        <a:lstStyle/>
        <a:p>
          <a:endParaRPr lang="es-MX"/>
        </a:p>
      </dgm:t>
    </dgm:pt>
    <dgm:pt modelId="{443BA65F-4880-40C9-903F-B25CEE674ED4}" type="pres">
      <dgm:prSet presAssocID="{D679ADDE-1B03-4C9B-A6D0-58A934351DB0}" presName="hierChild1" presStyleCnt="0">
        <dgm:presLayoutVars>
          <dgm:orgChart val="1"/>
          <dgm:chPref val="1"/>
          <dgm:dir/>
          <dgm:animOne val="branch"/>
          <dgm:animLvl val="lvl"/>
          <dgm:resizeHandles/>
        </dgm:presLayoutVars>
      </dgm:prSet>
      <dgm:spPr/>
    </dgm:pt>
    <dgm:pt modelId="{9EA56E4C-7926-4162-9BB8-A7F431AB7A8A}" type="pres">
      <dgm:prSet presAssocID="{E1DA2582-B807-48AA-8556-BE898CADD2D7}" presName="hierRoot1" presStyleCnt="0">
        <dgm:presLayoutVars>
          <dgm:hierBranch val="init"/>
        </dgm:presLayoutVars>
      </dgm:prSet>
      <dgm:spPr/>
    </dgm:pt>
    <dgm:pt modelId="{080CD68E-8494-4702-88FB-AE0ED3973A7B}" type="pres">
      <dgm:prSet presAssocID="{E1DA2582-B807-48AA-8556-BE898CADD2D7}" presName="rootComposite1" presStyleCnt="0"/>
      <dgm:spPr/>
    </dgm:pt>
    <dgm:pt modelId="{143CEF48-499B-47BE-A830-35B68DD03C99}" type="pres">
      <dgm:prSet presAssocID="{E1DA2582-B807-48AA-8556-BE898CADD2D7}" presName="rootText1" presStyleLbl="node0" presStyleIdx="0" presStyleCnt="1">
        <dgm:presLayoutVars>
          <dgm:chPref val="3"/>
        </dgm:presLayoutVars>
      </dgm:prSet>
      <dgm:spPr/>
    </dgm:pt>
    <dgm:pt modelId="{45F8BC75-BD5F-46D6-AB44-A4D4F0E44802}" type="pres">
      <dgm:prSet presAssocID="{E1DA2582-B807-48AA-8556-BE898CADD2D7}" presName="rootConnector1" presStyleLbl="node1" presStyleIdx="0" presStyleCnt="0"/>
      <dgm:spPr/>
    </dgm:pt>
    <dgm:pt modelId="{81AC547A-577A-413E-8FB6-20106E6B1BAB}" type="pres">
      <dgm:prSet presAssocID="{E1DA2582-B807-48AA-8556-BE898CADD2D7}" presName="hierChild2" presStyleCnt="0"/>
      <dgm:spPr/>
    </dgm:pt>
    <dgm:pt modelId="{80ACB35F-0C71-453D-A874-52C56E650872}" type="pres">
      <dgm:prSet presAssocID="{FD5AD025-2297-43C3-B730-B3A6183C6DFA}" presName="Name37" presStyleLbl="parChTrans1D2" presStyleIdx="0" presStyleCnt="7"/>
      <dgm:spPr/>
    </dgm:pt>
    <dgm:pt modelId="{70717D50-621C-45AF-83A1-A435A644017B}" type="pres">
      <dgm:prSet presAssocID="{0110A502-5A9C-4BDE-A588-C0106B2761E3}" presName="hierRoot2" presStyleCnt="0">
        <dgm:presLayoutVars>
          <dgm:hierBranch val="init"/>
        </dgm:presLayoutVars>
      </dgm:prSet>
      <dgm:spPr/>
    </dgm:pt>
    <dgm:pt modelId="{6A3756FF-9D66-4F56-8051-F0E2F0B7AA3A}" type="pres">
      <dgm:prSet presAssocID="{0110A502-5A9C-4BDE-A588-C0106B2761E3}" presName="rootComposite" presStyleCnt="0"/>
      <dgm:spPr/>
    </dgm:pt>
    <dgm:pt modelId="{9CAFFEC3-3CC3-4100-8775-E3A9D89965A2}" type="pres">
      <dgm:prSet presAssocID="{0110A502-5A9C-4BDE-A588-C0106B2761E3}" presName="rootText" presStyleLbl="node2" presStyleIdx="0" presStyleCnt="7">
        <dgm:presLayoutVars>
          <dgm:chPref val="3"/>
        </dgm:presLayoutVars>
      </dgm:prSet>
      <dgm:spPr/>
    </dgm:pt>
    <dgm:pt modelId="{C01053C5-9447-4AB1-BE5F-3E651C1FDB36}" type="pres">
      <dgm:prSet presAssocID="{0110A502-5A9C-4BDE-A588-C0106B2761E3}" presName="rootConnector" presStyleLbl="node2" presStyleIdx="0" presStyleCnt="7"/>
      <dgm:spPr/>
    </dgm:pt>
    <dgm:pt modelId="{0D506719-91DC-4E8F-ADAF-68A0029FF127}" type="pres">
      <dgm:prSet presAssocID="{0110A502-5A9C-4BDE-A588-C0106B2761E3}" presName="hierChild4" presStyleCnt="0"/>
      <dgm:spPr/>
    </dgm:pt>
    <dgm:pt modelId="{7C73E99C-FECF-4281-B594-92F7C41EFFE1}" type="pres">
      <dgm:prSet presAssocID="{0110A502-5A9C-4BDE-A588-C0106B2761E3}" presName="hierChild5" presStyleCnt="0"/>
      <dgm:spPr/>
    </dgm:pt>
    <dgm:pt modelId="{87741009-AB78-4E7C-823D-80B5EDC80477}" type="pres">
      <dgm:prSet presAssocID="{D30C2E3F-CA3E-42C1-B7B1-25188891FDFD}" presName="Name37" presStyleLbl="parChTrans1D2" presStyleIdx="1" presStyleCnt="7"/>
      <dgm:spPr/>
    </dgm:pt>
    <dgm:pt modelId="{7C727E59-0E78-415D-8969-3FCCE8233839}" type="pres">
      <dgm:prSet presAssocID="{FB90A6D5-8A45-4AED-8AEF-C4F42C93B632}" presName="hierRoot2" presStyleCnt="0">
        <dgm:presLayoutVars>
          <dgm:hierBranch val="init"/>
        </dgm:presLayoutVars>
      </dgm:prSet>
      <dgm:spPr/>
    </dgm:pt>
    <dgm:pt modelId="{9C04DA5D-41C6-44FB-9FCE-B01550802FC7}" type="pres">
      <dgm:prSet presAssocID="{FB90A6D5-8A45-4AED-8AEF-C4F42C93B632}" presName="rootComposite" presStyleCnt="0"/>
      <dgm:spPr/>
    </dgm:pt>
    <dgm:pt modelId="{1048E5C1-5C63-4918-B303-B51D91FA0622}" type="pres">
      <dgm:prSet presAssocID="{FB90A6D5-8A45-4AED-8AEF-C4F42C93B632}" presName="rootText" presStyleLbl="node2" presStyleIdx="1" presStyleCnt="7">
        <dgm:presLayoutVars>
          <dgm:chPref val="3"/>
        </dgm:presLayoutVars>
      </dgm:prSet>
      <dgm:spPr/>
    </dgm:pt>
    <dgm:pt modelId="{42EE8E1D-6C2F-4C51-9362-7DC21D77A929}" type="pres">
      <dgm:prSet presAssocID="{FB90A6D5-8A45-4AED-8AEF-C4F42C93B632}" presName="rootConnector" presStyleLbl="node2" presStyleIdx="1" presStyleCnt="7"/>
      <dgm:spPr/>
    </dgm:pt>
    <dgm:pt modelId="{2075326E-0F16-4331-8421-E5257644616E}" type="pres">
      <dgm:prSet presAssocID="{FB90A6D5-8A45-4AED-8AEF-C4F42C93B632}" presName="hierChild4" presStyleCnt="0"/>
      <dgm:spPr/>
    </dgm:pt>
    <dgm:pt modelId="{FED5FB3D-02AB-4179-8E63-0354A126CF25}" type="pres">
      <dgm:prSet presAssocID="{FB90A6D5-8A45-4AED-8AEF-C4F42C93B632}" presName="hierChild5" presStyleCnt="0"/>
      <dgm:spPr/>
    </dgm:pt>
    <dgm:pt modelId="{A889E790-EB48-4919-B599-7B582E36474B}" type="pres">
      <dgm:prSet presAssocID="{D0BEC526-9117-4DC8-A184-F298DE3B9E11}" presName="Name37" presStyleLbl="parChTrans1D2" presStyleIdx="2" presStyleCnt="7"/>
      <dgm:spPr/>
    </dgm:pt>
    <dgm:pt modelId="{36FD0AA5-6ADC-412C-BAF0-D8E2AB21C09D}" type="pres">
      <dgm:prSet presAssocID="{96140F3B-7150-49A4-8D7E-9A62DDC4F7B7}" presName="hierRoot2" presStyleCnt="0">
        <dgm:presLayoutVars>
          <dgm:hierBranch val="init"/>
        </dgm:presLayoutVars>
      </dgm:prSet>
      <dgm:spPr/>
    </dgm:pt>
    <dgm:pt modelId="{C0855CCA-A28E-4057-81F1-A7C88722DE9C}" type="pres">
      <dgm:prSet presAssocID="{96140F3B-7150-49A4-8D7E-9A62DDC4F7B7}" presName="rootComposite" presStyleCnt="0"/>
      <dgm:spPr/>
    </dgm:pt>
    <dgm:pt modelId="{A3B1E652-7D03-4743-9AA8-D652E493C187}" type="pres">
      <dgm:prSet presAssocID="{96140F3B-7150-49A4-8D7E-9A62DDC4F7B7}" presName="rootText" presStyleLbl="node2" presStyleIdx="2" presStyleCnt="7">
        <dgm:presLayoutVars>
          <dgm:chPref val="3"/>
        </dgm:presLayoutVars>
      </dgm:prSet>
      <dgm:spPr/>
    </dgm:pt>
    <dgm:pt modelId="{B0792CA7-BBA3-4036-AF92-1F579083D0F4}" type="pres">
      <dgm:prSet presAssocID="{96140F3B-7150-49A4-8D7E-9A62DDC4F7B7}" presName="rootConnector" presStyleLbl="node2" presStyleIdx="2" presStyleCnt="7"/>
      <dgm:spPr/>
    </dgm:pt>
    <dgm:pt modelId="{96B8EAB1-36C8-408C-8A59-9A28CA97D420}" type="pres">
      <dgm:prSet presAssocID="{96140F3B-7150-49A4-8D7E-9A62DDC4F7B7}" presName="hierChild4" presStyleCnt="0"/>
      <dgm:spPr/>
    </dgm:pt>
    <dgm:pt modelId="{AA65ACC6-5CB8-48EA-9997-7976BAA01632}" type="pres">
      <dgm:prSet presAssocID="{96140F3B-7150-49A4-8D7E-9A62DDC4F7B7}" presName="hierChild5" presStyleCnt="0"/>
      <dgm:spPr/>
    </dgm:pt>
    <dgm:pt modelId="{C77F47EB-FF69-4068-8C79-C50DDB20DCF4}" type="pres">
      <dgm:prSet presAssocID="{D212D97C-39D7-45D3-B59D-729EF4EDFC85}" presName="Name37" presStyleLbl="parChTrans1D2" presStyleIdx="3" presStyleCnt="7"/>
      <dgm:spPr/>
    </dgm:pt>
    <dgm:pt modelId="{8DADB981-2A45-4172-BCF4-B8244CEB3983}" type="pres">
      <dgm:prSet presAssocID="{F4891564-AEE8-4535-9C3D-77870F38B4F3}" presName="hierRoot2" presStyleCnt="0">
        <dgm:presLayoutVars>
          <dgm:hierBranch val="init"/>
        </dgm:presLayoutVars>
      </dgm:prSet>
      <dgm:spPr/>
    </dgm:pt>
    <dgm:pt modelId="{C42BEC6B-3E54-4622-BE8C-EF2FEC2AFC04}" type="pres">
      <dgm:prSet presAssocID="{F4891564-AEE8-4535-9C3D-77870F38B4F3}" presName="rootComposite" presStyleCnt="0"/>
      <dgm:spPr/>
    </dgm:pt>
    <dgm:pt modelId="{7F38AA9C-F531-43F3-BFDA-3D2C9CB5C92E}" type="pres">
      <dgm:prSet presAssocID="{F4891564-AEE8-4535-9C3D-77870F38B4F3}" presName="rootText" presStyleLbl="node2" presStyleIdx="3" presStyleCnt="7">
        <dgm:presLayoutVars>
          <dgm:chPref val="3"/>
        </dgm:presLayoutVars>
      </dgm:prSet>
      <dgm:spPr/>
    </dgm:pt>
    <dgm:pt modelId="{7DBE2B31-B699-479A-B7ED-4FA8C2E59777}" type="pres">
      <dgm:prSet presAssocID="{F4891564-AEE8-4535-9C3D-77870F38B4F3}" presName="rootConnector" presStyleLbl="node2" presStyleIdx="3" presStyleCnt="7"/>
      <dgm:spPr/>
    </dgm:pt>
    <dgm:pt modelId="{196B7565-1A66-485B-98EF-118CA5A78267}" type="pres">
      <dgm:prSet presAssocID="{F4891564-AEE8-4535-9C3D-77870F38B4F3}" presName="hierChild4" presStyleCnt="0"/>
      <dgm:spPr/>
    </dgm:pt>
    <dgm:pt modelId="{6386E9FD-6F5A-4DCC-84B4-1783BB80F41C}" type="pres">
      <dgm:prSet presAssocID="{F4891564-AEE8-4535-9C3D-77870F38B4F3}" presName="hierChild5" presStyleCnt="0"/>
      <dgm:spPr/>
    </dgm:pt>
    <dgm:pt modelId="{3C891801-3FA7-433E-B2CB-F70B04A9A98E}" type="pres">
      <dgm:prSet presAssocID="{2230FCBC-7585-486C-B846-70DFB8E597AA}" presName="Name37" presStyleLbl="parChTrans1D2" presStyleIdx="4" presStyleCnt="7"/>
      <dgm:spPr/>
    </dgm:pt>
    <dgm:pt modelId="{11A1B471-EF54-4BA7-AE4B-C6C9EB18DA7A}" type="pres">
      <dgm:prSet presAssocID="{036F381C-6418-480F-B1B5-DEF38C027173}" presName="hierRoot2" presStyleCnt="0">
        <dgm:presLayoutVars>
          <dgm:hierBranch val="init"/>
        </dgm:presLayoutVars>
      </dgm:prSet>
      <dgm:spPr/>
    </dgm:pt>
    <dgm:pt modelId="{71FB1385-604E-466A-BC75-EC2A9878998C}" type="pres">
      <dgm:prSet presAssocID="{036F381C-6418-480F-B1B5-DEF38C027173}" presName="rootComposite" presStyleCnt="0"/>
      <dgm:spPr/>
    </dgm:pt>
    <dgm:pt modelId="{3D422D51-4F94-4D08-8332-483E3B98517B}" type="pres">
      <dgm:prSet presAssocID="{036F381C-6418-480F-B1B5-DEF38C027173}" presName="rootText" presStyleLbl="node2" presStyleIdx="4" presStyleCnt="7">
        <dgm:presLayoutVars>
          <dgm:chPref val="3"/>
        </dgm:presLayoutVars>
      </dgm:prSet>
      <dgm:spPr/>
    </dgm:pt>
    <dgm:pt modelId="{C1E36BCB-34B8-4A6C-A415-176638E077A9}" type="pres">
      <dgm:prSet presAssocID="{036F381C-6418-480F-B1B5-DEF38C027173}" presName="rootConnector" presStyleLbl="node2" presStyleIdx="4" presStyleCnt="7"/>
      <dgm:spPr/>
    </dgm:pt>
    <dgm:pt modelId="{3179B78D-46C7-4264-B154-46AE2A6661B1}" type="pres">
      <dgm:prSet presAssocID="{036F381C-6418-480F-B1B5-DEF38C027173}" presName="hierChild4" presStyleCnt="0"/>
      <dgm:spPr/>
    </dgm:pt>
    <dgm:pt modelId="{8394EFB1-EA4D-44A0-8310-34694D8DE87E}" type="pres">
      <dgm:prSet presAssocID="{036F381C-6418-480F-B1B5-DEF38C027173}" presName="hierChild5" presStyleCnt="0"/>
      <dgm:spPr/>
    </dgm:pt>
    <dgm:pt modelId="{A8668471-4E8B-4EA9-9505-0B02825643E7}" type="pres">
      <dgm:prSet presAssocID="{EA6E96B0-9812-411D-BF63-F33F7D1932AD}" presName="Name37" presStyleLbl="parChTrans1D2" presStyleIdx="5" presStyleCnt="7"/>
      <dgm:spPr/>
    </dgm:pt>
    <dgm:pt modelId="{8285099D-1C3E-44A2-B27A-7BE629AB6678}" type="pres">
      <dgm:prSet presAssocID="{C7FF0DF8-BFB6-45D3-ABA1-550CF2379D47}" presName="hierRoot2" presStyleCnt="0">
        <dgm:presLayoutVars>
          <dgm:hierBranch val="init"/>
        </dgm:presLayoutVars>
      </dgm:prSet>
      <dgm:spPr/>
    </dgm:pt>
    <dgm:pt modelId="{D84AB1BD-9AB5-492A-B778-A7746ED2BD32}" type="pres">
      <dgm:prSet presAssocID="{C7FF0DF8-BFB6-45D3-ABA1-550CF2379D47}" presName="rootComposite" presStyleCnt="0"/>
      <dgm:spPr/>
    </dgm:pt>
    <dgm:pt modelId="{4626499D-BAD2-4AC3-B65A-669317A9797A}" type="pres">
      <dgm:prSet presAssocID="{C7FF0DF8-BFB6-45D3-ABA1-550CF2379D47}" presName="rootText" presStyleLbl="node2" presStyleIdx="5" presStyleCnt="7">
        <dgm:presLayoutVars>
          <dgm:chPref val="3"/>
        </dgm:presLayoutVars>
      </dgm:prSet>
      <dgm:spPr/>
    </dgm:pt>
    <dgm:pt modelId="{1F35E83E-A244-41E4-B412-36B3BAD92E5C}" type="pres">
      <dgm:prSet presAssocID="{C7FF0DF8-BFB6-45D3-ABA1-550CF2379D47}" presName="rootConnector" presStyleLbl="node2" presStyleIdx="5" presStyleCnt="7"/>
      <dgm:spPr/>
    </dgm:pt>
    <dgm:pt modelId="{51C29386-70AE-4F3E-9173-0012D0DE594C}" type="pres">
      <dgm:prSet presAssocID="{C7FF0DF8-BFB6-45D3-ABA1-550CF2379D47}" presName="hierChild4" presStyleCnt="0"/>
      <dgm:spPr/>
    </dgm:pt>
    <dgm:pt modelId="{CB05B8CB-9DC7-4C31-B075-BE88ADA24456}" type="pres">
      <dgm:prSet presAssocID="{C7FF0DF8-BFB6-45D3-ABA1-550CF2379D47}" presName="hierChild5" presStyleCnt="0"/>
      <dgm:spPr/>
    </dgm:pt>
    <dgm:pt modelId="{34713C4A-5112-4F46-BD8E-99C07747F484}" type="pres">
      <dgm:prSet presAssocID="{FFF2C14C-CC6E-426B-A909-C6064012285A}" presName="Name37" presStyleLbl="parChTrans1D2" presStyleIdx="6" presStyleCnt="7"/>
      <dgm:spPr/>
    </dgm:pt>
    <dgm:pt modelId="{26C2F3B7-7390-4CA3-AA0F-64EE5562030D}" type="pres">
      <dgm:prSet presAssocID="{A0657C78-5345-4074-963F-DAD7EA13BBCE}" presName="hierRoot2" presStyleCnt="0">
        <dgm:presLayoutVars>
          <dgm:hierBranch val="init"/>
        </dgm:presLayoutVars>
      </dgm:prSet>
      <dgm:spPr/>
    </dgm:pt>
    <dgm:pt modelId="{CFC66432-7A61-4785-8D50-4DC6E48D848D}" type="pres">
      <dgm:prSet presAssocID="{A0657C78-5345-4074-963F-DAD7EA13BBCE}" presName="rootComposite" presStyleCnt="0"/>
      <dgm:spPr/>
    </dgm:pt>
    <dgm:pt modelId="{C3476F31-5E57-4069-B946-F96FBBEFF297}" type="pres">
      <dgm:prSet presAssocID="{A0657C78-5345-4074-963F-DAD7EA13BBCE}" presName="rootText" presStyleLbl="node2" presStyleIdx="6" presStyleCnt="7">
        <dgm:presLayoutVars>
          <dgm:chPref val="3"/>
        </dgm:presLayoutVars>
      </dgm:prSet>
      <dgm:spPr/>
    </dgm:pt>
    <dgm:pt modelId="{7705CF2F-1075-48B2-A678-6C56F5A0B573}" type="pres">
      <dgm:prSet presAssocID="{A0657C78-5345-4074-963F-DAD7EA13BBCE}" presName="rootConnector" presStyleLbl="node2" presStyleIdx="6" presStyleCnt="7"/>
      <dgm:spPr/>
    </dgm:pt>
    <dgm:pt modelId="{BEEC21B9-4BA8-4616-81A3-355041C861AD}" type="pres">
      <dgm:prSet presAssocID="{A0657C78-5345-4074-963F-DAD7EA13BBCE}" presName="hierChild4" presStyleCnt="0"/>
      <dgm:spPr/>
    </dgm:pt>
    <dgm:pt modelId="{614A12F4-CC4D-4E55-9F35-31A7F2978CF3}" type="pres">
      <dgm:prSet presAssocID="{A0657C78-5345-4074-963F-DAD7EA13BBCE}" presName="hierChild5" presStyleCnt="0"/>
      <dgm:spPr/>
    </dgm:pt>
    <dgm:pt modelId="{F9E9B959-C4AC-4E94-91AB-5B90A4DF091C}" type="pres">
      <dgm:prSet presAssocID="{E1DA2582-B807-48AA-8556-BE898CADD2D7}" presName="hierChild3" presStyleCnt="0"/>
      <dgm:spPr/>
    </dgm:pt>
  </dgm:ptLst>
  <dgm:cxnLst>
    <dgm:cxn modelId="{6511F201-0BA0-439C-B012-0D2C5D004785}" type="presOf" srcId="{A0657C78-5345-4074-963F-DAD7EA13BBCE}" destId="{7705CF2F-1075-48B2-A678-6C56F5A0B573}" srcOrd="1" destOrd="0" presId="urn:microsoft.com/office/officeart/2005/8/layout/orgChart1"/>
    <dgm:cxn modelId="{5A7D0A08-966D-4946-B33F-CC6347A60C59}" srcId="{E1DA2582-B807-48AA-8556-BE898CADD2D7}" destId="{FB90A6D5-8A45-4AED-8AEF-C4F42C93B632}" srcOrd="1" destOrd="0" parTransId="{D30C2E3F-CA3E-42C1-B7B1-25188891FDFD}" sibTransId="{F1508DE4-66CD-47F4-976C-20F39A79F8DB}"/>
    <dgm:cxn modelId="{C8F9360B-6E9D-4DD3-9840-9DD568561AAA}" srcId="{E1DA2582-B807-48AA-8556-BE898CADD2D7}" destId="{C7FF0DF8-BFB6-45D3-ABA1-550CF2379D47}" srcOrd="5" destOrd="0" parTransId="{EA6E96B0-9812-411D-BF63-F33F7D1932AD}" sibTransId="{BF114FED-D03D-4FBA-AEAE-FF62186677C5}"/>
    <dgm:cxn modelId="{83D9480F-34BA-49FB-9C61-C5E318839904}" type="presOf" srcId="{F4891564-AEE8-4535-9C3D-77870F38B4F3}" destId="{7DBE2B31-B699-479A-B7ED-4FA8C2E59777}" srcOrd="1" destOrd="0" presId="urn:microsoft.com/office/officeart/2005/8/layout/orgChart1"/>
    <dgm:cxn modelId="{F7E0FC20-B403-4875-BD22-A136275E0866}" type="presOf" srcId="{D679ADDE-1B03-4C9B-A6D0-58A934351DB0}" destId="{443BA65F-4880-40C9-903F-B25CEE674ED4}" srcOrd="0" destOrd="0" presId="urn:microsoft.com/office/officeart/2005/8/layout/orgChart1"/>
    <dgm:cxn modelId="{5AEA8E31-5239-4491-BC0A-A43971E749E7}" type="presOf" srcId="{036F381C-6418-480F-B1B5-DEF38C027173}" destId="{C1E36BCB-34B8-4A6C-A415-176638E077A9}" srcOrd="1" destOrd="0" presId="urn:microsoft.com/office/officeart/2005/8/layout/orgChart1"/>
    <dgm:cxn modelId="{9F44103E-3F7A-44D8-B746-4CB74C3A1038}" type="presOf" srcId="{C7FF0DF8-BFB6-45D3-ABA1-550CF2379D47}" destId="{1F35E83E-A244-41E4-B412-36B3BAD92E5C}" srcOrd="1" destOrd="0" presId="urn:microsoft.com/office/officeart/2005/8/layout/orgChart1"/>
    <dgm:cxn modelId="{CA1AC05D-836D-4E27-B8BC-F9AD18ECED41}" type="presOf" srcId="{D0BEC526-9117-4DC8-A184-F298DE3B9E11}" destId="{A889E790-EB48-4919-B599-7B582E36474B}" srcOrd="0" destOrd="0" presId="urn:microsoft.com/office/officeart/2005/8/layout/orgChart1"/>
    <dgm:cxn modelId="{ACCC0152-15B3-4034-819C-34212C925E75}" type="presOf" srcId="{2230FCBC-7585-486C-B846-70DFB8E597AA}" destId="{3C891801-3FA7-433E-B2CB-F70B04A9A98E}" srcOrd="0" destOrd="0" presId="urn:microsoft.com/office/officeart/2005/8/layout/orgChart1"/>
    <dgm:cxn modelId="{2E903958-4FE0-4D8D-98B2-83D035510F3D}" type="presOf" srcId="{E1DA2582-B807-48AA-8556-BE898CADD2D7}" destId="{143CEF48-499B-47BE-A830-35B68DD03C99}" srcOrd="0" destOrd="0" presId="urn:microsoft.com/office/officeart/2005/8/layout/orgChart1"/>
    <dgm:cxn modelId="{1F66A280-C63C-48A2-B20E-BFF9E59141AA}" type="presOf" srcId="{0110A502-5A9C-4BDE-A588-C0106B2761E3}" destId="{C01053C5-9447-4AB1-BE5F-3E651C1FDB36}" srcOrd="1" destOrd="0" presId="urn:microsoft.com/office/officeart/2005/8/layout/orgChart1"/>
    <dgm:cxn modelId="{F7CE7384-EE11-4B10-B9FF-3B48CDB06CA8}" type="presOf" srcId="{96140F3B-7150-49A4-8D7E-9A62DDC4F7B7}" destId="{B0792CA7-BBA3-4036-AF92-1F579083D0F4}" srcOrd="1" destOrd="0" presId="urn:microsoft.com/office/officeart/2005/8/layout/orgChart1"/>
    <dgm:cxn modelId="{5EA50B86-5AED-4443-B164-4499857BC153}" type="presOf" srcId="{A0657C78-5345-4074-963F-DAD7EA13BBCE}" destId="{C3476F31-5E57-4069-B946-F96FBBEFF297}" srcOrd="0" destOrd="0" presId="urn:microsoft.com/office/officeart/2005/8/layout/orgChart1"/>
    <dgm:cxn modelId="{67B2A38A-D778-42BA-A1F9-7D034C794D24}" type="presOf" srcId="{D30C2E3F-CA3E-42C1-B7B1-25188891FDFD}" destId="{87741009-AB78-4E7C-823D-80B5EDC80477}" srcOrd="0" destOrd="0" presId="urn:microsoft.com/office/officeart/2005/8/layout/orgChart1"/>
    <dgm:cxn modelId="{E752DD8A-04DE-44E7-B13B-1CDC43A28CAF}" type="presOf" srcId="{C7FF0DF8-BFB6-45D3-ABA1-550CF2379D47}" destId="{4626499D-BAD2-4AC3-B65A-669317A9797A}" srcOrd="0" destOrd="0" presId="urn:microsoft.com/office/officeart/2005/8/layout/orgChart1"/>
    <dgm:cxn modelId="{B692C88B-F9A3-4F76-909E-D225EF8FA0F7}" type="presOf" srcId="{FB90A6D5-8A45-4AED-8AEF-C4F42C93B632}" destId="{1048E5C1-5C63-4918-B303-B51D91FA0622}" srcOrd="0" destOrd="0" presId="urn:microsoft.com/office/officeart/2005/8/layout/orgChart1"/>
    <dgm:cxn modelId="{3BF3458F-237D-4AFC-8453-D7ED3625CD20}" srcId="{E1DA2582-B807-48AA-8556-BE898CADD2D7}" destId="{0110A502-5A9C-4BDE-A588-C0106B2761E3}" srcOrd="0" destOrd="0" parTransId="{FD5AD025-2297-43C3-B730-B3A6183C6DFA}" sibTransId="{940E7414-9104-4479-9251-2AED51B8B63B}"/>
    <dgm:cxn modelId="{6845B78F-A606-4E32-8F9F-FE3460EDB1CF}" type="presOf" srcId="{F4891564-AEE8-4535-9C3D-77870F38B4F3}" destId="{7F38AA9C-F531-43F3-BFDA-3D2C9CB5C92E}" srcOrd="0" destOrd="0" presId="urn:microsoft.com/office/officeart/2005/8/layout/orgChart1"/>
    <dgm:cxn modelId="{9D5F2290-0D59-40E0-A729-953DA2BBF5D6}" type="presOf" srcId="{EA6E96B0-9812-411D-BF63-F33F7D1932AD}" destId="{A8668471-4E8B-4EA9-9505-0B02825643E7}" srcOrd="0" destOrd="0" presId="urn:microsoft.com/office/officeart/2005/8/layout/orgChart1"/>
    <dgm:cxn modelId="{90DE279A-765F-498D-B6E7-C843BE162E35}" type="presOf" srcId="{FB90A6D5-8A45-4AED-8AEF-C4F42C93B632}" destId="{42EE8E1D-6C2F-4C51-9362-7DC21D77A929}" srcOrd="1" destOrd="0" presId="urn:microsoft.com/office/officeart/2005/8/layout/orgChart1"/>
    <dgm:cxn modelId="{25F9ACA1-4C72-4F08-9531-2FED3957893D}" type="presOf" srcId="{0110A502-5A9C-4BDE-A588-C0106B2761E3}" destId="{9CAFFEC3-3CC3-4100-8775-E3A9D89965A2}" srcOrd="0" destOrd="0" presId="urn:microsoft.com/office/officeart/2005/8/layout/orgChart1"/>
    <dgm:cxn modelId="{5376C4B3-9336-4DFD-82D2-12A750064BE9}" type="presOf" srcId="{D212D97C-39D7-45D3-B59D-729EF4EDFC85}" destId="{C77F47EB-FF69-4068-8C79-C50DDB20DCF4}" srcOrd="0" destOrd="0" presId="urn:microsoft.com/office/officeart/2005/8/layout/orgChart1"/>
    <dgm:cxn modelId="{F4D974B5-DB31-4640-928B-C5CE4E459409}" type="presOf" srcId="{036F381C-6418-480F-B1B5-DEF38C027173}" destId="{3D422D51-4F94-4D08-8332-483E3B98517B}" srcOrd="0" destOrd="0" presId="urn:microsoft.com/office/officeart/2005/8/layout/orgChart1"/>
    <dgm:cxn modelId="{435A61BD-51DA-4567-BD2D-70802AD0FC64}" srcId="{E1DA2582-B807-48AA-8556-BE898CADD2D7}" destId="{A0657C78-5345-4074-963F-DAD7EA13BBCE}" srcOrd="6" destOrd="0" parTransId="{FFF2C14C-CC6E-426B-A909-C6064012285A}" sibTransId="{56A6DDEC-D7A5-413A-B635-FBEC93F9E1C8}"/>
    <dgm:cxn modelId="{9AE5B3C9-7706-4944-8511-489A634DA39D}" type="presOf" srcId="{FD5AD025-2297-43C3-B730-B3A6183C6DFA}" destId="{80ACB35F-0C71-453D-A874-52C56E650872}" srcOrd="0" destOrd="0" presId="urn:microsoft.com/office/officeart/2005/8/layout/orgChart1"/>
    <dgm:cxn modelId="{03C5E4D6-6ACC-4339-888C-260BA3D0C8C9}" type="presOf" srcId="{96140F3B-7150-49A4-8D7E-9A62DDC4F7B7}" destId="{A3B1E652-7D03-4743-9AA8-D652E493C187}" srcOrd="0" destOrd="0" presId="urn:microsoft.com/office/officeart/2005/8/layout/orgChart1"/>
    <dgm:cxn modelId="{CA9154D9-26F2-468F-9C1E-9D06F7A1827E}" type="presOf" srcId="{FFF2C14C-CC6E-426B-A909-C6064012285A}" destId="{34713C4A-5112-4F46-BD8E-99C07747F484}" srcOrd="0" destOrd="0" presId="urn:microsoft.com/office/officeart/2005/8/layout/orgChart1"/>
    <dgm:cxn modelId="{D2E22ADE-2CE0-4A20-A664-90AAD52FE932}" srcId="{D679ADDE-1B03-4C9B-A6D0-58A934351DB0}" destId="{E1DA2582-B807-48AA-8556-BE898CADD2D7}" srcOrd="0" destOrd="0" parTransId="{AA59FF9A-AAA6-4C8A-91F7-F4D44AD44A07}" sibTransId="{8F4DBF0E-29BA-4865-9F19-89E10200389A}"/>
    <dgm:cxn modelId="{383128E5-C498-4D0C-BF6A-9293196A8A14}" type="presOf" srcId="{E1DA2582-B807-48AA-8556-BE898CADD2D7}" destId="{45F8BC75-BD5F-46D6-AB44-A4D4F0E44802}" srcOrd="1" destOrd="0" presId="urn:microsoft.com/office/officeart/2005/8/layout/orgChart1"/>
    <dgm:cxn modelId="{78971BEA-8312-40E0-BEF7-B35700D2575D}" srcId="{E1DA2582-B807-48AA-8556-BE898CADD2D7}" destId="{036F381C-6418-480F-B1B5-DEF38C027173}" srcOrd="4" destOrd="0" parTransId="{2230FCBC-7585-486C-B846-70DFB8E597AA}" sibTransId="{F42E967C-BF16-4B73-A181-0FD67BB48C16}"/>
    <dgm:cxn modelId="{58442DF2-B0E6-4CC3-AB81-DAFACE232FFB}" srcId="{E1DA2582-B807-48AA-8556-BE898CADD2D7}" destId="{96140F3B-7150-49A4-8D7E-9A62DDC4F7B7}" srcOrd="2" destOrd="0" parTransId="{D0BEC526-9117-4DC8-A184-F298DE3B9E11}" sibTransId="{CA00591D-B8D1-46C5-B8C3-EE5191596130}"/>
    <dgm:cxn modelId="{8D4396FD-8B3C-4F5E-9AF6-201BBA04FF13}" srcId="{E1DA2582-B807-48AA-8556-BE898CADD2D7}" destId="{F4891564-AEE8-4535-9C3D-77870F38B4F3}" srcOrd="3" destOrd="0" parTransId="{D212D97C-39D7-45D3-B59D-729EF4EDFC85}" sibTransId="{BE5B4773-083E-42EC-9611-BE55E6E5F643}"/>
    <dgm:cxn modelId="{D032EBB9-2DB9-41E9-BE5D-A1331C9458BA}" type="presParOf" srcId="{443BA65F-4880-40C9-903F-B25CEE674ED4}" destId="{9EA56E4C-7926-4162-9BB8-A7F431AB7A8A}" srcOrd="0" destOrd="0" presId="urn:microsoft.com/office/officeart/2005/8/layout/orgChart1"/>
    <dgm:cxn modelId="{EFC5B834-98EA-419C-8067-CBC4290E1244}" type="presParOf" srcId="{9EA56E4C-7926-4162-9BB8-A7F431AB7A8A}" destId="{080CD68E-8494-4702-88FB-AE0ED3973A7B}" srcOrd="0" destOrd="0" presId="urn:microsoft.com/office/officeart/2005/8/layout/orgChart1"/>
    <dgm:cxn modelId="{351BCFEF-A76A-4E65-B552-41AA18DF6A7A}" type="presParOf" srcId="{080CD68E-8494-4702-88FB-AE0ED3973A7B}" destId="{143CEF48-499B-47BE-A830-35B68DD03C99}" srcOrd="0" destOrd="0" presId="urn:microsoft.com/office/officeart/2005/8/layout/orgChart1"/>
    <dgm:cxn modelId="{1B2B9C30-A5CF-4A7C-827D-AAD2F4F0238A}" type="presParOf" srcId="{080CD68E-8494-4702-88FB-AE0ED3973A7B}" destId="{45F8BC75-BD5F-46D6-AB44-A4D4F0E44802}" srcOrd="1" destOrd="0" presId="urn:microsoft.com/office/officeart/2005/8/layout/orgChart1"/>
    <dgm:cxn modelId="{55AB9B1A-15C5-421B-B804-9548921BB6DF}" type="presParOf" srcId="{9EA56E4C-7926-4162-9BB8-A7F431AB7A8A}" destId="{81AC547A-577A-413E-8FB6-20106E6B1BAB}" srcOrd="1" destOrd="0" presId="urn:microsoft.com/office/officeart/2005/8/layout/orgChart1"/>
    <dgm:cxn modelId="{4A5A31EB-C12F-47D1-81FB-070FB8EC8C9A}" type="presParOf" srcId="{81AC547A-577A-413E-8FB6-20106E6B1BAB}" destId="{80ACB35F-0C71-453D-A874-52C56E650872}" srcOrd="0" destOrd="0" presId="urn:microsoft.com/office/officeart/2005/8/layout/orgChart1"/>
    <dgm:cxn modelId="{DE24440A-FB49-486B-9DC3-A449763530EA}" type="presParOf" srcId="{81AC547A-577A-413E-8FB6-20106E6B1BAB}" destId="{70717D50-621C-45AF-83A1-A435A644017B}" srcOrd="1" destOrd="0" presId="urn:microsoft.com/office/officeart/2005/8/layout/orgChart1"/>
    <dgm:cxn modelId="{DB7AA768-A7D7-42AE-8B3A-82A785678DFE}" type="presParOf" srcId="{70717D50-621C-45AF-83A1-A435A644017B}" destId="{6A3756FF-9D66-4F56-8051-F0E2F0B7AA3A}" srcOrd="0" destOrd="0" presId="urn:microsoft.com/office/officeart/2005/8/layout/orgChart1"/>
    <dgm:cxn modelId="{115E09BE-4FE3-47F6-8085-0629BAC53EC3}" type="presParOf" srcId="{6A3756FF-9D66-4F56-8051-F0E2F0B7AA3A}" destId="{9CAFFEC3-3CC3-4100-8775-E3A9D89965A2}" srcOrd="0" destOrd="0" presId="urn:microsoft.com/office/officeart/2005/8/layout/orgChart1"/>
    <dgm:cxn modelId="{13C73EE7-2E79-4732-8FB3-C43043A23809}" type="presParOf" srcId="{6A3756FF-9D66-4F56-8051-F0E2F0B7AA3A}" destId="{C01053C5-9447-4AB1-BE5F-3E651C1FDB36}" srcOrd="1" destOrd="0" presId="urn:microsoft.com/office/officeart/2005/8/layout/orgChart1"/>
    <dgm:cxn modelId="{39C3CC00-5E07-4D20-8FC8-32795389F9E4}" type="presParOf" srcId="{70717D50-621C-45AF-83A1-A435A644017B}" destId="{0D506719-91DC-4E8F-ADAF-68A0029FF127}" srcOrd="1" destOrd="0" presId="urn:microsoft.com/office/officeart/2005/8/layout/orgChart1"/>
    <dgm:cxn modelId="{B21B91C8-F1A9-43CB-9B88-29DDD3105C1E}" type="presParOf" srcId="{70717D50-621C-45AF-83A1-A435A644017B}" destId="{7C73E99C-FECF-4281-B594-92F7C41EFFE1}" srcOrd="2" destOrd="0" presId="urn:microsoft.com/office/officeart/2005/8/layout/orgChart1"/>
    <dgm:cxn modelId="{83E2C389-5DBD-4499-A492-6C60AB2501EF}" type="presParOf" srcId="{81AC547A-577A-413E-8FB6-20106E6B1BAB}" destId="{87741009-AB78-4E7C-823D-80B5EDC80477}" srcOrd="2" destOrd="0" presId="urn:microsoft.com/office/officeart/2005/8/layout/orgChart1"/>
    <dgm:cxn modelId="{8C149C13-A918-419D-BEE8-78D3B6209E38}" type="presParOf" srcId="{81AC547A-577A-413E-8FB6-20106E6B1BAB}" destId="{7C727E59-0E78-415D-8969-3FCCE8233839}" srcOrd="3" destOrd="0" presId="urn:microsoft.com/office/officeart/2005/8/layout/orgChart1"/>
    <dgm:cxn modelId="{FD2A015D-5200-4EE9-AA18-FA4E1125DFC6}" type="presParOf" srcId="{7C727E59-0E78-415D-8969-3FCCE8233839}" destId="{9C04DA5D-41C6-44FB-9FCE-B01550802FC7}" srcOrd="0" destOrd="0" presId="urn:microsoft.com/office/officeart/2005/8/layout/orgChart1"/>
    <dgm:cxn modelId="{025E6DE4-D4BA-4F77-8962-0A6F9AC2AE58}" type="presParOf" srcId="{9C04DA5D-41C6-44FB-9FCE-B01550802FC7}" destId="{1048E5C1-5C63-4918-B303-B51D91FA0622}" srcOrd="0" destOrd="0" presId="urn:microsoft.com/office/officeart/2005/8/layout/orgChart1"/>
    <dgm:cxn modelId="{C0641AA7-CE21-4CD9-9148-309672E5287C}" type="presParOf" srcId="{9C04DA5D-41C6-44FB-9FCE-B01550802FC7}" destId="{42EE8E1D-6C2F-4C51-9362-7DC21D77A929}" srcOrd="1" destOrd="0" presId="urn:microsoft.com/office/officeart/2005/8/layout/orgChart1"/>
    <dgm:cxn modelId="{1E6B2E1E-854D-4C62-A2F4-E682380FABC6}" type="presParOf" srcId="{7C727E59-0E78-415D-8969-3FCCE8233839}" destId="{2075326E-0F16-4331-8421-E5257644616E}" srcOrd="1" destOrd="0" presId="urn:microsoft.com/office/officeart/2005/8/layout/orgChart1"/>
    <dgm:cxn modelId="{4BF80837-107D-4D08-B1A9-0FE9B6429933}" type="presParOf" srcId="{7C727E59-0E78-415D-8969-3FCCE8233839}" destId="{FED5FB3D-02AB-4179-8E63-0354A126CF25}" srcOrd="2" destOrd="0" presId="urn:microsoft.com/office/officeart/2005/8/layout/orgChart1"/>
    <dgm:cxn modelId="{06EBE38C-DAAB-408F-9995-50EEF694EAB6}" type="presParOf" srcId="{81AC547A-577A-413E-8FB6-20106E6B1BAB}" destId="{A889E790-EB48-4919-B599-7B582E36474B}" srcOrd="4" destOrd="0" presId="urn:microsoft.com/office/officeart/2005/8/layout/orgChart1"/>
    <dgm:cxn modelId="{36F8BC7E-5BDF-41FE-9C3B-93E866C21C9D}" type="presParOf" srcId="{81AC547A-577A-413E-8FB6-20106E6B1BAB}" destId="{36FD0AA5-6ADC-412C-BAF0-D8E2AB21C09D}" srcOrd="5" destOrd="0" presId="urn:microsoft.com/office/officeart/2005/8/layout/orgChart1"/>
    <dgm:cxn modelId="{5CE4D8F1-A1C1-49B3-A9EF-4D46B86414ED}" type="presParOf" srcId="{36FD0AA5-6ADC-412C-BAF0-D8E2AB21C09D}" destId="{C0855CCA-A28E-4057-81F1-A7C88722DE9C}" srcOrd="0" destOrd="0" presId="urn:microsoft.com/office/officeart/2005/8/layout/orgChart1"/>
    <dgm:cxn modelId="{2752F24B-B66C-4556-83E9-46CB2D50B0BF}" type="presParOf" srcId="{C0855CCA-A28E-4057-81F1-A7C88722DE9C}" destId="{A3B1E652-7D03-4743-9AA8-D652E493C187}" srcOrd="0" destOrd="0" presId="urn:microsoft.com/office/officeart/2005/8/layout/orgChart1"/>
    <dgm:cxn modelId="{0C0C6551-C719-4592-BF21-1B369F9A5562}" type="presParOf" srcId="{C0855CCA-A28E-4057-81F1-A7C88722DE9C}" destId="{B0792CA7-BBA3-4036-AF92-1F579083D0F4}" srcOrd="1" destOrd="0" presId="urn:microsoft.com/office/officeart/2005/8/layout/orgChart1"/>
    <dgm:cxn modelId="{24B8F7C7-EEA5-43E2-900D-A61D811B87FA}" type="presParOf" srcId="{36FD0AA5-6ADC-412C-BAF0-D8E2AB21C09D}" destId="{96B8EAB1-36C8-408C-8A59-9A28CA97D420}" srcOrd="1" destOrd="0" presId="urn:microsoft.com/office/officeart/2005/8/layout/orgChart1"/>
    <dgm:cxn modelId="{32E86322-42B9-4CEB-85E8-AFC5EA4A0C3D}" type="presParOf" srcId="{36FD0AA5-6ADC-412C-BAF0-D8E2AB21C09D}" destId="{AA65ACC6-5CB8-48EA-9997-7976BAA01632}" srcOrd="2" destOrd="0" presId="urn:microsoft.com/office/officeart/2005/8/layout/orgChart1"/>
    <dgm:cxn modelId="{950AD002-8CC6-401F-A46B-9F1D0870903A}" type="presParOf" srcId="{81AC547A-577A-413E-8FB6-20106E6B1BAB}" destId="{C77F47EB-FF69-4068-8C79-C50DDB20DCF4}" srcOrd="6" destOrd="0" presId="urn:microsoft.com/office/officeart/2005/8/layout/orgChart1"/>
    <dgm:cxn modelId="{D96D4658-3E64-45AA-9ED5-97F59395EE73}" type="presParOf" srcId="{81AC547A-577A-413E-8FB6-20106E6B1BAB}" destId="{8DADB981-2A45-4172-BCF4-B8244CEB3983}" srcOrd="7" destOrd="0" presId="urn:microsoft.com/office/officeart/2005/8/layout/orgChart1"/>
    <dgm:cxn modelId="{83B02FF3-A249-4F50-A36D-08804098A78F}" type="presParOf" srcId="{8DADB981-2A45-4172-BCF4-B8244CEB3983}" destId="{C42BEC6B-3E54-4622-BE8C-EF2FEC2AFC04}" srcOrd="0" destOrd="0" presId="urn:microsoft.com/office/officeart/2005/8/layout/orgChart1"/>
    <dgm:cxn modelId="{DBC6480D-F93A-4C97-8230-2D1A2F335A48}" type="presParOf" srcId="{C42BEC6B-3E54-4622-BE8C-EF2FEC2AFC04}" destId="{7F38AA9C-F531-43F3-BFDA-3D2C9CB5C92E}" srcOrd="0" destOrd="0" presId="urn:microsoft.com/office/officeart/2005/8/layout/orgChart1"/>
    <dgm:cxn modelId="{9B269ECD-08BE-4E97-9394-6CC846E43ECD}" type="presParOf" srcId="{C42BEC6B-3E54-4622-BE8C-EF2FEC2AFC04}" destId="{7DBE2B31-B699-479A-B7ED-4FA8C2E59777}" srcOrd="1" destOrd="0" presId="urn:microsoft.com/office/officeart/2005/8/layout/orgChart1"/>
    <dgm:cxn modelId="{7C9E5E17-3FF1-402A-8ED3-64871A5E033B}" type="presParOf" srcId="{8DADB981-2A45-4172-BCF4-B8244CEB3983}" destId="{196B7565-1A66-485B-98EF-118CA5A78267}" srcOrd="1" destOrd="0" presId="urn:microsoft.com/office/officeart/2005/8/layout/orgChart1"/>
    <dgm:cxn modelId="{929ED640-7615-4262-962C-5DF2D71503E2}" type="presParOf" srcId="{8DADB981-2A45-4172-BCF4-B8244CEB3983}" destId="{6386E9FD-6F5A-4DCC-84B4-1783BB80F41C}" srcOrd="2" destOrd="0" presId="urn:microsoft.com/office/officeart/2005/8/layout/orgChart1"/>
    <dgm:cxn modelId="{EE188042-E173-4786-A5A4-9BB77402B49C}" type="presParOf" srcId="{81AC547A-577A-413E-8FB6-20106E6B1BAB}" destId="{3C891801-3FA7-433E-B2CB-F70B04A9A98E}" srcOrd="8" destOrd="0" presId="urn:microsoft.com/office/officeart/2005/8/layout/orgChart1"/>
    <dgm:cxn modelId="{FEA350B4-1B46-40CC-BB14-3045336FC0D2}" type="presParOf" srcId="{81AC547A-577A-413E-8FB6-20106E6B1BAB}" destId="{11A1B471-EF54-4BA7-AE4B-C6C9EB18DA7A}" srcOrd="9" destOrd="0" presId="urn:microsoft.com/office/officeart/2005/8/layout/orgChart1"/>
    <dgm:cxn modelId="{6A37A46A-6269-47D2-A9FA-509986E35BC3}" type="presParOf" srcId="{11A1B471-EF54-4BA7-AE4B-C6C9EB18DA7A}" destId="{71FB1385-604E-466A-BC75-EC2A9878998C}" srcOrd="0" destOrd="0" presId="urn:microsoft.com/office/officeart/2005/8/layout/orgChart1"/>
    <dgm:cxn modelId="{AC78EB43-C835-45DD-9368-BFD1A3D5A929}" type="presParOf" srcId="{71FB1385-604E-466A-BC75-EC2A9878998C}" destId="{3D422D51-4F94-4D08-8332-483E3B98517B}" srcOrd="0" destOrd="0" presId="urn:microsoft.com/office/officeart/2005/8/layout/orgChart1"/>
    <dgm:cxn modelId="{898851B1-EAEC-4028-A2D8-400E95B10C9F}" type="presParOf" srcId="{71FB1385-604E-466A-BC75-EC2A9878998C}" destId="{C1E36BCB-34B8-4A6C-A415-176638E077A9}" srcOrd="1" destOrd="0" presId="urn:microsoft.com/office/officeart/2005/8/layout/orgChart1"/>
    <dgm:cxn modelId="{0A6D552A-71A5-42C0-BEB0-88239751C606}" type="presParOf" srcId="{11A1B471-EF54-4BA7-AE4B-C6C9EB18DA7A}" destId="{3179B78D-46C7-4264-B154-46AE2A6661B1}" srcOrd="1" destOrd="0" presId="urn:microsoft.com/office/officeart/2005/8/layout/orgChart1"/>
    <dgm:cxn modelId="{B365B673-1329-4E4A-8E08-D1B08037F1CB}" type="presParOf" srcId="{11A1B471-EF54-4BA7-AE4B-C6C9EB18DA7A}" destId="{8394EFB1-EA4D-44A0-8310-34694D8DE87E}" srcOrd="2" destOrd="0" presId="urn:microsoft.com/office/officeart/2005/8/layout/orgChart1"/>
    <dgm:cxn modelId="{0C91E9D8-C889-4CE2-A911-0C6211FEB172}" type="presParOf" srcId="{81AC547A-577A-413E-8FB6-20106E6B1BAB}" destId="{A8668471-4E8B-4EA9-9505-0B02825643E7}" srcOrd="10" destOrd="0" presId="urn:microsoft.com/office/officeart/2005/8/layout/orgChart1"/>
    <dgm:cxn modelId="{BAB9203D-870C-4282-B96C-2D3950381111}" type="presParOf" srcId="{81AC547A-577A-413E-8FB6-20106E6B1BAB}" destId="{8285099D-1C3E-44A2-B27A-7BE629AB6678}" srcOrd="11" destOrd="0" presId="urn:microsoft.com/office/officeart/2005/8/layout/orgChart1"/>
    <dgm:cxn modelId="{4CAFAA64-45F1-486C-B704-ACBF6ECAF2F1}" type="presParOf" srcId="{8285099D-1C3E-44A2-B27A-7BE629AB6678}" destId="{D84AB1BD-9AB5-492A-B778-A7746ED2BD32}" srcOrd="0" destOrd="0" presId="urn:microsoft.com/office/officeart/2005/8/layout/orgChart1"/>
    <dgm:cxn modelId="{8E09D8FB-8E7E-41F6-B16C-DEC520C8C85D}" type="presParOf" srcId="{D84AB1BD-9AB5-492A-B778-A7746ED2BD32}" destId="{4626499D-BAD2-4AC3-B65A-669317A9797A}" srcOrd="0" destOrd="0" presId="urn:microsoft.com/office/officeart/2005/8/layout/orgChart1"/>
    <dgm:cxn modelId="{21728600-30C7-42F1-8A9D-0213EF35313A}" type="presParOf" srcId="{D84AB1BD-9AB5-492A-B778-A7746ED2BD32}" destId="{1F35E83E-A244-41E4-B412-36B3BAD92E5C}" srcOrd="1" destOrd="0" presId="urn:microsoft.com/office/officeart/2005/8/layout/orgChart1"/>
    <dgm:cxn modelId="{C6AC9743-382E-4448-9259-1AC7D6CA4B43}" type="presParOf" srcId="{8285099D-1C3E-44A2-B27A-7BE629AB6678}" destId="{51C29386-70AE-4F3E-9173-0012D0DE594C}" srcOrd="1" destOrd="0" presId="urn:microsoft.com/office/officeart/2005/8/layout/orgChart1"/>
    <dgm:cxn modelId="{08D70A37-1F7A-4205-973E-BB8F3616A94A}" type="presParOf" srcId="{8285099D-1C3E-44A2-B27A-7BE629AB6678}" destId="{CB05B8CB-9DC7-4C31-B075-BE88ADA24456}" srcOrd="2" destOrd="0" presId="urn:microsoft.com/office/officeart/2005/8/layout/orgChart1"/>
    <dgm:cxn modelId="{D604CB5B-8F5C-4502-8BF1-C88830F19D67}" type="presParOf" srcId="{81AC547A-577A-413E-8FB6-20106E6B1BAB}" destId="{34713C4A-5112-4F46-BD8E-99C07747F484}" srcOrd="12" destOrd="0" presId="urn:microsoft.com/office/officeart/2005/8/layout/orgChart1"/>
    <dgm:cxn modelId="{86CB36CD-CDA7-48BD-8A20-A1E95753E905}" type="presParOf" srcId="{81AC547A-577A-413E-8FB6-20106E6B1BAB}" destId="{26C2F3B7-7390-4CA3-AA0F-64EE5562030D}" srcOrd="13" destOrd="0" presId="urn:microsoft.com/office/officeart/2005/8/layout/orgChart1"/>
    <dgm:cxn modelId="{940927C6-0228-4435-9CEE-A753CAD14658}" type="presParOf" srcId="{26C2F3B7-7390-4CA3-AA0F-64EE5562030D}" destId="{CFC66432-7A61-4785-8D50-4DC6E48D848D}" srcOrd="0" destOrd="0" presId="urn:microsoft.com/office/officeart/2005/8/layout/orgChart1"/>
    <dgm:cxn modelId="{F0D1808A-6DBF-49BC-B554-618BF9414CBC}" type="presParOf" srcId="{CFC66432-7A61-4785-8D50-4DC6E48D848D}" destId="{C3476F31-5E57-4069-B946-F96FBBEFF297}" srcOrd="0" destOrd="0" presId="urn:microsoft.com/office/officeart/2005/8/layout/orgChart1"/>
    <dgm:cxn modelId="{9F9839E3-7458-4C43-9103-1666CF0556F8}" type="presParOf" srcId="{CFC66432-7A61-4785-8D50-4DC6E48D848D}" destId="{7705CF2F-1075-48B2-A678-6C56F5A0B573}" srcOrd="1" destOrd="0" presId="urn:microsoft.com/office/officeart/2005/8/layout/orgChart1"/>
    <dgm:cxn modelId="{DD2E6427-E97E-4EF3-97CE-3267216EC1FD}" type="presParOf" srcId="{26C2F3B7-7390-4CA3-AA0F-64EE5562030D}" destId="{BEEC21B9-4BA8-4616-81A3-355041C861AD}" srcOrd="1" destOrd="0" presId="urn:microsoft.com/office/officeart/2005/8/layout/orgChart1"/>
    <dgm:cxn modelId="{39ED0205-4143-4E3E-AD11-3CFD569DE712}" type="presParOf" srcId="{26C2F3B7-7390-4CA3-AA0F-64EE5562030D}" destId="{614A12F4-CC4D-4E55-9F35-31A7F2978CF3}" srcOrd="2" destOrd="0" presId="urn:microsoft.com/office/officeart/2005/8/layout/orgChart1"/>
    <dgm:cxn modelId="{CC47B22F-FCE2-4680-A141-EC1C0EA44F79}" type="presParOf" srcId="{9EA56E4C-7926-4162-9BB8-A7F431AB7A8A}" destId="{F9E9B959-C4AC-4E94-91AB-5B90A4DF091C}"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0E527B-1BD1-478D-8619-98C9A78793B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MX"/>
        </a:p>
      </dgm:t>
    </dgm:pt>
    <dgm:pt modelId="{77837F1E-A421-490B-9DB7-4831C231EA95}">
      <dgm:prSet phldrT="[Texto]"/>
      <dgm:spPr/>
      <dgm:t>
        <a:bodyPr/>
        <a:lstStyle/>
        <a:p>
          <a:r>
            <a:rPr lang="es-MX" dirty="0"/>
            <a:t>Solicitud de datos</a:t>
          </a:r>
        </a:p>
      </dgm:t>
    </dgm:pt>
    <dgm:pt modelId="{C18C4A4E-2DA2-426A-8CEA-4F29D2A51650}" type="parTrans" cxnId="{2A22A708-948E-4C45-A79B-9AA88E5C487A}">
      <dgm:prSet/>
      <dgm:spPr/>
      <dgm:t>
        <a:bodyPr/>
        <a:lstStyle/>
        <a:p>
          <a:endParaRPr lang="es-MX"/>
        </a:p>
      </dgm:t>
    </dgm:pt>
    <dgm:pt modelId="{9880E1F4-AE7F-4590-945F-17F0B813C1F5}" type="sibTrans" cxnId="{2A22A708-948E-4C45-A79B-9AA88E5C487A}">
      <dgm:prSet/>
      <dgm:spPr/>
      <dgm:t>
        <a:bodyPr/>
        <a:lstStyle/>
        <a:p>
          <a:endParaRPr lang="es-MX"/>
        </a:p>
      </dgm:t>
    </dgm:pt>
    <dgm:pt modelId="{7EA4E9F2-78D1-40DC-B415-4329C5B4A597}">
      <dgm:prSet phldrT="[Texto]"/>
      <dgm:spPr/>
      <dgm:t>
        <a:bodyPr/>
        <a:lstStyle/>
        <a:p>
          <a:r>
            <a:rPr lang="es-MX" dirty="0"/>
            <a:t>Crea el flujo de entrada</a:t>
          </a:r>
        </a:p>
      </dgm:t>
    </dgm:pt>
    <dgm:pt modelId="{F63AEE90-E766-4BC2-A9DA-E65D0C9A1C03}" type="parTrans" cxnId="{390B3D89-FBB3-458D-8D50-C1219D993C97}">
      <dgm:prSet/>
      <dgm:spPr/>
      <dgm:t>
        <a:bodyPr/>
        <a:lstStyle/>
        <a:p>
          <a:endParaRPr lang="es-MX"/>
        </a:p>
      </dgm:t>
    </dgm:pt>
    <dgm:pt modelId="{2ABBFDD1-9203-45F2-B768-EE03C9BE2A22}" type="sibTrans" cxnId="{390B3D89-FBB3-458D-8D50-C1219D993C97}">
      <dgm:prSet/>
      <dgm:spPr/>
      <dgm:t>
        <a:bodyPr/>
        <a:lstStyle/>
        <a:p>
          <a:endParaRPr lang="es-MX"/>
        </a:p>
      </dgm:t>
    </dgm:pt>
    <dgm:pt modelId="{A61A485C-4EDD-40BF-B787-8F39160D6459}">
      <dgm:prSet phldrT="[Texto]"/>
      <dgm:spPr/>
      <dgm:t>
        <a:bodyPr/>
        <a:lstStyle/>
        <a:p>
          <a:r>
            <a:rPr lang="es-MX" dirty="0"/>
            <a:t>Pide información sobre el servidor</a:t>
          </a:r>
        </a:p>
      </dgm:t>
    </dgm:pt>
    <dgm:pt modelId="{4E60E2BB-3B34-4A51-9FDC-2D54B31ACC86}" type="parTrans" cxnId="{39B7A21C-F37C-48D7-9CFC-2AD7312F6747}">
      <dgm:prSet/>
      <dgm:spPr/>
      <dgm:t>
        <a:bodyPr/>
        <a:lstStyle/>
        <a:p>
          <a:endParaRPr lang="es-MX"/>
        </a:p>
      </dgm:t>
    </dgm:pt>
    <dgm:pt modelId="{12403C6B-EFC1-4742-BC4C-6F6CE2C5C2E6}" type="sibTrans" cxnId="{39B7A21C-F37C-48D7-9CFC-2AD7312F6747}">
      <dgm:prSet/>
      <dgm:spPr/>
      <dgm:t>
        <a:bodyPr/>
        <a:lstStyle/>
        <a:p>
          <a:endParaRPr lang="es-MX"/>
        </a:p>
      </dgm:t>
    </dgm:pt>
    <dgm:pt modelId="{E33AF370-0E29-4DC2-ABD4-DE70EAD5B573}">
      <dgm:prSet phldrT="[Texto]"/>
      <dgm:spPr/>
      <dgm:t>
        <a:bodyPr/>
        <a:lstStyle/>
        <a:p>
          <a:r>
            <a:rPr lang="es-MX" dirty="0"/>
            <a:t>Crea el Socket</a:t>
          </a:r>
        </a:p>
      </dgm:t>
    </dgm:pt>
    <dgm:pt modelId="{2DD9D595-2BD3-42D0-8469-0DFAC0CB71C0}" type="parTrans" cxnId="{F3686311-433F-4844-8BF6-C116E4A9663E}">
      <dgm:prSet/>
      <dgm:spPr/>
      <dgm:t>
        <a:bodyPr/>
        <a:lstStyle/>
        <a:p>
          <a:endParaRPr lang="es-MX"/>
        </a:p>
      </dgm:t>
    </dgm:pt>
    <dgm:pt modelId="{C3A5E730-C3A6-4026-8307-80841367B8A2}" type="sibTrans" cxnId="{F3686311-433F-4844-8BF6-C116E4A9663E}">
      <dgm:prSet/>
      <dgm:spPr/>
      <dgm:t>
        <a:bodyPr/>
        <a:lstStyle/>
        <a:p>
          <a:endParaRPr lang="es-MX"/>
        </a:p>
      </dgm:t>
    </dgm:pt>
    <dgm:pt modelId="{C28BD5FB-989C-4FA1-B379-DA22FF4FBD33}">
      <dgm:prSet phldrT="[Texto]"/>
      <dgm:spPr/>
      <dgm:t>
        <a:bodyPr/>
        <a:lstStyle/>
        <a:p>
          <a:r>
            <a:rPr lang="es-MX" dirty="0"/>
            <a:t>Crea el socket</a:t>
          </a:r>
        </a:p>
      </dgm:t>
    </dgm:pt>
    <dgm:pt modelId="{87AC2BDA-0EDA-4A34-BD77-CBC3B5CF63BC}" type="parTrans" cxnId="{7BBE16C3-7782-4940-BC14-EC9E9C4000F5}">
      <dgm:prSet/>
      <dgm:spPr/>
      <dgm:t>
        <a:bodyPr/>
        <a:lstStyle/>
        <a:p>
          <a:endParaRPr lang="es-MX"/>
        </a:p>
      </dgm:t>
    </dgm:pt>
    <dgm:pt modelId="{19BA0BD7-6AFE-4924-AFF1-78E329A70FC8}" type="sibTrans" cxnId="{7BBE16C3-7782-4940-BC14-EC9E9C4000F5}">
      <dgm:prSet/>
      <dgm:spPr/>
      <dgm:t>
        <a:bodyPr/>
        <a:lstStyle/>
        <a:p>
          <a:endParaRPr lang="es-MX"/>
        </a:p>
      </dgm:t>
    </dgm:pt>
    <dgm:pt modelId="{07574C3B-1B13-4AA5-B89E-2F18CDE78E00}">
      <dgm:prSet phldrT="[Texto]"/>
      <dgm:spPr/>
      <dgm:t>
        <a:bodyPr/>
        <a:lstStyle/>
        <a:p>
          <a:r>
            <a:rPr lang="es-MX" dirty="0"/>
            <a:t>Lee el mensaje recibido y lo imprime</a:t>
          </a:r>
        </a:p>
      </dgm:t>
    </dgm:pt>
    <dgm:pt modelId="{4D778A20-4480-4C08-BE84-87567C5E6458}" type="parTrans" cxnId="{FA6752F0-6624-417F-934F-301E50BC9905}">
      <dgm:prSet/>
      <dgm:spPr/>
      <dgm:t>
        <a:bodyPr/>
        <a:lstStyle/>
        <a:p>
          <a:endParaRPr lang="es-MX"/>
        </a:p>
      </dgm:t>
    </dgm:pt>
    <dgm:pt modelId="{AD619137-3D66-4881-88E8-43958FBFE776}" type="sibTrans" cxnId="{FA6752F0-6624-417F-934F-301E50BC9905}">
      <dgm:prSet/>
      <dgm:spPr/>
      <dgm:t>
        <a:bodyPr/>
        <a:lstStyle/>
        <a:p>
          <a:endParaRPr lang="es-MX"/>
        </a:p>
      </dgm:t>
    </dgm:pt>
    <dgm:pt modelId="{0055EBB0-578C-40E8-85B5-72BFD52D0CD5}">
      <dgm:prSet phldrT="[Texto]"/>
      <dgm:spPr/>
      <dgm:t>
        <a:bodyPr/>
        <a:lstStyle/>
        <a:p>
          <a:r>
            <a:rPr lang="es-MX" dirty="0"/>
            <a:t>Cierre del cliente</a:t>
          </a:r>
        </a:p>
      </dgm:t>
    </dgm:pt>
    <dgm:pt modelId="{E0335202-79C5-4DB4-BFD0-A63D96DABB39}" type="parTrans" cxnId="{B093AEB7-546C-4637-8B39-31745FF875CB}">
      <dgm:prSet/>
      <dgm:spPr/>
      <dgm:t>
        <a:bodyPr/>
        <a:lstStyle/>
        <a:p>
          <a:endParaRPr lang="es-MX"/>
        </a:p>
      </dgm:t>
    </dgm:pt>
    <dgm:pt modelId="{5AE36635-004B-4286-8657-875B9B40FDCD}" type="sibTrans" cxnId="{B093AEB7-546C-4637-8B39-31745FF875CB}">
      <dgm:prSet/>
      <dgm:spPr/>
      <dgm:t>
        <a:bodyPr/>
        <a:lstStyle/>
        <a:p>
          <a:endParaRPr lang="es-MX"/>
        </a:p>
      </dgm:t>
    </dgm:pt>
    <dgm:pt modelId="{DD447E43-1C63-475A-8D0A-C15A4A85BCD0}">
      <dgm:prSet phldrT="[Texto]"/>
      <dgm:spPr/>
      <dgm:t>
        <a:bodyPr/>
        <a:lstStyle/>
        <a:p>
          <a:r>
            <a:rPr lang="es-MX" dirty="0"/>
            <a:t>Cierra los flujos</a:t>
          </a:r>
        </a:p>
      </dgm:t>
    </dgm:pt>
    <dgm:pt modelId="{E866E820-EF09-4168-9F3E-2673E9C9760E}" type="parTrans" cxnId="{3CC1494E-74F7-4FBD-9985-0F149972FF79}">
      <dgm:prSet/>
      <dgm:spPr/>
      <dgm:t>
        <a:bodyPr/>
        <a:lstStyle/>
        <a:p>
          <a:endParaRPr lang="es-MX"/>
        </a:p>
      </dgm:t>
    </dgm:pt>
    <dgm:pt modelId="{2470B621-DF8D-4BB4-AA5F-B2E80AF2F8C6}" type="sibTrans" cxnId="{3CC1494E-74F7-4FBD-9985-0F149972FF79}">
      <dgm:prSet/>
      <dgm:spPr/>
      <dgm:t>
        <a:bodyPr/>
        <a:lstStyle/>
        <a:p>
          <a:endParaRPr lang="es-MX"/>
        </a:p>
      </dgm:t>
    </dgm:pt>
    <dgm:pt modelId="{074B02F8-8F74-403F-A34F-384CB5F12FE5}">
      <dgm:prSet phldrT="[Texto]"/>
      <dgm:spPr/>
      <dgm:t>
        <a:bodyPr/>
        <a:lstStyle/>
        <a:p>
          <a:r>
            <a:rPr lang="es-MX" dirty="0"/>
            <a:t>Cierra el socket</a:t>
          </a:r>
        </a:p>
      </dgm:t>
    </dgm:pt>
    <dgm:pt modelId="{63600EF3-0E96-422D-8127-3B9BA572E60A}" type="parTrans" cxnId="{470F22BF-0B85-44F8-97A2-9968B16788DF}">
      <dgm:prSet/>
      <dgm:spPr/>
      <dgm:t>
        <a:bodyPr/>
        <a:lstStyle/>
        <a:p>
          <a:endParaRPr lang="es-MX"/>
        </a:p>
      </dgm:t>
    </dgm:pt>
    <dgm:pt modelId="{438E8C52-F4F0-49FB-A7AC-DA8CF8902B2C}" type="sibTrans" cxnId="{470F22BF-0B85-44F8-97A2-9968B16788DF}">
      <dgm:prSet/>
      <dgm:spPr/>
      <dgm:t>
        <a:bodyPr/>
        <a:lstStyle/>
        <a:p>
          <a:endParaRPr lang="es-MX"/>
        </a:p>
      </dgm:t>
    </dgm:pt>
    <dgm:pt modelId="{7C1AECB4-E729-4257-A45D-88CCE1E82E7F}">
      <dgm:prSet phldrT="[Texto]"/>
      <dgm:spPr/>
      <dgm:t>
        <a:bodyPr/>
        <a:lstStyle/>
        <a:p>
          <a:r>
            <a:rPr lang="es-MX" dirty="0"/>
            <a:t>Se conecta con el servidor</a:t>
          </a:r>
        </a:p>
      </dgm:t>
    </dgm:pt>
    <dgm:pt modelId="{01A6287A-806F-4C8F-8886-283A4176E4B4}" type="parTrans" cxnId="{DB6FBD31-A932-4B44-8EF3-042DE58787B6}">
      <dgm:prSet/>
      <dgm:spPr/>
      <dgm:t>
        <a:bodyPr/>
        <a:lstStyle/>
        <a:p>
          <a:endParaRPr lang="es-MX"/>
        </a:p>
      </dgm:t>
    </dgm:pt>
    <dgm:pt modelId="{D36FFDA3-086D-4D03-9508-CB9E20000D5B}" type="sibTrans" cxnId="{DB6FBD31-A932-4B44-8EF3-042DE58787B6}">
      <dgm:prSet/>
      <dgm:spPr/>
      <dgm:t>
        <a:bodyPr/>
        <a:lstStyle/>
        <a:p>
          <a:endParaRPr lang="es-MX"/>
        </a:p>
      </dgm:t>
    </dgm:pt>
    <dgm:pt modelId="{BFAC2839-D590-49A3-AF97-A85D561DBA95}">
      <dgm:prSet phldrT="[Texto]"/>
      <dgm:spPr/>
      <dgm:t>
        <a:bodyPr/>
        <a:lstStyle/>
        <a:p>
          <a:r>
            <a:rPr lang="es-MX" dirty="0"/>
            <a:t>Crea el flujo de lectura</a:t>
          </a:r>
        </a:p>
      </dgm:t>
    </dgm:pt>
    <dgm:pt modelId="{13E88C80-9D98-4E20-B582-A5D94666CE56}" type="parTrans" cxnId="{507581F8-3061-4583-B4B5-100076FFE2FE}">
      <dgm:prSet/>
      <dgm:spPr/>
      <dgm:t>
        <a:bodyPr/>
        <a:lstStyle/>
        <a:p>
          <a:endParaRPr lang="es-MX"/>
        </a:p>
      </dgm:t>
    </dgm:pt>
    <dgm:pt modelId="{28E50237-A00B-4ECD-9D8E-463BB7E02293}" type="sibTrans" cxnId="{507581F8-3061-4583-B4B5-100076FFE2FE}">
      <dgm:prSet/>
      <dgm:spPr/>
      <dgm:t>
        <a:bodyPr/>
        <a:lstStyle/>
        <a:p>
          <a:endParaRPr lang="es-MX"/>
        </a:p>
      </dgm:t>
    </dgm:pt>
    <dgm:pt modelId="{0AB9BD4F-75A1-4FA7-BCD5-480BDB73849A}" type="pres">
      <dgm:prSet presAssocID="{670E527B-1BD1-478D-8619-98C9A78793BF}" presName="linearFlow" presStyleCnt="0">
        <dgm:presLayoutVars>
          <dgm:dir/>
          <dgm:animLvl val="lvl"/>
          <dgm:resizeHandles val="exact"/>
        </dgm:presLayoutVars>
      </dgm:prSet>
      <dgm:spPr/>
    </dgm:pt>
    <dgm:pt modelId="{9E1E5035-AC25-4618-B9A6-5D28CF802BC5}" type="pres">
      <dgm:prSet presAssocID="{77837F1E-A421-490B-9DB7-4831C231EA95}" presName="composite" presStyleCnt="0"/>
      <dgm:spPr/>
    </dgm:pt>
    <dgm:pt modelId="{300C2249-877C-47FF-86AB-448EB76E48FE}" type="pres">
      <dgm:prSet presAssocID="{77837F1E-A421-490B-9DB7-4831C231EA95}" presName="parentText" presStyleLbl="alignNode1" presStyleIdx="0" presStyleCnt="3">
        <dgm:presLayoutVars>
          <dgm:chMax val="1"/>
          <dgm:bulletEnabled val="1"/>
        </dgm:presLayoutVars>
      </dgm:prSet>
      <dgm:spPr/>
    </dgm:pt>
    <dgm:pt modelId="{57F643AA-82ED-4BE3-8079-4A4C629FFA9F}" type="pres">
      <dgm:prSet presAssocID="{77837F1E-A421-490B-9DB7-4831C231EA95}" presName="descendantText" presStyleLbl="alignAcc1" presStyleIdx="0" presStyleCnt="3">
        <dgm:presLayoutVars>
          <dgm:bulletEnabled val="1"/>
        </dgm:presLayoutVars>
      </dgm:prSet>
      <dgm:spPr/>
    </dgm:pt>
    <dgm:pt modelId="{F1724F0C-A8F1-476D-9936-641109C312D0}" type="pres">
      <dgm:prSet presAssocID="{9880E1F4-AE7F-4590-945F-17F0B813C1F5}" presName="sp" presStyleCnt="0"/>
      <dgm:spPr/>
    </dgm:pt>
    <dgm:pt modelId="{5526C26E-CB9A-41B5-8906-A0D3B1C8A5A4}" type="pres">
      <dgm:prSet presAssocID="{E33AF370-0E29-4DC2-ABD4-DE70EAD5B573}" presName="composite" presStyleCnt="0"/>
      <dgm:spPr/>
    </dgm:pt>
    <dgm:pt modelId="{685D6328-FEA9-48AB-94AF-96A69DAEB0B2}" type="pres">
      <dgm:prSet presAssocID="{E33AF370-0E29-4DC2-ABD4-DE70EAD5B573}" presName="parentText" presStyleLbl="alignNode1" presStyleIdx="1" presStyleCnt="3">
        <dgm:presLayoutVars>
          <dgm:chMax val="1"/>
          <dgm:bulletEnabled val="1"/>
        </dgm:presLayoutVars>
      </dgm:prSet>
      <dgm:spPr/>
    </dgm:pt>
    <dgm:pt modelId="{36A4D126-2D9E-4045-ADD6-2FF5645E4C35}" type="pres">
      <dgm:prSet presAssocID="{E33AF370-0E29-4DC2-ABD4-DE70EAD5B573}" presName="descendantText" presStyleLbl="alignAcc1" presStyleIdx="1" presStyleCnt="3">
        <dgm:presLayoutVars>
          <dgm:bulletEnabled val="1"/>
        </dgm:presLayoutVars>
      </dgm:prSet>
      <dgm:spPr/>
    </dgm:pt>
    <dgm:pt modelId="{E178C6FE-0F16-46CA-9705-50B477746EDC}" type="pres">
      <dgm:prSet presAssocID="{C3A5E730-C3A6-4026-8307-80841367B8A2}" presName="sp" presStyleCnt="0"/>
      <dgm:spPr/>
    </dgm:pt>
    <dgm:pt modelId="{C68EB01D-D688-4A3D-BE2B-0CBE6B2451F2}" type="pres">
      <dgm:prSet presAssocID="{0055EBB0-578C-40E8-85B5-72BFD52D0CD5}" presName="composite" presStyleCnt="0"/>
      <dgm:spPr/>
    </dgm:pt>
    <dgm:pt modelId="{6871C0D0-D84D-4BF5-91F0-468190C59C69}" type="pres">
      <dgm:prSet presAssocID="{0055EBB0-578C-40E8-85B5-72BFD52D0CD5}" presName="parentText" presStyleLbl="alignNode1" presStyleIdx="2" presStyleCnt="3">
        <dgm:presLayoutVars>
          <dgm:chMax val="1"/>
          <dgm:bulletEnabled val="1"/>
        </dgm:presLayoutVars>
      </dgm:prSet>
      <dgm:spPr/>
    </dgm:pt>
    <dgm:pt modelId="{D6065EA4-5596-43F4-98F0-B9E5FC9F63DF}" type="pres">
      <dgm:prSet presAssocID="{0055EBB0-578C-40E8-85B5-72BFD52D0CD5}" presName="descendantText" presStyleLbl="alignAcc1" presStyleIdx="2" presStyleCnt="3">
        <dgm:presLayoutVars>
          <dgm:bulletEnabled val="1"/>
        </dgm:presLayoutVars>
      </dgm:prSet>
      <dgm:spPr/>
    </dgm:pt>
  </dgm:ptLst>
  <dgm:cxnLst>
    <dgm:cxn modelId="{2A22A708-948E-4C45-A79B-9AA88E5C487A}" srcId="{670E527B-1BD1-478D-8619-98C9A78793BF}" destId="{77837F1E-A421-490B-9DB7-4831C231EA95}" srcOrd="0" destOrd="0" parTransId="{C18C4A4E-2DA2-426A-8CEA-4F29D2A51650}" sibTransId="{9880E1F4-AE7F-4590-945F-17F0B813C1F5}"/>
    <dgm:cxn modelId="{EA28F70A-2AAD-4353-89B4-A04D912F68EB}" type="presOf" srcId="{7C1AECB4-E729-4257-A45D-88CCE1E82E7F}" destId="{36A4D126-2D9E-4045-ADD6-2FF5645E4C35}" srcOrd="0" destOrd="1" presId="urn:microsoft.com/office/officeart/2005/8/layout/chevron2"/>
    <dgm:cxn modelId="{F3686311-433F-4844-8BF6-C116E4A9663E}" srcId="{670E527B-1BD1-478D-8619-98C9A78793BF}" destId="{E33AF370-0E29-4DC2-ABD4-DE70EAD5B573}" srcOrd="1" destOrd="0" parTransId="{2DD9D595-2BD3-42D0-8469-0DFAC0CB71C0}" sibTransId="{C3A5E730-C3A6-4026-8307-80841367B8A2}"/>
    <dgm:cxn modelId="{5D2CBE12-53AD-4033-AB67-7DD270915BA9}" type="presOf" srcId="{DD447E43-1C63-475A-8D0A-C15A4A85BCD0}" destId="{D6065EA4-5596-43F4-98F0-B9E5FC9F63DF}" srcOrd="0" destOrd="0" presId="urn:microsoft.com/office/officeart/2005/8/layout/chevron2"/>
    <dgm:cxn modelId="{39B7A21C-F37C-48D7-9CFC-2AD7312F6747}" srcId="{77837F1E-A421-490B-9DB7-4831C231EA95}" destId="{A61A485C-4EDD-40BF-B787-8F39160D6459}" srcOrd="1" destOrd="0" parTransId="{4E60E2BB-3B34-4A51-9FDC-2D54B31ACC86}" sibTransId="{12403C6B-EFC1-4742-BC4C-6F6CE2C5C2E6}"/>
    <dgm:cxn modelId="{A27CD41C-1A13-4B6B-97B3-C87FFD908B0E}" type="presOf" srcId="{074B02F8-8F74-403F-A34F-384CB5F12FE5}" destId="{D6065EA4-5596-43F4-98F0-B9E5FC9F63DF}" srcOrd="0" destOrd="1" presId="urn:microsoft.com/office/officeart/2005/8/layout/chevron2"/>
    <dgm:cxn modelId="{E3494427-B0C9-4C2C-A3B0-EEB15B290E8F}" type="presOf" srcId="{A61A485C-4EDD-40BF-B787-8F39160D6459}" destId="{57F643AA-82ED-4BE3-8079-4A4C629FFA9F}" srcOrd="0" destOrd="1" presId="urn:microsoft.com/office/officeart/2005/8/layout/chevron2"/>
    <dgm:cxn modelId="{DB6FBD31-A932-4B44-8EF3-042DE58787B6}" srcId="{E33AF370-0E29-4DC2-ABD4-DE70EAD5B573}" destId="{7C1AECB4-E729-4257-A45D-88CCE1E82E7F}" srcOrd="1" destOrd="0" parTransId="{01A6287A-806F-4C8F-8886-283A4176E4B4}" sibTransId="{D36FFDA3-086D-4D03-9508-CB9E20000D5B}"/>
    <dgm:cxn modelId="{D363D86A-D4CA-4AD1-AA7D-2D376ED7228A}" type="presOf" srcId="{C28BD5FB-989C-4FA1-B379-DA22FF4FBD33}" destId="{36A4D126-2D9E-4045-ADD6-2FF5645E4C35}" srcOrd="0" destOrd="0" presId="urn:microsoft.com/office/officeart/2005/8/layout/chevron2"/>
    <dgm:cxn modelId="{B65A266B-27E6-4736-93AB-6F237BD8164B}" type="presOf" srcId="{7EA4E9F2-78D1-40DC-B415-4329C5B4A597}" destId="{57F643AA-82ED-4BE3-8079-4A4C629FFA9F}" srcOrd="0" destOrd="0" presId="urn:microsoft.com/office/officeart/2005/8/layout/chevron2"/>
    <dgm:cxn modelId="{3CC1494E-74F7-4FBD-9985-0F149972FF79}" srcId="{0055EBB0-578C-40E8-85B5-72BFD52D0CD5}" destId="{DD447E43-1C63-475A-8D0A-C15A4A85BCD0}" srcOrd="0" destOrd="0" parTransId="{E866E820-EF09-4168-9F3E-2673E9C9760E}" sibTransId="{2470B621-DF8D-4BB4-AA5F-B2E80AF2F8C6}"/>
    <dgm:cxn modelId="{390B3D89-FBB3-458D-8D50-C1219D993C97}" srcId="{77837F1E-A421-490B-9DB7-4831C231EA95}" destId="{7EA4E9F2-78D1-40DC-B415-4329C5B4A597}" srcOrd="0" destOrd="0" parTransId="{F63AEE90-E766-4BC2-A9DA-E65D0C9A1C03}" sibTransId="{2ABBFDD1-9203-45F2-B768-EE03C9BE2A22}"/>
    <dgm:cxn modelId="{AF65FAA3-CA50-45BE-B689-BFC1849D931D}" type="presOf" srcId="{0055EBB0-578C-40E8-85B5-72BFD52D0CD5}" destId="{6871C0D0-D84D-4BF5-91F0-468190C59C69}" srcOrd="0" destOrd="0" presId="urn:microsoft.com/office/officeart/2005/8/layout/chevron2"/>
    <dgm:cxn modelId="{EA6916A4-1E31-45D5-9DA3-9DF73A391A0E}" type="presOf" srcId="{BFAC2839-D590-49A3-AF97-A85D561DBA95}" destId="{36A4D126-2D9E-4045-ADD6-2FF5645E4C35}" srcOrd="0" destOrd="2" presId="urn:microsoft.com/office/officeart/2005/8/layout/chevron2"/>
    <dgm:cxn modelId="{EF6764A8-DD4B-471F-B3F6-3B1B0F7FB348}" type="presOf" srcId="{07574C3B-1B13-4AA5-B89E-2F18CDE78E00}" destId="{36A4D126-2D9E-4045-ADD6-2FF5645E4C35}" srcOrd="0" destOrd="3" presId="urn:microsoft.com/office/officeart/2005/8/layout/chevron2"/>
    <dgm:cxn modelId="{B093AEB7-546C-4637-8B39-31745FF875CB}" srcId="{670E527B-1BD1-478D-8619-98C9A78793BF}" destId="{0055EBB0-578C-40E8-85B5-72BFD52D0CD5}" srcOrd="2" destOrd="0" parTransId="{E0335202-79C5-4DB4-BFD0-A63D96DABB39}" sibTransId="{5AE36635-004B-4286-8657-875B9B40FDCD}"/>
    <dgm:cxn modelId="{470F22BF-0B85-44F8-97A2-9968B16788DF}" srcId="{0055EBB0-578C-40E8-85B5-72BFD52D0CD5}" destId="{074B02F8-8F74-403F-A34F-384CB5F12FE5}" srcOrd="1" destOrd="0" parTransId="{63600EF3-0E96-422D-8127-3B9BA572E60A}" sibTransId="{438E8C52-F4F0-49FB-A7AC-DA8CF8902B2C}"/>
    <dgm:cxn modelId="{7BBE16C3-7782-4940-BC14-EC9E9C4000F5}" srcId="{E33AF370-0E29-4DC2-ABD4-DE70EAD5B573}" destId="{C28BD5FB-989C-4FA1-B379-DA22FF4FBD33}" srcOrd="0" destOrd="0" parTransId="{87AC2BDA-0EDA-4A34-BD77-CBC3B5CF63BC}" sibTransId="{19BA0BD7-6AFE-4924-AFF1-78E329A70FC8}"/>
    <dgm:cxn modelId="{37FBF5DE-AE81-4623-AE79-C81769F51576}" type="presOf" srcId="{E33AF370-0E29-4DC2-ABD4-DE70EAD5B573}" destId="{685D6328-FEA9-48AB-94AF-96A69DAEB0B2}" srcOrd="0" destOrd="0" presId="urn:microsoft.com/office/officeart/2005/8/layout/chevron2"/>
    <dgm:cxn modelId="{4DFE1CE4-55B9-4D0D-A517-F5B57AF4B4E7}" type="presOf" srcId="{77837F1E-A421-490B-9DB7-4831C231EA95}" destId="{300C2249-877C-47FF-86AB-448EB76E48FE}" srcOrd="0" destOrd="0" presId="urn:microsoft.com/office/officeart/2005/8/layout/chevron2"/>
    <dgm:cxn modelId="{FA6752F0-6624-417F-934F-301E50BC9905}" srcId="{E33AF370-0E29-4DC2-ABD4-DE70EAD5B573}" destId="{07574C3B-1B13-4AA5-B89E-2F18CDE78E00}" srcOrd="3" destOrd="0" parTransId="{4D778A20-4480-4C08-BE84-87567C5E6458}" sibTransId="{AD619137-3D66-4881-88E8-43958FBFE776}"/>
    <dgm:cxn modelId="{21DB8FF1-4F7A-40CA-A2AC-959B07EA98EC}" type="presOf" srcId="{670E527B-1BD1-478D-8619-98C9A78793BF}" destId="{0AB9BD4F-75A1-4FA7-BCD5-480BDB73849A}" srcOrd="0" destOrd="0" presId="urn:microsoft.com/office/officeart/2005/8/layout/chevron2"/>
    <dgm:cxn modelId="{507581F8-3061-4583-B4B5-100076FFE2FE}" srcId="{E33AF370-0E29-4DC2-ABD4-DE70EAD5B573}" destId="{BFAC2839-D590-49A3-AF97-A85D561DBA95}" srcOrd="2" destOrd="0" parTransId="{13E88C80-9D98-4E20-B582-A5D94666CE56}" sibTransId="{28E50237-A00B-4ECD-9D8E-463BB7E02293}"/>
    <dgm:cxn modelId="{9DD192D0-184C-4E80-9B39-0E3D3CE2501A}" type="presParOf" srcId="{0AB9BD4F-75A1-4FA7-BCD5-480BDB73849A}" destId="{9E1E5035-AC25-4618-B9A6-5D28CF802BC5}" srcOrd="0" destOrd="0" presId="urn:microsoft.com/office/officeart/2005/8/layout/chevron2"/>
    <dgm:cxn modelId="{9F3095F7-E867-43E0-90E8-6B7AB639596D}" type="presParOf" srcId="{9E1E5035-AC25-4618-B9A6-5D28CF802BC5}" destId="{300C2249-877C-47FF-86AB-448EB76E48FE}" srcOrd="0" destOrd="0" presId="urn:microsoft.com/office/officeart/2005/8/layout/chevron2"/>
    <dgm:cxn modelId="{6E2C6BB6-D643-4889-8F63-DD20041AE234}" type="presParOf" srcId="{9E1E5035-AC25-4618-B9A6-5D28CF802BC5}" destId="{57F643AA-82ED-4BE3-8079-4A4C629FFA9F}" srcOrd="1" destOrd="0" presId="urn:microsoft.com/office/officeart/2005/8/layout/chevron2"/>
    <dgm:cxn modelId="{06A65610-6602-4566-AA91-3165E5A36369}" type="presParOf" srcId="{0AB9BD4F-75A1-4FA7-BCD5-480BDB73849A}" destId="{F1724F0C-A8F1-476D-9936-641109C312D0}" srcOrd="1" destOrd="0" presId="urn:microsoft.com/office/officeart/2005/8/layout/chevron2"/>
    <dgm:cxn modelId="{402742E6-51CA-4D61-BF9E-852565F55A55}" type="presParOf" srcId="{0AB9BD4F-75A1-4FA7-BCD5-480BDB73849A}" destId="{5526C26E-CB9A-41B5-8906-A0D3B1C8A5A4}" srcOrd="2" destOrd="0" presId="urn:microsoft.com/office/officeart/2005/8/layout/chevron2"/>
    <dgm:cxn modelId="{5A8EE441-F34A-41F2-815D-33C28FB4D423}" type="presParOf" srcId="{5526C26E-CB9A-41B5-8906-A0D3B1C8A5A4}" destId="{685D6328-FEA9-48AB-94AF-96A69DAEB0B2}" srcOrd="0" destOrd="0" presId="urn:microsoft.com/office/officeart/2005/8/layout/chevron2"/>
    <dgm:cxn modelId="{E8E79A0B-A22D-4C3D-A87B-94709D68DECC}" type="presParOf" srcId="{5526C26E-CB9A-41B5-8906-A0D3B1C8A5A4}" destId="{36A4D126-2D9E-4045-ADD6-2FF5645E4C35}" srcOrd="1" destOrd="0" presId="urn:microsoft.com/office/officeart/2005/8/layout/chevron2"/>
    <dgm:cxn modelId="{6043FA6C-FB46-4433-938A-52A36212D030}" type="presParOf" srcId="{0AB9BD4F-75A1-4FA7-BCD5-480BDB73849A}" destId="{E178C6FE-0F16-46CA-9705-50B477746EDC}" srcOrd="3" destOrd="0" presId="urn:microsoft.com/office/officeart/2005/8/layout/chevron2"/>
    <dgm:cxn modelId="{F9C9B039-ACC3-4200-814E-4023084CCAFB}" type="presParOf" srcId="{0AB9BD4F-75A1-4FA7-BCD5-480BDB73849A}" destId="{C68EB01D-D688-4A3D-BE2B-0CBE6B2451F2}" srcOrd="4" destOrd="0" presId="urn:microsoft.com/office/officeart/2005/8/layout/chevron2"/>
    <dgm:cxn modelId="{7B2394EE-D891-466D-88B1-73919B83AC5A}" type="presParOf" srcId="{C68EB01D-D688-4A3D-BE2B-0CBE6B2451F2}" destId="{6871C0D0-D84D-4BF5-91F0-468190C59C69}" srcOrd="0" destOrd="0" presId="urn:microsoft.com/office/officeart/2005/8/layout/chevron2"/>
    <dgm:cxn modelId="{7260151A-B6D4-4C9D-8DAA-15C6295BD283}" type="presParOf" srcId="{C68EB01D-D688-4A3D-BE2B-0CBE6B2451F2}" destId="{D6065EA4-5596-43F4-98F0-B9E5FC9F63D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646C6C-CA47-493B-A28D-F27C5BCD186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MX"/>
        </a:p>
      </dgm:t>
    </dgm:pt>
    <dgm:pt modelId="{35DAA59B-AD01-403D-AD63-5FD265D1099F}">
      <dgm:prSet phldrT="[Texto]"/>
      <dgm:spPr/>
      <dgm:t>
        <a:bodyPr/>
        <a:lstStyle/>
        <a:p>
          <a:r>
            <a:rPr lang="es-MX" dirty="0"/>
            <a:t>Creación del </a:t>
          </a:r>
          <a:r>
            <a:rPr lang="es-MX" dirty="0" err="1"/>
            <a:t>ServerSocket</a:t>
          </a:r>
          <a:endParaRPr lang="es-MX" dirty="0"/>
        </a:p>
      </dgm:t>
    </dgm:pt>
    <dgm:pt modelId="{35478205-783F-464C-B9B4-3EA30E622403}" type="parTrans" cxnId="{960CBB1E-1596-4098-AAFB-144DFABC8E80}">
      <dgm:prSet/>
      <dgm:spPr/>
      <dgm:t>
        <a:bodyPr/>
        <a:lstStyle/>
        <a:p>
          <a:endParaRPr lang="es-MX"/>
        </a:p>
      </dgm:t>
    </dgm:pt>
    <dgm:pt modelId="{1DFAB9D9-0E9F-4699-9467-DFEBE195EA38}" type="sibTrans" cxnId="{960CBB1E-1596-4098-AAFB-144DFABC8E80}">
      <dgm:prSet/>
      <dgm:spPr/>
      <dgm:t>
        <a:bodyPr/>
        <a:lstStyle/>
        <a:p>
          <a:endParaRPr lang="es-MX"/>
        </a:p>
      </dgm:t>
    </dgm:pt>
    <dgm:pt modelId="{AA7B3D03-0E29-4BD9-B111-692260699710}">
      <dgm:prSet phldrT="[Texto]"/>
      <dgm:spPr/>
      <dgm:t>
        <a:bodyPr/>
        <a:lstStyle/>
        <a:p>
          <a:r>
            <a:rPr lang="es-MX" dirty="0"/>
            <a:t>Crea el socket</a:t>
          </a:r>
        </a:p>
      </dgm:t>
    </dgm:pt>
    <dgm:pt modelId="{415CA8CD-E251-4A58-A4E1-66F2E509671D}" type="parTrans" cxnId="{24743DA5-42DF-4AEA-9E30-A1E851B45BFA}">
      <dgm:prSet/>
      <dgm:spPr/>
      <dgm:t>
        <a:bodyPr/>
        <a:lstStyle/>
        <a:p>
          <a:endParaRPr lang="es-MX"/>
        </a:p>
      </dgm:t>
    </dgm:pt>
    <dgm:pt modelId="{15078C01-C6DD-4819-BA5E-00BE50107D2A}" type="sibTrans" cxnId="{24743DA5-42DF-4AEA-9E30-A1E851B45BFA}">
      <dgm:prSet/>
      <dgm:spPr/>
      <dgm:t>
        <a:bodyPr/>
        <a:lstStyle/>
        <a:p>
          <a:endParaRPr lang="es-MX"/>
        </a:p>
      </dgm:t>
    </dgm:pt>
    <dgm:pt modelId="{B14F5820-30AA-47BE-BBC8-F5275C096A7F}">
      <dgm:prSet phldrT="[Texto]"/>
      <dgm:spPr/>
      <dgm:t>
        <a:bodyPr/>
        <a:lstStyle/>
        <a:p>
          <a:r>
            <a:rPr lang="es-MX" dirty="0"/>
            <a:t>Lo liga a un puerto</a:t>
          </a:r>
        </a:p>
      </dgm:t>
    </dgm:pt>
    <dgm:pt modelId="{2109522B-F0ED-4CDE-9708-07D578129757}" type="parTrans" cxnId="{5387AB8D-F88A-44EC-8F96-CCA19AB88D36}">
      <dgm:prSet/>
      <dgm:spPr/>
      <dgm:t>
        <a:bodyPr/>
        <a:lstStyle/>
        <a:p>
          <a:endParaRPr lang="es-MX"/>
        </a:p>
      </dgm:t>
    </dgm:pt>
    <dgm:pt modelId="{79C95D08-BF63-4899-8ECE-E12C093DF4FC}" type="sibTrans" cxnId="{5387AB8D-F88A-44EC-8F96-CCA19AB88D36}">
      <dgm:prSet/>
      <dgm:spPr/>
      <dgm:t>
        <a:bodyPr/>
        <a:lstStyle/>
        <a:p>
          <a:endParaRPr lang="es-MX"/>
        </a:p>
      </dgm:t>
    </dgm:pt>
    <dgm:pt modelId="{E6EA09A3-BDAF-40D9-AB43-F02C992C74FF}">
      <dgm:prSet phldrT="[Texto]"/>
      <dgm:spPr/>
      <dgm:t>
        <a:bodyPr/>
        <a:lstStyle/>
        <a:p>
          <a:r>
            <a:rPr lang="es-MX" dirty="0"/>
            <a:t>Ciclo infinito</a:t>
          </a:r>
        </a:p>
      </dgm:t>
    </dgm:pt>
    <dgm:pt modelId="{01A6AC6F-70CA-493B-AA88-BA48DB3D8323}" type="parTrans" cxnId="{067173B2-ADFA-4FFD-BBF8-FB08EC6C1C81}">
      <dgm:prSet/>
      <dgm:spPr/>
      <dgm:t>
        <a:bodyPr/>
        <a:lstStyle/>
        <a:p>
          <a:endParaRPr lang="es-MX"/>
        </a:p>
      </dgm:t>
    </dgm:pt>
    <dgm:pt modelId="{4CDE08FF-AD25-45BE-B4B4-97638C0AEE84}" type="sibTrans" cxnId="{067173B2-ADFA-4FFD-BBF8-FB08EC6C1C81}">
      <dgm:prSet/>
      <dgm:spPr/>
      <dgm:t>
        <a:bodyPr/>
        <a:lstStyle/>
        <a:p>
          <a:endParaRPr lang="es-MX"/>
        </a:p>
      </dgm:t>
    </dgm:pt>
    <dgm:pt modelId="{8FBB529D-C2ED-4B1E-A4D3-072FB2D1A1E5}">
      <dgm:prSet phldrT="[Texto]"/>
      <dgm:spPr/>
      <dgm:t>
        <a:bodyPr/>
        <a:lstStyle/>
        <a:p>
          <a:r>
            <a:rPr lang="es-MX" dirty="0"/>
            <a:t>Espera una conexión</a:t>
          </a:r>
        </a:p>
      </dgm:t>
    </dgm:pt>
    <dgm:pt modelId="{0AFBB78D-B0C5-4AA7-84F6-83AA5353BCDC}" type="parTrans" cxnId="{52F2F262-E6E6-44DF-A410-4AB9E5242299}">
      <dgm:prSet/>
      <dgm:spPr/>
      <dgm:t>
        <a:bodyPr/>
        <a:lstStyle/>
        <a:p>
          <a:endParaRPr lang="es-MX"/>
        </a:p>
      </dgm:t>
    </dgm:pt>
    <dgm:pt modelId="{65039756-43BF-43E9-B7FF-7D2F12F000EC}" type="sibTrans" cxnId="{52F2F262-E6E6-44DF-A410-4AB9E5242299}">
      <dgm:prSet/>
      <dgm:spPr/>
      <dgm:t>
        <a:bodyPr/>
        <a:lstStyle/>
        <a:p>
          <a:endParaRPr lang="es-MX"/>
        </a:p>
      </dgm:t>
    </dgm:pt>
    <dgm:pt modelId="{B8F897E2-4DAC-4578-8637-B4B925F160E2}">
      <dgm:prSet phldrT="[Texto]"/>
      <dgm:spPr/>
      <dgm:t>
        <a:bodyPr/>
        <a:lstStyle/>
        <a:p>
          <a:r>
            <a:rPr lang="es-MX" dirty="0"/>
            <a:t>Establece una conexión</a:t>
          </a:r>
        </a:p>
      </dgm:t>
    </dgm:pt>
    <dgm:pt modelId="{4AB73657-28D8-4C5C-8494-1B71D88B4BB4}" type="parTrans" cxnId="{F10936A0-2599-4D05-829F-48B371D9BF30}">
      <dgm:prSet/>
      <dgm:spPr/>
      <dgm:t>
        <a:bodyPr/>
        <a:lstStyle/>
        <a:p>
          <a:endParaRPr lang="es-MX"/>
        </a:p>
      </dgm:t>
    </dgm:pt>
    <dgm:pt modelId="{623F16F2-D336-41CB-9EDB-F1E9E4F8AB75}" type="sibTrans" cxnId="{F10936A0-2599-4D05-829F-48B371D9BF30}">
      <dgm:prSet/>
      <dgm:spPr/>
      <dgm:t>
        <a:bodyPr/>
        <a:lstStyle/>
        <a:p>
          <a:endParaRPr lang="es-MX"/>
        </a:p>
      </dgm:t>
    </dgm:pt>
    <dgm:pt modelId="{622231D4-BFCD-4104-B50F-4B7A994FABB2}">
      <dgm:prSet phldrT="[Texto]"/>
      <dgm:spPr/>
      <dgm:t>
        <a:bodyPr/>
        <a:lstStyle/>
        <a:p>
          <a:r>
            <a:rPr lang="es-MX" dirty="0"/>
            <a:t>Envía un mensaje</a:t>
          </a:r>
        </a:p>
      </dgm:t>
    </dgm:pt>
    <dgm:pt modelId="{F4830B37-498B-47C6-BD6B-83205586E665}" type="parTrans" cxnId="{01FE172A-C166-437E-AE06-A3DC9F9C6C14}">
      <dgm:prSet/>
      <dgm:spPr/>
      <dgm:t>
        <a:bodyPr/>
        <a:lstStyle/>
        <a:p>
          <a:endParaRPr lang="es-MX"/>
        </a:p>
      </dgm:t>
    </dgm:pt>
    <dgm:pt modelId="{AD844123-0081-45AB-AF9F-A82F141F9CD3}" type="sibTrans" cxnId="{01FE172A-C166-437E-AE06-A3DC9F9C6C14}">
      <dgm:prSet/>
      <dgm:spPr/>
      <dgm:t>
        <a:bodyPr/>
        <a:lstStyle/>
        <a:p>
          <a:endParaRPr lang="es-MX"/>
        </a:p>
      </dgm:t>
    </dgm:pt>
    <dgm:pt modelId="{B5CE43EB-A146-47FB-A6FB-413FF431662C}">
      <dgm:prSet phldrT="[Texto]"/>
      <dgm:spPr/>
      <dgm:t>
        <a:bodyPr/>
        <a:lstStyle/>
        <a:p>
          <a:r>
            <a:rPr lang="es-MX" dirty="0"/>
            <a:t>Cierra la comunicación con el cliente</a:t>
          </a:r>
        </a:p>
      </dgm:t>
    </dgm:pt>
    <dgm:pt modelId="{3862CA81-06AE-408D-8403-87EC0650DEF6}" type="parTrans" cxnId="{AD015597-20FB-4D35-9782-CD30165BA0C5}">
      <dgm:prSet/>
      <dgm:spPr/>
      <dgm:t>
        <a:bodyPr/>
        <a:lstStyle/>
        <a:p>
          <a:endParaRPr lang="es-MX"/>
        </a:p>
      </dgm:t>
    </dgm:pt>
    <dgm:pt modelId="{9B07CA09-1137-463D-BD37-FACDEABC6A92}" type="sibTrans" cxnId="{AD015597-20FB-4D35-9782-CD30165BA0C5}">
      <dgm:prSet/>
      <dgm:spPr/>
      <dgm:t>
        <a:bodyPr/>
        <a:lstStyle/>
        <a:p>
          <a:endParaRPr lang="es-MX"/>
        </a:p>
      </dgm:t>
    </dgm:pt>
    <dgm:pt modelId="{3FF5AB47-0CBB-4F49-9C64-D53C45BD4C84}" type="pres">
      <dgm:prSet presAssocID="{56646C6C-CA47-493B-A28D-F27C5BCD1861}" presName="linearFlow" presStyleCnt="0">
        <dgm:presLayoutVars>
          <dgm:dir/>
          <dgm:animLvl val="lvl"/>
          <dgm:resizeHandles val="exact"/>
        </dgm:presLayoutVars>
      </dgm:prSet>
      <dgm:spPr/>
    </dgm:pt>
    <dgm:pt modelId="{A37744F0-173C-442B-AE58-B063D2CEAF0F}" type="pres">
      <dgm:prSet presAssocID="{35DAA59B-AD01-403D-AD63-5FD265D1099F}" presName="composite" presStyleCnt="0"/>
      <dgm:spPr/>
    </dgm:pt>
    <dgm:pt modelId="{8DE537E8-ED58-41ED-8283-C2F7026688E7}" type="pres">
      <dgm:prSet presAssocID="{35DAA59B-AD01-403D-AD63-5FD265D1099F}" presName="parentText" presStyleLbl="alignNode1" presStyleIdx="0" presStyleCnt="2">
        <dgm:presLayoutVars>
          <dgm:chMax val="1"/>
          <dgm:bulletEnabled val="1"/>
        </dgm:presLayoutVars>
      </dgm:prSet>
      <dgm:spPr/>
    </dgm:pt>
    <dgm:pt modelId="{5CFE1916-6E09-4836-8E75-9782376BB64F}" type="pres">
      <dgm:prSet presAssocID="{35DAA59B-AD01-403D-AD63-5FD265D1099F}" presName="descendantText" presStyleLbl="alignAcc1" presStyleIdx="0" presStyleCnt="2">
        <dgm:presLayoutVars>
          <dgm:bulletEnabled val="1"/>
        </dgm:presLayoutVars>
      </dgm:prSet>
      <dgm:spPr/>
    </dgm:pt>
    <dgm:pt modelId="{C787B777-0CD4-4D94-89CB-3FD37A1F056C}" type="pres">
      <dgm:prSet presAssocID="{1DFAB9D9-0E9F-4699-9467-DFEBE195EA38}" presName="sp" presStyleCnt="0"/>
      <dgm:spPr/>
    </dgm:pt>
    <dgm:pt modelId="{DA0A3E71-01D3-44F0-8FC4-C3380B089805}" type="pres">
      <dgm:prSet presAssocID="{E6EA09A3-BDAF-40D9-AB43-F02C992C74FF}" presName="composite" presStyleCnt="0"/>
      <dgm:spPr/>
    </dgm:pt>
    <dgm:pt modelId="{263CD290-FA50-4EBB-BB08-93E0F7CF4D5B}" type="pres">
      <dgm:prSet presAssocID="{E6EA09A3-BDAF-40D9-AB43-F02C992C74FF}" presName="parentText" presStyleLbl="alignNode1" presStyleIdx="1" presStyleCnt="2">
        <dgm:presLayoutVars>
          <dgm:chMax val="1"/>
          <dgm:bulletEnabled val="1"/>
        </dgm:presLayoutVars>
      </dgm:prSet>
      <dgm:spPr/>
    </dgm:pt>
    <dgm:pt modelId="{43B6BEDD-2AB3-43C0-AD25-95624BAAD839}" type="pres">
      <dgm:prSet presAssocID="{E6EA09A3-BDAF-40D9-AB43-F02C992C74FF}" presName="descendantText" presStyleLbl="alignAcc1" presStyleIdx="1" presStyleCnt="2">
        <dgm:presLayoutVars>
          <dgm:bulletEnabled val="1"/>
        </dgm:presLayoutVars>
      </dgm:prSet>
      <dgm:spPr/>
    </dgm:pt>
  </dgm:ptLst>
  <dgm:cxnLst>
    <dgm:cxn modelId="{960CBB1E-1596-4098-AAFB-144DFABC8E80}" srcId="{56646C6C-CA47-493B-A28D-F27C5BCD1861}" destId="{35DAA59B-AD01-403D-AD63-5FD265D1099F}" srcOrd="0" destOrd="0" parTransId="{35478205-783F-464C-B9B4-3EA30E622403}" sibTransId="{1DFAB9D9-0E9F-4699-9467-DFEBE195EA38}"/>
    <dgm:cxn modelId="{01FE172A-C166-437E-AE06-A3DC9F9C6C14}" srcId="{E6EA09A3-BDAF-40D9-AB43-F02C992C74FF}" destId="{622231D4-BFCD-4104-B50F-4B7A994FABB2}" srcOrd="2" destOrd="0" parTransId="{F4830B37-498B-47C6-BD6B-83205586E665}" sibTransId="{AD844123-0081-45AB-AF9F-A82F141F9CD3}"/>
    <dgm:cxn modelId="{DB439D41-F2B0-46BE-A4F2-5B00CD28ED1E}" type="presOf" srcId="{B5CE43EB-A146-47FB-A6FB-413FF431662C}" destId="{43B6BEDD-2AB3-43C0-AD25-95624BAAD839}" srcOrd="0" destOrd="3" presId="urn:microsoft.com/office/officeart/2005/8/layout/chevron2"/>
    <dgm:cxn modelId="{52F2F262-E6E6-44DF-A410-4AB9E5242299}" srcId="{E6EA09A3-BDAF-40D9-AB43-F02C992C74FF}" destId="{8FBB529D-C2ED-4B1E-A4D3-072FB2D1A1E5}" srcOrd="0" destOrd="0" parTransId="{0AFBB78D-B0C5-4AA7-84F6-83AA5353BCDC}" sibTransId="{65039756-43BF-43E9-B7FF-7D2F12F000EC}"/>
    <dgm:cxn modelId="{2EA1A444-C2EF-4292-9255-43BD77659C54}" type="presOf" srcId="{35DAA59B-AD01-403D-AD63-5FD265D1099F}" destId="{8DE537E8-ED58-41ED-8283-C2F7026688E7}" srcOrd="0" destOrd="0" presId="urn:microsoft.com/office/officeart/2005/8/layout/chevron2"/>
    <dgm:cxn modelId="{C5A71D75-4A82-4D02-ACC8-4C8011963687}" type="presOf" srcId="{AA7B3D03-0E29-4BD9-B111-692260699710}" destId="{5CFE1916-6E09-4836-8E75-9782376BB64F}" srcOrd="0" destOrd="0" presId="urn:microsoft.com/office/officeart/2005/8/layout/chevron2"/>
    <dgm:cxn modelId="{D25FEB55-B598-488C-8AB1-0361EAD0D5BA}" type="presOf" srcId="{8FBB529D-C2ED-4B1E-A4D3-072FB2D1A1E5}" destId="{43B6BEDD-2AB3-43C0-AD25-95624BAAD839}" srcOrd="0" destOrd="0" presId="urn:microsoft.com/office/officeart/2005/8/layout/chevron2"/>
    <dgm:cxn modelId="{0A994D7C-BCA8-4AAB-B441-54071A60421F}" type="presOf" srcId="{B14F5820-30AA-47BE-BBC8-F5275C096A7F}" destId="{5CFE1916-6E09-4836-8E75-9782376BB64F}" srcOrd="0" destOrd="1" presId="urn:microsoft.com/office/officeart/2005/8/layout/chevron2"/>
    <dgm:cxn modelId="{73F7737D-D5B4-4C79-B037-89787AE27B93}" type="presOf" srcId="{B8F897E2-4DAC-4578-8637-B4B925F160E2}" destId="{43B6BEDD-2AB3-43C0-AD25-95624BAAD839}" srcOrd="0" destOrd="1" presId="urn:microsoft.com/office/officeart/2005/8/layout/chevron2"/>
    <dgm:cxn modelId="{5387AB8D-F88A-44EC-8F96-CCA19AB88D36}" srcId="{35DAA59B-AD01-403D-AD63-5FD265D1099F}" destId="{B14F5820-30AA-47BE-BBC8-F5275C096A7F}" srcOrd="1" destOrd="0" parTransId="{2109522B-F0ED-4CDE-9708-07D578129757}" sibTransId="{79C95D08-BF63-4899-8ECE-E12C093DF4FC}"/>
    <dgm:cxn modelId="{AD015597-20FB-4D35-9782-CD30165BA0C5}" srcId="{E6EA09A3-BDAF-40D9-AB43-F02C992C74FF}" destId="{B5CE43EB-A146-47FB-A6FB-413FF431662C}" srcOrd="3" destOrd="0" parTransId="{3862CA81-06AE-408D-8403-87EC0650DEF6}" sibTransId="{9B07CA09-1137-463D-BD37-FACDEABC6A92}"/>
    <dgm:cxn modelId="{D8904B9D-DE3D-411C-ACC7-FAD6DDA7FC13}" type="presOf" srcId="{E6EA09A3-BDAF-40D9-AB43-F02C992C74FF}" destId="{263CD290-FA50-4EBB-BB08-93E0F7CF4D5B}" srcOrd="0" destOrd="0" presId="urn:microsoft.com/office/officeart/2005/8/layout/chevron2"/>
    <dgm:cxn modelId="{F10936A0-2599-4D05-829F-48B371D9BF30}" srcId="{E6EA09A3-BDAF-40D9-AB43-F02C992C74FF}" destId="{B8F897E2-4DAC-4578-8637-B4B925F160E2}" srcOrd="1" destOrd="0" parTransId="{4AB73657-28D8-4C5C-8494-1B71D88B4BB4}" sibTransId="{623F16F2-D336-41CB-9EDB-F1E9E4F8AB75}"/>
    <dgm:cxn modelId="{24743DA5-42DF-4AEA-9E30-A1E851B45BFA}" srcId="{35DAA59B-AD01-403D-AD63-5FD265D1099F}" destId="{AA7B3D03-0E29-4BD9-B111-692260699710}" srcOrd="0" destOrd="0" parTransId="{415CA8CD-E251-4A58-A4E1-66F2E509671D}" sibTransId="{15078C01-C6DD-4819-BA5E-00BE50107D2A}"/>
    <dgm:cxn modelId="{067173B2-ADFA-4FFD-BBF8-FB08EC6C1C81}" srcId="{56646C6C-CA47-493B-A28D-F27C5BCD1861}" destId="{E6EA09A3-BDAF-40D9-AB43-F02C992C74FF}" srcOrd="1" destOrd="0" parTransId="{01A6AC6F-70CA-493B-AA88-BA48DB3D8323}" sibTransId="{4CDE08FF-AD25-45BE-B4B4-97638C0AEE84}"/>
    <dgm:cxn modelId="{EEAEEFB6-180C-47EE-BDA2-F1EC0D4A2A71}" type="presOf" srcId="{56646C6C-CA47-493B-A28D-F27C5BCD1861}" destId="{3FF5AB47-0CBB-4F49-9C64-D53C45BD4C84}" srcOrd="0" destOrd="0" presId="urn:microsoft.com/office/officeart/2005/8/layout/chevron2"/>
    <dgm:cxn modelId="{F35D7ADC-5E8A-4DBC-AFB2-09CB524530B3}" type="presOf" srcId="{622231D4-BFCD-4104-B50F-4B7A994FABB2}" destId="{43B6BEDD-2AB3-43C0-AD25-95624BAAD839}" srcOrd="0" destOrd="2" presId="urn:microsoft.com/office/officeart/2005/8/layout/chevron2"/>
    <dgm:cxn modelId="{4E7D741F-251C-478B-875E-202EE5374B61}" type="presParOf" srcId="{3FF5AB47-0CBB-4F49-9C64-D53C45BD4C84}" destId="{A37744F0-173C-442B-AE58-B063D2CEAF0F}" srcOrd="0" destOrd="0" presId="urn:microsoft.com/office/officeart/2005/8/layout/chevron2"/>
    <dgm:cxn modelId="{BDD50D11-B3A3-48C1-8C33-51287D8B910D}" type="presParOf" srcId="{A37744F0-173C-442B-AE58-B063D2CEAF0F}" destId="{8DE537E8-ED58-41ED-8283-C2F7026688E7}" srcOrd="0" destOrd="0" presId="urn:microsoft.com/office/officeart/2005/8/layout/chevron2"/>
    <dgm:cxn modelId="{E366EAC2-3D58-4847-9FC8-1F7E5EC287D2}" type="presParOf" srcId="{A37744F0-173C-442B-AE58-B063D2CEAF0F}" destId="{5CFE1916-6E09-4836-8E75-9782376BB64F}" srcOrd="1" destOrd="0" presId="urn:microsoft.com/office/officeart/2005/8/layout/chevron2"/>
    <dgm:cxn modelId="{5D240154-F239-49CD-8278-DA84F26E1418}" type="presParOf" srcId="{3FF5AB47-0CBB-4F49-9C64-D53C45BD4C84}" destId="{C787B777-0CD4-4D94-89CB-3FD37A1F056C}" srcOrd="1" destOrd="0" presId="urn:microsoft.com/office/officeart/2005/8/layout/chevron2"/>
    <dgm:cxn modelId="{2ECA13EC-F32F-46FA-A42E-2FFE4363A37D}" type="presParOf" srcId="{3FF5AB47-0CBB-4F49-9C64-D53C45BD4C84}" destId="{DA0A3E71-01D3-44F0-8FC4-C3380B089805}" srcOrd="2" destOrd="0" presId="urn:microsoft.com/office/officeart/2005/8/layout/chevron2"/>
    <dgm:cxn modelId="{D086A2AE-A9C1-4A72-8D6E-CD4AB2567AB3}" type="presParOf" srcId="{DA0A3E71-01D3-44F0-8FC4-C3380B089805}" destId="{263CD290-FA50-4EBB-BB08-93E0F7CF4D5B}" srcOrd="0" destOrd="0" presId="urn:microsoft.com/office/officeart/2005/8/layout/chevron2"/>
    <dgm:cxn modelId="{AF5492A1-77CC-48AC-8DB0-D5B349EA4516}" type="presParOf" srcId="{DA0A3E71-01D3-44F0-8FC4-C3380B089805}" destId="{43B6BEDD-2AB3-43C0-AD25-95624BAAD839}"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E66E7-0263-4EFC-B52F-1A1333164077}">
      <dsp:nvSpPr>
        <dsp:cNvPr id="0" name=""/>
        <dsp:cNvSpPr/>
      </dsp:nvSpPr>
      <dsp:spPr>
        <a:xfrm>
          <a:off x="0" y="0"/>
          <a:ext cx="6572250" cy="8017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Aplicación</a:t>
          </a:r>
        </a:p>
        <a:p>
          <a:pPr marL="114300" lvl="1" indent="-114300" algn="l" defTabSz="533400">
            <a:lnSpc>
              <a:spcPct val="90000"/>
            </a:lnSpc>
            <a:spcBef>
              <a:spcPct val="0"/>
            </a:spcBef>
            <a:spcAft>
              <a:spcPct val="15000"/>
            </a:spcAft>
            <a:buChar char="•"/>
          </a:pPr>
          <a:r>
            <a:rPr lang="es-MX" sz="1200" kern="1200" dirty="0"/>
            <a:t>HTTP, FTP, TFTP, etc.</a:t>
          </a:r>
        </a:p>
      </dsp:txBody>
      <dsp:txXfrm>
        <a:off x="1394627" y="0"/>
        <a:ext cx="5177622" cy="801771"/>
      </dsp:txXfrm>
    </dsp:sp>
    <dsp:sp modelId="{7873ABC6-B4B4-402E-9DE2-D60EA1A14613}">
      <dsp:nvSpPr>
        <dsp:cNvPr id="0" name=""/>
        <dsp:cNvSpPr/>
      </dsp:nvSpPr>
      <dsp:spPr>
        <a:xfrm>
          <a:off x="80177" y="80177"/>
          <a:ext cx="1314450" cy="641417"/>
        </a:xfrm>
        <a:prstGeom prst="roundRect">
          <a:avLst>
            <a:gd name="adj" fmla="val 10000"/>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9826B-A55A-4388-AD51-92628D224C7A}">
      <dsp:nvSpPr>
        <dsp:cNvPr id="0" name=""/>
        <dsp:cNvSpPr/>
      </dsp:nvSpPr>
      <dsp:spPr>
        <a:xfrm>
          <a:off x="0" y="881948"/>
          <a:ext cx="6572250" cy="8017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Transporte</a:t>
          </a:r>
        </a:p>
        <a:p>
          <a:pPr marL="114300" lvl="1" indent="-114300" algn="l" defTabSz="533400">
            <a:lnSpc>
              <a:spcPct val="90000"/>
            </a:lnSpc>
            <a:spcBef>
              <a:spcPct val="0"/>
            </a:spcBef>
            <a:spcAft>
              <a:spcPct val="15000"/>
            </a:spcAft>
            <a:buChar char="•"/>
          </a:pPr>
          <a:r>
            <a:rPr lang="es-MX" sz="1200" kern="1200" dirty="0"/>
            <a:t>TCP</a:t>
          </a:r>
        </a:p>
        <a:p>
          <a:pPr marL="114300" lvl="1" indent="-114300" algn="l" defTabSz="533400">
            <a:lnSpc>
              <a:spcPct val="90000"/>
            </a:lnSpc>
            <a:spcBef>
              <a:spcPct val="0"/>
            </a:spcBef>
            <a:spcAft>
              <a:spcPct val="15000"/>
            </a:spcAft>
            <a:buChar char="•"/>
          </a:pPr>
          <a:r>
            <a:rPr lang="es-MX" sz="1200" kern="1200" dirty="0"/>
            <a:t>UDP</a:t>
          </a:r>
        </a:p>
      </dsp:txBody>
      <dsp:txXfrm>
        <a:off x="1394627" y="881948"/>
        <a:ext cx="5177622" cy="801771"/>
      </dsp:txXfrm>
    </dsp:sp>
    <dsp:sp modelId="{A59D1F9C-A7C4-4B3E-B240-4EF6E17CD308}">
      <dsp:nvSpPr>
        <dsp:cNvPr id="0" name=""/>
        <dsp:cNvSpPr/>
      </dsp:nvSpPr>
      <dsp:spPr>
        <a:xfrm>
          <a:off x="262741" y="952241"/>
          <a:ext cx="949322" cy="661185"/>
        </a:xfrm>
        <a:prstGeom prst="roundRect">
          <a:avLst>
            <a:gd name="adj" fmla="val 10000"/>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6B9A77-96BF-491B-BED6-2AF4D1D295EE}">
      <dsp:nvSpPr>
        <dsp:cNvPr id="0" name=""/>
        <dsp:cNvSpPr/>
      </dsp:nvSpPr>
      <dsp:spPr>
        <a:xfrm>
          <a:off x="0" y="1763896"/>
          <a:ext cx="6572250" cy="8017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Internet</a:t>
          </a:r>
        </a:p>
        <a:p>
          <a:pPr marL="114300" lvl="1" indent="-114300" algn="l" defTabSz="533400">
            <a:lnSpc>
              <a:spcPct val="90000"/>
            </a:lnSpc>
            <a:spcBef>
              <a:spcPct val="0"/>
            </a:spcBef>
            <a:spcAft>
              <a:spcPct val="15000"/>
            </a:spcAft>
            <a:buChar char="•"/>
          </a:pPr>
          <a:r>
            <a:rPr lang="es-MX" sz="1200" kern="1200" dirty="0"/>
            <a:t>IP</a:t>
          </a:r>
        </a:p>
        <a:p>
          <a:pPr marL="114300" lvl="1" indent="-114300" algn="l" defTabSz="533400">
            <a:lnSpc>
              <a:spcPct val="90000"/>
            </a:lnSpc>
            <a:spcBef>
              <a:spcPct val="0"/>
            </a:spcBef>
            <a:spcAft>
              <a:spcPct val="15000"/>
            </a:spcAft>
            <a:buChar char="•"/>
          </a:pPr>
          <a:r>
            <a:rPr lang="es-MX" sz="1200" kern="1200" dirty="0"/>
            <a:t>IGMP</a:t>
          </a:r>
        </a:p>
      </dsp:txBody>
      <dsp:txXfrm>
        <a:off x="1394627" y="1763896"/>
        <a:ext cx="5177622" cy="801771"/>
      </dsp:txXfrm>
    </dsp:sp>
    <dsp:sp modelId="{9883CC22-1D9A-41BF-BC9E-D69E2C7454A0}">
      <dsp:nvSpPr>
        <dsp:cNvPr id="0" name=""/>
        <dsp:cNvSpPr/>
      </dsp:nvSpPr>
      <dsp:spPr>
        <a:xfrm>
          <a:off x="80177" y="1844074"/>
          <a:ext cx="1314450" cy="641417"/>
        </a:xfrm>
        <a:prstGeom prst="roundRect">
          <a:avLst>
            <a:gd name="adj" fmla="val 10000"/>
          </a:avLst>
        </a:prstGeom>
        <a:blipFill rotWithShape="1">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FC4D32-7E1B-4BD5-A6EC-0EF21ED8ADC9}">
      <dsp:nvSpPr>
        <dsp:cNvPr id="0" name=""/>
        <dsp:cNvSpPr/>
      </dsp:nvSpPr>
      <dsp:spPr>
        <a:xfrm>
          <a:off x="0" y="2645845"/>
          <a:ext cx="6572250" cy="8017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Acceso a la red</a:t>
          </a:r>
        </a:p>
        <a:p>
          <a:pPr marL="114300" lvl="1" indent="-114300" algn="l" defTabSz="533400">
            <a:lnSpc>
              <a:spcPct val="90000"/>
            </a:lnSpc>
            <a:spcBef>
              <a:spcPct val="0"/>
            </a:spcBef>
            <a:spcAft>
              <a:spcPct val="15000"/>
            </a:spcAft>
            <a:buChar char="•"/>
          </a:pPr>
          <a:r>
            <a:rPr lang="es-MX" sz="1200" kern="1200" dirty="0"/>
            <a:t>LLC</a:t>
          </a:r>
        </a:p>
        <a:p>
          <a:pPr marL="114300" lvl="1" indent="-114300" algn="l" defTabSz="533400">
            <a:lnSpc>
              <a:spcPct val="90000"/>
            </a:lnSpc>
            <a:spcBef>
              <a:spcPct val="0"/>
            </a:spcBef>
            <a:spcAft>
              <a:spcPct val="15000"/>
            </a:spcAft>
            <a:buChar char="•"/>
          </a:pPr>
          <a:r>
            <a:rPr lang="es-MX" sz="1200" kern="1200" dirty="0"/>
            <a:t>MAC</a:t>
          </a:r>
        </a:p>
      </dsp:txBody>
      <dsp:txXfrm>
        <a:off x="1394627" y="2645845"/>
        <a:ext cx="5177622" cy="801771"/>
      </dsp:txXfrm>
    </dsp:sp>
    <dsp:sp modelId="{B26B977C-18DA-46DD-816A-1096AFB13D00}">
      <dsp:nvSpPr>
        <dsp:cNvPr id="0" name=""/>
        <dsp:cNvSpPr/>
      </dsp:nvSpPr>
      <dsp:spPr>
        <a:xfrm>
          <a:off x="80177" y="2726022"/>
          <a:ext cx="1314450" cy="641417"/>
        </a:xfrm>
        <a:prstGeom prst="roundRect">
          <a:avLst>
            <a:gd name="adj" fmla="val 10000"/>
          </a:avLst>
        </a:prstGeom>
        <a:blipFill rotWithShape="1">
          <a:blip xmlns:r="http://schemas.openxmlformats.org/officeDocument/2006/relationships" r:embed="rId4"/>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C2249-877C-47FF-86AB-448EB76E48FE}">
      <dsp:nvSpPr>
        <dsp:cNvPr id="0" name=""/>
        <dsp:cNvSpPr/>
      </dsp:nvSpPr>
      <dsp:spPr>
        <a:xfrm rot="5400000">
          <a:off x="-173145" y="174956"/>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Solicitud de datos</a:t>
          </a:r>
        </a:p>
      </dsp:txBody>
      <dsp:txXfrm rot="-5400000">
        <a:off x="1" y="405817"/>
        <a:ext cx="808014" cy="346292"/>
      </dsp:txXfrm>
    </dsp:sp>
    <dsp:sp modelId="{57F643AA-82ED-4BE3-8079-4A4C629FFA9F}">
      <dsp:nvSpPr>
        <dsp:cNvPr id="0" name=""/>
        <dsp:cNvSpPr/>
      </dsp:nvSpPr>
      <dsp:spPr>
        <a:xfrm rot="5400000">
          <a:off x="1901314" y="-1091489"/>
          <a:ext cx="750299" cy="29368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Crea el flujo de entrada</a:t>
          </a:r>
        </a:p>
        <a:p>
          <a:pPr marL="57150" lvl="1" indent="-57150" algn="l" defTabSz="488950">
            <a:lnSpc>
              <a:spcPct val="90000"/>
            </a:lnSpc>
            <a:spcBef>
              <a:spcPct val="0"/>
            </a:spcBef>
            <a:spcAft>
              <a:spcPct val="15000"/>
            </a:spcAft>
            <a:buChar char="•"/>
          </a:pPr>
          <a:r>
            <a:rPr lang="es-MX" sz="1100" kern="1200" dirty="0"/>
            <a:t>Pide información sobre el servidor</a:t>
          </a:r>
        </a:p>
      </dsp:txBody>
      <dsp:txXfrm rot="-5400000">
        <a:off x="808015" y="38437"/>
        <a:ext cx="2900271" cy="677045"/>
      </dsp:txXfrm>
    </dsp:sp>
    <dsp:sp modelId="{685D6328-FEA9-48AB-94AF-96A69DAEB0B2}">
      <dsp:nvSpPr>
        <dsp:cNvPr id="0" name=""/>
        <dsp:cNvSpPr/>
      </dsp:nvSpPr>
      <dsp:spPr>
        <a:xfrm rot="5400000">
          <a:off x="-173145" y="1181218"/>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Crea el Socket</a:t>
          </a:r>
        </a:p>
      </dsp:txBody>
      <dsp:txXfrm rot="-5400000">
        <a:off x="1" y="1412079"/>
        <a:ext cx="808014" cy="346292"/>
      </dsp:txXfrm>
    </dsp:sp>
    <dsp:sp modelId="{36A4D126-2D9E-4045-ADD6-2FF5645E4C35}">
      <dsp:nvSpPr>
        <dsp:cNvPr id="0" name=""/>
        <dsp:cNvSpPr/>
      </dsp:nvSpPr>
      <dsp:spPr>
        <a:xfrm rot="5400000">
          <a:off x="1901314" y="-85227"/>
          <a:ext cx="750299" cy="29368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Crea el socket y se conecta con el servidor</a:t>
          </a:r>
        </a:p>
        <a:p>
          <a:pPr marL="57150" lvl="1" indent="-57150" algn="l" defTabSz="488950">
            <a:lnSpc>
              <a:spcPct val="90000"/>
            </a:lnSpc>
            <a:spcBef>
              <a:spcPct val="0"/>
            </a:spcBef>
            <a:spcAft>
              <a:spcPct val="15000"/>
            </a:spcAft>
            <a:buChar char="•"/>
          </a:pPr>
          <a:r>
            <a:rPr lang="es-MX" sz="1100" kern="1200" dirty="0"/>
            <a:t>Elige el archivo a enviar</a:t>
          </a:r>
        </a:p>
        <a:p>
          <a:pPr marL="57150" lvl="1" indent="-57150" algn="l" defTabSz="488950">
            <a:lnSpc>
              <a:spcPct val="90000"/>
            </a:lnSpc>
            <a:spcBef>
              <a:spcPct val="0"/>
            </a:spcBef>
            <a:spcAft>
              <a:spcPct val="15000"/>
            </a:spcAft>
            <a:buChar char="•"/>
          </a:pPr>
          <a:r>
            <a:rPr lang="es-MX" sz="1100" kern="1200" dirty="0"/>
            <a:t>Crea flujos para leer el archivo y para enviarlo por el socket</a:t>
          </a:r>
        </a:p>
      </dsp:txBody>
      <dsp:txXfrm rot="-5400000">
        <a:off x="808015" y="1044699"/>
        <a:ext cx="2900271" cy="677045"/>
      </dsp:txXfrm>
    </dsp:sp>
    <dsp:sp modelId="{79A920BF-D3CA-49CD-8F8D-EDD6403C0D30}">
      <dsp:nvSpPr>
        <dsp:cNvPr id="0" name=""/>
        <dsp:cNvSpPr/>
      </dsp:nvSpPr>
      <dsp:spPr>
        <a:xfrm rot="5400000">
          <a:off x="-173145" y="2187480"/>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Ciclo de envío de paquetes</a:t>
          </a:r>
        </a:p>
      </dsp:txBody>
      <dsp:txXfrm rot="-5400000">
        <a:off x="1" y="2418341"/>
        <a:ext cx="808014" cy="346292"/>
      </dsp:txXfrm>
    </dsp:sp>
    <dsp:sp modelId="{FE3056E4-5720-465D-A97A-C1DC567E9AD0}">
      <dsp:nvSpPr>
        <dsp:cNvPr id="0" name=""/>
        <dsp:cNvSpPr/>
      </dsp:nvSpPr>
      <dsp:spPr>
        <a:xfrm rot="5400000">
          <a:off x="1901314" y="921034"/>
          <a:ext cx="750299" cy="29368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Lee un bloque de datos del archivo</a:t>
          </a:r>
        </a:p>
        <a:p>
          <a:pPr marL="57150" lvl="1" indent="-57150" algn="l" defTabSz="488950">
            <a:lnSpc>
              <a:spcPct val="90000"/>
            </a:lnSpc>
            <a:spcBef>
              <a:spcPct val="0"/>
            </a:spcBef>
            <a:spcAft>
              <a:spcPct val="15000"/>
            </a:spcAft>
            <a:buChar char="•"/>
          </a:pPr>
          <a:r>
            <a:rPr lang="es-MX" sz="1100" kern="1200" dirty="0"/>
            <a:t>Los envía por el socket</a:t>
          </a:r>
        </a:p>
        <a:p>
          <a:pPr marL="57150" lvl="1" indent="-57150" algn="l" defTabSz="488950">
            <a:lnSpc>
              <a:spcPct val="90000"/>
            </a:lnSpc>
            <a:spcBef>
              <a:spcPct val="0"/>
            </a:spcBef>
            <a:spcAft>
              <a:spcPct val="15000"/>
            </a:spcAft>
            <a:buChar char="•"/>
          </a:pPr>
          <a:r>
            <a:rPr lang="es-MX" sz="1100" kern="1200" dirty="0"/>
            <a:t>Calcula el porcentaje de progreso</a:t>
          </a:r>
        </a:p>
      </dsp:txBody>
      <dsp:txXfrm rot="-5400000">
        <a:off x="808015" y="2050961"/>
        <a:ext cx="2900271" cy="677045"/>
      </dsp:txXfrm>
    </dsp:sp>
    <dsp:sp modelId="{6871C0D0-D84D-4BF5-91F0-468190C59C69}">
      <dsp:nvSpPr>
        <dsp:cNvPr id="0" name=""/>
        <dsp:cNvSpPr/>
      </dsp:nvSpPr>
      <dsp:spPr>
        <a:xfrm rot="5400000">
          <a:off x="-173145" y="3193742"/>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Cierre del cliente</a:t>
          </a:r>
        </a:p>
      </dsp:txBody>
      <dsp:txXfrm rot="-5400000">
        <a:off x="1" y="3424603"/>
        <a:ext cx="808014" cy="346292"/>
      </dsp:txXfrm>
    </dsp:sp>
    <dsp:sp modelId="{D6065EA4-5596-43F4-98F0-B9E5FC9F63DF}">
      <dsp:nvSpPr>
        <dsp:cNvPr id="0" name=""/>
        <dsp:cNvSpPr/>
      </dsp:nvSpPr>
      <dsp:spPr>
        <a:xfrm rot="5400000">
          <a:off x="1901314" y="1927296"/>
          <a:ext cx="750299" cy="29368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Cierra los flujos</a:t>
          </a:r>
        </a:p>
        <a:p>
          <a:pPr marL="57150" lvl="1" indent="-57150" algn="l" defTabSz="488950">
            <a:lnSpc>
              <a:spcPct val="90000"/>
            </a:lnSpc>
            <a:spcBef>
              <a:spcPct val="0"/>
            </a:spcBef>
            <a:spcAft>
              <a:spcPct val="15000"/>
            </a:spcAft>
            <a:buChar char="•"/>
          </a:pPr>
          <a:r>
            <a:rPr lang="es-MX" sz="1100" kern="1200" dirty="0"/>
            <a:t>Cierra el archivo</a:t>
          </a:r>
        </a:p>
        <a:p>
          <a:pPr marL="57150" lvl="1" indent="-57150" algn="l" defTabSz="488950">
            <a:lnSpc>
              <a:spcPct val="90000"/>
            </a:lnSpc>
            <a:spcBef>
              <a:spcPct val="0"/>
            </a:spcBef>
            <a:spcAft>
              <a:spcPct val="15000"/>
            </a:spcAft>
            <a:buChar char="•"/>
          </a:pPr>
          <a:r>
            <a:rPr lang="es-MX" sz="1100" kern="1200" dirty="0"/>
            <a:t>Cierra el socket</a:t>
          </a:r>
        </a:p>
      </dsp:txBody>
      <dsp:txXfrm rot="-5400000">
        <a:off x="808015" y="3057223"/>
        <a:ext cx="2900271" cy="6770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537E8-ED58-41ED-8283-C2F7026688E7}">
      <dsp:nvSpPr>
        <dsp:cNvPr id="0" name=""/>
        <dsp:cNvSpPr/>
      </dsp:nvSpPr>
      <dsp:spPr>
        <a:xfrm rot="5400000">
          <a:off x="-173145" y="174956"/>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Creación del </a:t>
          </a:r>
          <a:r>
            <a:rPr lang="es-MX" sz="800" kern="1200" dirty="0" err="1"/>
            <a:t>ServerSocket</a:t>
          </a:r>
          <a:endParaRPr lang="es-MX" sz="800" kern="1200" dirty="0"/>
        </a:p>
      </dsp:txBody>
      <dsp:txXfrm rot="-5400000">
        <a:off x="1" y="405817"/>
        <a:ext cx="808014" cy="346292"/>
      </dsp:txXfrm>
    </dsp:sp>
    <dsp:sp modelId="{5CFE1916-6E09-4836-8E75-9782376BB64F}">
      <dsp:nvSpPr>
        <dsp:cNvPr id="0" name=""/>
        <dsp:cNvSpPr/>
      </dsp:nvSpPr>
      <dsp:spPr>
        <a:xfrm rot="5400000">
          <a:off x="1937032" y="-1127207"/>
          <a:ext cx="750299" cy="300833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Crea el socket</a:t>
          </a:r>
        </a:p>
        <a:p>
          <a:pPr marL="57150" lvl="1" indent="-57150" algn="l" defTabSz="488950">
            <a:lnSpc>
              <a:spcPct val="90000"/>
            </a:lnSpc>
            <a:spcBef>
              <a:spcPct val="0"/>
            </a:spcBef>
            <a:spcAft>
              <a:spcPct val="15000"/>
            </a:spcAft>
            <a:buChar char="•"/>
          </a:pPr>
          <a:r>
            <a:rPr lang="es-MX" sz="1100" kern="1200" dirty="0"/>
            <a:t>Lo liga a un puerto</a:t>
          </a:r>
        </a:p>
      </dsp:txBody>
      <dsp:txXfrm rot="-5400000">
        <a:off x="808015" y="38437"/>
        <a:ext cx="2971708" cy="677045"/>
      </dsp:txXfrm>
    </dsp:sp>
    <dsp:sp modelId="{263CD290-FA50-4EBB-BB08-93E0F7CF4D5B}">
      <dsp:nvSpPr>
        <dsp:cNvPr id="0" name=""/>
        <dsp:cNvSpPr/>
      </dsp:nvSpPr>
      <dsp:spPr>
        <a:xfrm rot="5400000">
          <a:off x="-173145" y="1181218"/>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Ciclo infinito</a:t>
          </a:r>
        </a:p>
      </dsp:txBody>
      <dsp:txXfrm rot="-5400000">
        <a:off x="1" y="1412079"/>
        <a:ext cx="808014" cy="346292"/>
      </dsp:txXfrm>
    </dsp:sp>
    <dsp:sp modelId="{43B6BEDD-2AB3-43C0-AD25-95624BAAD839}">
      <dsp:nvSpPr>
        <dsp:cNvPr id="0" name=""/>
        <dsp:cNvSpPr/>
      </dsp:nvSpPr>
      <dsp:spPr>
        <a:xfrm rot="5400000">
          <a:off x="1937032" y="-120945"/>
          <a:ext cx="750299" cy="300833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Espera una conexión</a:t>
          </a:r>
        </a:p>
        <a:p>
          <a:pPr marL="57150" lvl="1" indent="-57150" algn="l" defTabSz="488950">
            <a:lnSpc>
              <a:spcPct val="90000"/>
            </a:lnSpc>
            <a:spcBef>
              <a:spcPct val="0"/>
            </a:spcBef>
            <a:spcAft>
              <a:spcPct val="15000"/>
            </a:spcAft>
            <a:buChar char="•"/>
          </a:pPr>
          <a:r>
            <a:rPr lang="es-MX" sz="1100" kern="1200" dirty="0"/>
            <a:t>Establece una conexión</a:t>
          </a:r>
        </a:p>
        <a:p>
          <a:pPr marL="57150" lvl="1" indent="-57150" algn="l" defTabSz="488950">
            <a:lnSpc>
              <a:spcPct val="90000"/>
            </a:lnSpc>
            <a:spcBef>
              <a:spcPct val="0"/>
            </a:spcBef>
            <a:spcAft>
              <a:spcPct val="15000"/>
            </a:spcAft>
            <a:buChar char="•"/>
          </a:pPr>
          <a:r>
            <a:rPr lang="es-MX" sz="1100" kern="1200" dirty="0"/>
            <a:t>Define un flujo para leer del socket</a:t>
          </a:r>
        </a:p>
        <a:p>
          <a:pPr marL="57150" lvl="1" indent="-57150" algn="l" defTabSz="488950">
            <a:lnSpc>
              <a:spcPct val="90000"/>
            </a:lnSpc>
            <a:spcBef>
              <a:spcPct val="0"/>
            </a:spcBef>
            <a:spcAft>
              <a:spcPct val="15000"/>
            </a:spcAft>
            <a:buChar char="•"/>
          </a:pPr>
          <a:r>
            <a:rPr lang="es-MX" sz="1100" kern="1200" dirty="0"/>
            <a:t>Recibe los datos principales del archivo a recibir</a:t>
          </a:r>
        </a:p>
      </dsp:txBody>
      <dsp:txXfrm rot="-5400000">
        <a:off x="808015" y="1044699"/>
        <a:ext cx="2971708" cy="677045"/>
      </dsp:txXfrm>
    </dsp:sp>
    <dsp:sp modelId="{3D6BC455-C2ED-4A2D-88B1-01E2C0FA2466}">
      <dsp:nvSpPr>
        <dsp:cNvPr id="0" name=""/>
        <dsp:cNvSpPr/>
      </dsp:nvSpPr>
      <dsp:spPr>
        <a:xfrm rot="5400000">
          <a:off x="-173145" y="2187480"/>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Ciclo de recepción de paquetes</a:t>
          </a:r>
        </a:p>
      </dsp:txBody>
      <dsp:txXfrm rot="-5400000">
        <a:off x="1" y="2418341"/>
        <a:ext cx="808014" cy="346292"/>
      </dsp:txXfrm>
    </dsp:sp>
    <dsp:sp modelId="{DD4FF385-DC9D-41D9-9148-BD13F322C6C5}">
      <dsp:nvSpPr>
        <dsp:cNvPr id="0" name=""/>
        <dsp:cNvSpPr/>
      </dsp:nvSpPr>
      <dsp:spPr>
        <a:xfrm rot="5400000">
          <a:off x="1937032" y="885316"/>
          <a:ext cx="750299" cy="300833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Define un flujo para escribir el archivo</a:t>
          </a:r>
        </a:p>
        <a:p>
          <a:pPr marL="57150" lvl="1" indent="-57150" algn="l" defTabSz="488950">
            <a:lnSpc>
              <a:spcPct val="90000"/>
            </a:lnSpc>
            <a:spcBef>
              <a:spcPct val="0"/>
            </a:spcBef>
            <a:spcAft>
              <a:spcPct val="15000"/>
            </a:spcAft>
            <a:buChar char="•"/>
          </a:pPr>
          <a:r>
            <a:rPr lang="es-MX" sz="1100" kern="1200" dirty="0"/>
            <a:t>Recibe los paquetes </a:t>
          </a:r>
        </a:p>
        <a:p>
          <a:pPr marL="57150" lvl="1" indent="-57150" algn="l" defTabSz="488950">
            <a:lnSpc>
              <a:spcPct val="90000"/>
            </a:lnSpc>
            <a:spcBef>
              <a:spcPct val="0"/>
            </a:spcBef>
            <a:spcAft>
              <a:spcPct val="15000"/>
            </a:spcAft>
            <a:buChar char="•"/>
          </a:pPr>
          <a:r>
            <a:rPr lang="es-MX" sz="1100" kern="1200"/>
            <a:t>Los reescribe en el archivo</a:t>
          </a:r>
          <a:endParaRPr lang="es-MX" sz="1100" kern="1200" dirty="0"/>
        </a:p>
      </dsp:txBody>
      <dsp:txXfrm rot="-5400000">
        <a:off x="808015" y="2050961"/>
        <a:ext cx="2971708" cy="677045"/>
      </dsp:txXfrm>
    </dsp:sp>
    <dsp:sp modelId="{D0A63CF0-76A7-4ECB-9858-1D826144BF49}">
      <dsp:nvSpPr>
        <dsp:cNvPr id="0" name=""/>
        <dsp:cNvSpPr/>
      </dsp:nvSpPr>
      <dsp:spPr>
        <a:xfrm rot="5400000">
          <a:off x="-173145" y="3193742"/>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Cierre del servidor</a:t>
          </a:r>
        </a:p>
      </dsp:txBody>
      <dsp:txXfrm rot="-5400000">
        <a:off x="1" y="3424603"/>
        <a:ext cx="808014" cy="346292"/>
      </dsp:txXfrm>
    </dsp:sp>
    <dsp:sp modelId="{0E8313DC-9CCC-4B56-91FD-6B37C48C9FE4}">
      <dsp:nvSpPr>
        <dsp:cNvPr id="0" name=""/>
        <dsp:cNvSpPr/>
      </dsp:nvSpPr>
      <dsp:spPr>
        <a:xfrm rot="5400000">
          <a:off x="1937032" y="1891578"/>
          <a:ext cx="750299" cy="300833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Cierra el archivo</a:t>
          </a:r>
        </a:p>
        <a:p>
          <a:pPr marL="57150" lvl="1" indent="-57150" algn="l" defTabSz="488950">
            <a:lnSpc>
              <a:spcPct val="90000"/>
            </a:lnSpc>
            <a:spcBef>
              <a:spcPct val="0"/>
            </a:spcBef>
            <a:spcAft>
              <a:spcPct val="15000"/>
            </a:spcAft>
            <a:buChar char="•"/>
          </a:pPr>
          <a:r>
            <a:rPr lang="es-MX" sz="1100" kern="1200" dirty="0"/>
            <a:t>Cierra los flujos</a:t>
          </a:r>
        </a:p>
        <a:p>
          <a:pPr marL="57150" lvl="1" indent="-57150" algn="l" defTabSz="488950">
            <a:lnSpc>
              <a:spcPct val="90000"/>
            </a:lnSpc>
            <a:spcBef>
              <a:spcPct val="0"/>
            </a:spcBef>
            <a:spcAft>
              <a:spcPct val="15000"/>
            </a:spcAft>
            <a:buChar char="•"/>
          </a:pPr>
          <a:r>
            <a:rPr lang="es-MX" sz="1100" kern="1200" dirty="0"/>
            <a:t>Cierra el socket</a:t>
          </a:r>
        </a:p>
      </dsp:txBody>
      <dsp:txXfrm rot="-5400000">
        <a:off x="808015" y="3057223"/>
        <a:ext cx="2971708" cy="67704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D47C6-21E9-4397-B4E5-74998413D2EE}">
      <dsp:nvSpPr>
        <dsp:cNvPr id="0" name=""/>
        <dsp:cNvSpPr/>
      </dsp:nvSpPr>
      <dsp:spPr>
        <a:xfrm>
          <a:off x="1587" y="1631156"/>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&lt;&lt;&lt;Interface&gt;&gt;&gt; </a:t>
          </a:r>
          <a:r>
            <a:rPr lang="es-MX" sz="1300" kern="1200" dirty="0" err="1"/>
            <a:t>Channel</a:t>
          </a:r>
          <a:endParaRPr lang="es-MX" sz="1300" kern="1200" dirty="0"/>
        </a:p>
      </dsp:txBody>
      <dsp:txXfrm>
        <a:off x="25068" y="1654637"/>
        <a:ext cx="1556412" cy="754725"/>
      </dsp:txXfrm>
    </dsp:sp>
    <dsp:sp modelId="{76950C0F-A98D-4BD2-8494-38B32465B7F2}">
      <dsp:nvSpPr>
        <dsp:cNvPr id="0" name=""/>
        <dsp:cNvSpPr/>
      </dsp:nvSpPr>
      <dsp:spPr>
        <a:xfrm rot="18289469">
          <a:off x="1364098" y="1553275"/>
          <a:ext cx="1123078" cy="35507"/>
        </a:xfrm>
        <a:custGeom>
          <a:avLst/>
          <a:gdLst/>
          <a:ahLst/>
          <a:cxnLst/>
          <a:rect l="0" t="0" r="0" b="0"/>
          <a:pathLst>
            <a:path>
              <a:moveTo>
                <a:pt x="0" y="17753"/>
              </a:moveTo>
              <a:lnTo>
                <a:pt x="1123078" y="17753"/>
              </a:lnTo>
            </a:path>
          </a:pathLst>
        </a:custGeom>
        <a:noFill/>
        <a:ln w="15875" cap="flat" cmpd="sng" algn="ctr">
          <a:solidFill>
            <a:scrgbClr r="0" g="0" b="0"/>
          </a:solidFill>
          <a:prstDash val="solid"/>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97560" y="1542952"/>
        <a:ext cx="56153" cy="56153"/>
      </dsp:txXfrm>
    </dsp:sp>
    <dsp:sp modelId="{84B2E85E-61AB-483B-804A-659F02CFF9C8}">
      <dsp:nvSpPr>
        <dsp:cNvPr id="0" name=""/>
        <dsp:cNvSpPr/>
      </dsp:nvSpPr>
      <dsp:spPr>
        <a:xfrm>
          <a:off x="2246312" y="709215"/>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&lt;&lt;&lt;interface&gt;&gt;&gt; </a:t>
          </a:r>
          <a:r>
            <a:rPr lang="es-MX" sz="1300" kern="1200" dirty="0" err="1"/>
            <a:t>ByteChannel</a:t>
          </a:r>
          <a:endParaRPr lang="es-MX" sz="1300" kern="1200" dirty="0"/>
        </a:p>
      </dsp:txBody>
      <dsp:txXfrm>
        <a:off x="2269793" y="732696"/>
        <a:ext cx="1556412" cy="754725"/>
      </dsp:txXfrm>
    </dsp:sp>
    <dsp:sp modelId="{014FB115-EB90-4AA7-B076-6B3BF5FC742D}">
      <dsp:nvSpPr>
        <dsp:cNvPr id="0" name=""/>
        <dsp:cNvSpPr/>
      </dsp:nvSpPr>
      <dsp:spPr>
        <a:xfrm rot="19457599">
          <a:off x="3775450" y="861820"/>
          <a:ext cx="789824" cy="35507"/>
        </a:xfrm>
        <a:custGeom>
          <a:avLst/>
          <a:gdLst/>
          <a:ahLst/>
          <a:cxnLst/>
          <a:rect l="0" t="0" r="0" b="0"/>
          <a:pathLst>
            <a:path>
              <a:moveTo>
                <a:pt x="0" y="17753"/>
              </a:moveTo>
              <a:lnTo>
                <a:pt x="789824" y="17753"/>
              </a:lnTo>
            </a:path>
          </a:pathLst>
        </a:custGeom>
        <a:noFill/>
        <a:ln w="15875" cap="flat" cmpd="sng" algn="ctr">
          <a:solidFill>
            <a:scrgbClr r="0" g="0" b="0"/>
          </a:solidFill>
          <a:prstDash val="sysDash"/>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150616" y="859828"/>
        <a:ext cx="39491" cy="39491"/>
      </dsp:txXfrm>
    </dsp:sp>
    <dsp:sp modelId="{A23CCC1E-39AE-44FD-BF8E-6A46D048AD08}">
      <dsp:nvSpPr>
        <dsp:cNvPr id="0" name=""/>
        <dsp:cNvSpPr/>
      </dsp:nvSpPr>
      <dsp:spPr>
        <a:xfrm>
          <a:off x="4491037" y="248245"/>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FileChannel</a:t>
          </a:r>
          <a:endParaRPr lang="es-MX" sz="1300" kern="1200" dirty="0"/>
        </a:p>
      </dsp:txBody>
      <dsp:txXfrm>
        <a:off x="4514518" y="271726"/>
        <a:ext cx="1556412" cy="754725"/>
      </dsp:txXfrm>
    </dsp:sp>
    <dsp:sp modelId="{F5E6F83F-1C6D-4E89-A806-381312BE71CB}">
      <dsp:nvSpPr>
        <dsp:cNvPr id="0" name=""/>
        <dsp:cNvSpPr/>
      </dsp:nvSpPr>
      <dsp:spPr>
        <a:xfrm rot="2142401">
          <a:off x="3775450" y="1322790"/>
          <a:ext cx="789824" cy="35507"/>
        </a:xfrm>
        <a:custGeom>
          <a:avLst/>
          <a:gdLst/>
          <a:ahLst/>
          <a:cxnLst/>
          <a:rect l="0" t="0" r="0" b="0"/>
          <a:pathLst>
            <a:path>
              <a:moveTo>
                <a:pt x="0" y="17753"/>
              </a:moveTo>
              <a:lnTo>
                <a:pt x="789824" y="17753"/>
              </a:lnTo>
            </a:path>
          </a:pathLst>
        </a:custGeom>
        <a:noFill/>
        <a:ln w="15875" cap="flat" cmpd="sng" algn="ctr">
          <a:solidFill>
            <a:scrgbClr r="0" g="0" b="0"/>
          </a:solidFill>
          <a:prstDash val="sysDash"/>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150616" y="1320798"/>
        <a:ext cx="39491" cy="39491"/>
      </dsp:txXfrm>
    </dsp:sp>
    <dsp:sp modelId="{2F3D3138-91AC-471B-8399-3EE9E2E24735}">
      <dsp:nvSpPr>
        <dsp:cNvPr id="0" name=""/>
        <dsp:cNvSpPr/>
      </dsp:nvSpPr>
      <dsp:spPr>
        <a:xfrm>
          <a:off x="4491037" y="1170185"/>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DatagramChannel</a:t>
          </a:r>
          <a:endParaRPr lang="es-MX" sz="1300" kern="1200" dirty="0"/>
        </a:p>
      </dsp:txBody>
      <dsp:txXfrm>
        <a:off x="4514518" y="1193666"/>
        <a:ext cx="1556412" cy="754725"/>
      </dsp:txXfrm>
    </dsp:sp>
    <dsp:sp modelId="{DCA2C7E0-9A8C-43D7-BC49-69BF0CB6B35F}">
      <dsp:nvSpPr>
        <dsp:cNvPr id="0" name=""/>
        <dsp:cNvSpPr/>
      </dsp:nvSpPr>
      <dsp:spPr>
        <a:xfrm rot="3310531">
          <a:off x="1364098" y="2475216"/>
          <a:ext cx="1123078" cy="35507"/>
        </a:xfrm>
        <a:custGeom>
          <a:avLst/>
          <a:gdLst/>
          <a:ahLst/>
          <a:cxnLst/>
          <a:rect l="0" t="0" r="0" b="0"/>
          <a:pathLst>
            <a:path>
              <a:moveTo>
                <a:pt x="0" y="17753"/>
              </a:moveTo>
              <a:lnTo>
                <a:pt x="1123078" y="17753"/>
              </a:lnTo>
            </a:path>
          </a:pathLst>
        </a:custGeom>
        <a:noFill/>
        <a:ln w="15875" cap="flat" cmpd="sng" algn="ctr">
          <a:solidFill>
            <a:scrgbClr r="0" g="0" b="0"/>
          </a:solidFill>
          <a:prstDash val="sysDash"/>
          <a:headEnd type="triangle" w="lg" len="lg"/>
          <a:tailEnd type="non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97560" y="2464893"/>
        <a:ext cx="56153" cy="56153"/>
      </dsp:txXfrm>
    </dsp:sp>
    <dsp:sp modelId="{B27E07F9-158C-48B7-96AA-B5FAE5A7F60D}">
      <dsp:nvSpPr>
        <dsp:cNvPr id="0" name=""/>
        <dsp:cNvSpPr/>
      </dsp:nvSpPr>
      <dsp:spPr>
        <a:xfrm>
          <a:off x="2246312" y="2553096"/>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SelectableChannel</a:t>
          </a:r>
          <a:endParaRPr lang="es-MX" sz="1300" kern="1200" dirty="0"/>
        </a:p>
      </dsp:txBody>
      <dsp:txXfrm>
        <a:off x="2269793" y="2576577"/>
        <a:ext cx="1556412" cy="754725"/>
      </dsp:txXfrm>
    </dsp:sp>
    <dsp:sp modelId="{FC9C17F7-8E70-4845-B91C-D23E8DE1FF7A}">
      <dsp:nvSpPr>
        <dsp:cNvPr id="0" name=""/>
        <dsp:cNvSpPr/>
      </dsp:nvSpPr>
      <dsp:spPr>
        <a:xfrm rot="19457599">
          <a:off x="3775450" y="2705701"/>
          <a:ext cx="789824" cy="35507"/>
        </a:xfrm>
        <a:custGeom>
          <a:avLst/>
          <a:gdLst/>
          <a:ahLst/>
          <a:cxnLst/>
          <a:rect l="0" t="0" r="0" b="0"/>
          <a:pathLst>
            <a:path>
              <a:moveTo>
                <a:pt x="0" y="17753"/>
              </a:moveTo>
              <a:lnTo>
                <a:pt x="789824" y="17753"/>
              </a:lnTo>
            </a:path>
          </a:pathLst>
        </a:custGeom>
        <a:noFill/>
        <a:ln w="15875" cap="flat" cmpd="sng" algn="ctr">
          <a:solidFill>
            <a:scrgbClr r="0" g="0" b="0"/>
          </a:solidFill>
          <a:prstDash val="solid"/>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150616" y="2703709"/>
        <a:ext cx="39491" cy="39491"/>
      </dsp:txXfrm>
    </dsp:sp>
    <dsp:sp modelId="{7797A507-815B-48FE-9CBA-C5456E6B72B6}">
      <dsp:nvSpPr>
        <dsp:cNvPr id="0" name=""/>
        <dsp:cNvSpPr/>
      </dsp:nvSpPr>
      <dsp:spPr>
        <a:xfrm>
          <a:off x="4491037" y="2092126"/>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SocketChannel</a:t>
          </a:r>
          <a:endParaRPr lang="es-MX" sz="1300" kern="1200" dirty="0"/>
        </a:p>
      </dsp:txBody>
      <dsp:txXfrm>
        <a:off x="4514518" y="2115607"/>
        <a:ext cx="1556412" cy="754725"/>
      </dsp:txXfrm>
    </dsp:sp>
    <dsp:sp modelId="{80EEE9F6-A50E-4D5D-A235-0D437E12794C}">
      <dsp:nvSpPr>
        <dsp:cNvPr id="0" name=""/>
        <dsp:cNvSpPr/>
      </dsp:nvSpPr>
      <dsp:spPr>
        <a:xfrm rot="2142401">
          <a:off x="3775450" y="3166671"/>
          <a:ext cx="789824" cy="35507"/>
        </a:xfrm>
        <a:custGeom>
          <a:avLst/>
          <a:gdLst/>
          <a:ahLst/>
          <a:cxnLst/>
          <a:rect l="0" t="0" r="0" b="0"/>
          <a:pathLst>
            <a:path>
              <a:moveTo>
                <a:pt x="0" y="17753"/>
              </a:moveTo>
              <a:lnTo>
                <a:pt x="789824" y="17753"/>
              </a:lnTo>
            </a:path>
          </a:pathLst>
        </a:custGeom>
        <a:noFill/>
        <a:ln w="15875" cap="flat" cmpd="sng" algn="ctr">
          <a:solidFill>
            <a:scrgbClr r="0" g="0" b="0"/>
          </a:solidFill>
          <a:prstDash val="solid"/>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150616" y="3164680"/>
        <a:ext cx="39491" cy="39491"/>
      </dsp:txXfrm>
    </dsp:sp>
    <dsp:sp modelId="{8D7F35AC-43DE-4EEF-AE29-489FF115F66E}">
      <dsp:nvSpPr>
        <dsp:cNvPr id="0" name=""/>
        <dsp:cNvSpPr/>
      </dsp:nvSpPr>
      <dsp:spPr>
        <a:xfrm>
          <a:off x="4491037" y="3014067"/>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ServerSocketChannel</a:t>
          </a:r>
          <a:endParaRPr lang="es-MX" sz="1300" kern="1200" dirty="0"/>
        </a:p>
      </dsp:txBody>
      <dsp:txXfrm>
        <a:off x="4514518" y="3037548"/>
        <a:ext cx="1556412" cy="7547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D47C6-21E9-4397-B4E5-74998413D2EE}">
      <dsp:nvSpPr>
        <dsp:cNvPr id="0" name=""/>
        <dsp:cNvSpPr/>
      </dsp:nvSpPr>
      <dsp:spPr>
        <a:xfrm>
          <a:off x="0" y="1397000"/>
          <a:ext cx="2539999" cy="12699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s-MX" sz="2200" kern="1200" dirty="0" err="1"/>
            <a:t>SelectableChanner</a:t>
          </a:r>
          <a:endParaRPr lang="es-MX" sz="2200" kern="1200" dirty="0"/>
        </a:p>
      </dsp:txBody>
      <dsp:txXfrm>
        <a:off x="37197" y="1434197"/>
        <a:ext cx="2465605" cy="1195605"/>
      </dsp:txXfrm>
    </dsp:sp>
    <dsp:sp modelId="{76950C0F-A98D-4BD2-8494-38B32465B7F2}">
      <dsp:nvSpPr>
        <dsp:cNvPr id="0" name=""/>
        <dsp:cNvSpPr/>
      </dsp:nvSpPr>
      <dsp:spPr>
        <a:xfrm rot="19457599">
          <a:off x="2422396" y="1638750"/>
          <a:ext cx="1251207" cy="56250"/>
        </a:xfrm>
        <a:custGeom>
          <a:avLst/>
          <a:gdLst/>
          <a:ahLst/>
          <a:cxnLst/>
          <a:rect l="0" t="0" r="0" b="0"/>
          <a:pathLst>
            <a:path>
              <a:moveTo>
                <a:pt x="0" y="28125"/>
              </a:moveTo>
              <a:lnTo>
                <a:pt x="1251207" y="28125"/>
              </a:lnTo>
            </a:path>
          </a:pathLst>
        </a:custGeom>
        <a:noFill/>
        <a:ln w="15875" cap="flat" cmpd="sng" algn="ctr">
          <a:solidFill>
            <a:scrgbClr r="0" g="0" b="0"/>
          </a:solidFill>
          <a:prstDash val="solid"/>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16719" y="1635594"/>
        <a:ext cx="62560" cy="62560"/>
      </dsp:txXfrm>
    </dsp:sp>
    <dsp:sp modelId="{84B2E85E-61AB-483B-804A-659F02CFF9C8}">
      <dsp:nvSpPr>
        <dsp:cNvPr id="0" name=""/>
        <dsp:cNvSpPr/>
      </dsp:nvSpPr>
      <dsp:spPr>
        <a:xfrm>
          <a:off x="3556000" y="666750"/>
          <a:ext cx="2539999" cy="12699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s-MX" sz="2200" kern="1200" dirty="0" err="1"/>
            <a:t>SocketChannel</a:t>
          </a:r>
          <a:endParaRPr lang="es-MX" sz="2200" kern="1200" dirty="0"/>
        </a:p>
      </dsp:txBody>
      <dsp:txXfrm>
        <a:off x="3593197" y="703947"/>
        <a:ext cx="2465605" cy="1195605"/>
      </dsp:txXfrm>
    </dsp:sp>
    <dsp:sp modelId="{DCA2C7E0-9A8C-43D7-BC49-69BF0CB6B35F}">
      <dsp:nvSpPr>
        <dsp:cNvPr id="0" name=""/>
        <dsp:cNvSpPr/>
      </dsp:nvSpPr>
      <dsp:spPr>
        <a:xfrm rot="2142401">
          <a:off x="2422396" y="2368999"/>
          <a:ext cx="1251207" cy="56250"/>
        </a:xfrm>
        <a:custGeom>
          <a:avLst/>
          <a:gdLst/>
          <a:ahLst/>
          <a:cxnLst/>
          <a:rect l="0" t="0" r="0" b="0"/>
          <a:pathLst>
            <a:path>
              <a:moveTo>
                <a:pt x="0" y="28125"/>
              </a:moveTo>
              <a:lnTo>
                <a:pt x="1251207" y="28125"/>
              </a:lnTo>
            </a:path>
          </a:pathLst>
        </a:custGeom>
        <a:noFill/>
        <a:ln w="15875" cap="flat" cmpd="sng" algn="ctr">
          <a:solidFill>
            <a:scrgbClr r="0" g="0" b="0"/>
          </a:solidFill>
          <a:prstDash val="solid"/>
          <a:headEnd type="triangle" w="lg" len="lg"/>
          <a:tailEnd type="non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16719" y="2365844"/>
        <a:ext cx="62560" cy="62560"/>
      </dsp:txXfrm>
    </dsp:sp>
    <dsp:sp modelId="{B27E07F9-158C-48B7-96AA-B5FAE5A7F60D}">
      <dsp:nvSpPr>
        <dsp:cNvPr id="0" name=""/>
        <dsp:cNvSpPr/>
      </dsp:nvSpPr>
      <dsp:spPr>
        <a:xfrm>
          <a:off x="3556000" y="2127250"/>
          <a:ext cx="2539999" cy="12699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s-MX" sz="2200" kern="1200" dirty="0" err="1"/>
            <a:t>ServerSocketChannel</a:t>
          </a:r>
          <a:endParaRPr lang="es-MX" sz="2200" kern="1200" dirty="0"/>
        </a:p>
      </dsp:txBody>
      <dsp:txXfrm>
        <a:off x="3593197" y="2164447"/>
        <a:ext cx="2465605" cy="119560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D47C6-21E9-4397-B4E5-74998413D2EE}">
      <dsp:nvSpPr>
        <dsp:cNvPr id="0" name=""/>
        <dsp:cNvSpPr/>
      </dsp:nvSpPr>
      <dsp:spPr>
        <a:xfrm>
          <a:off x="579" y="1854768"/>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ObjectOutputStream</a:t>
          </a:r>
          <a:endParaRPr lang="es-MX" sz="1300" kern="1200" dirty="0"/>
        </a:p>
      </dsp:txBody>
      <dsp:txXfrm>
        <a:off x="26909" y="1881098"/>
        <a:ext cx="1745289" cy="846314"/>
      </dsp:txXfrm>
    </dsp:sp>
    <dsp:sp modelId="{76950C0F-A98D-4BD2-8494-38B32465B7F2}">
      <dsp:nvSpPr>
        <dsp:cNvPr id="0" name=""/>
        <dsp:cNvSpPr/>
      </dsp:nvSpPr>
      <dsp:spPr>
        <a:xfrm rot="19457599">
          <a:off x="1715283" y="2028244"/>
          <a:ext cx="885672" cy="35112"/>
        </a:xfrm>
        <a:custGeom>
          <a:avLst/>
          <a:gdLst/>
          <a:ahLst/>
          <a:cxnLst/>
          <a:rect l="0" t="0" r="0" b="0"/>
          <a:pathLst>
            <a:path>
              <a:moveTo>
                <a:pt x="0" y="17556"/>
              </a:moveTo>
              <a:lnTo>
                <a:pt x="885672" y="17556"/>
              </a:lnTo>
            </a:path>
          </a:pathLst>
        </a:custGeom>
        <a:noFill/>
        <a:ln w="15875" cap="flat" cmpd="sng" algn="ctr">
          <a:solidFill>
            <a:scrgbClr r="0" g="0" b="0"/>
          </a:solidFill>
          <a:prstDash val="sysDash"/>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135977" y="2023658"/>
        <a:ext cx="44283" cy="44283"/>
      </dsp:txXfrm>
    </dsp:sp>
    <dsp:sp modelId="{84B2E85E-61AB-483B-804A-659F02CFF9C8}">
      <dsp:nvSpPr>
        <dsp:cNvPr id="0" name=""/>
        <dsp:cNvSpPr/>
      </dsp:nvSpPr>
      <dsp:spPr>
        <a:xfrm>
          <a:off x="2517709" y="1337858"/>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&lt;&lt;&lt;interface&gt;&gt;&gt; </a:t>
          </a:r>
          <a:r>
            <a:rPr lang="es-MX" sz="1300" kern="1200" dirty="0" err="1"/>
            <a:t>ObjectStreamConstants</a:t>
          </a:r>
          <a:endParaRPr lang="es-MX" sz="1300" kern="1200" dirty="0"/>
        </a:p>
      </dsp:txBody>
      <dsp:txXfrm>
        <a:off x="2544039" y="1364188"/>
        <a:ext cx="1745289" cy="846314"/>
      </dsp:txXfrm>
    </dsp:sp>
    <dsp:sp modelId="{DCA2C7E0-9A8C-43D7-BC49-69BF0CB6B35F}">
      <dsp:nvSpPr>
        <dsp:cNvPr id="0" name=""/>
        <dsp:cNvSpPr/>
      </dsp:nvSpPr>
      <dsp:spPr>
        <a:xfrm rot="2142401">
          <a:off x="1715283" y="2545155"/>
          <a:ext cx="885672" cy="35112"/>
        </a:xfrm>
        <a:custGeom>
          <a:avLst/>
          <a:gdLst/>
          <a:ahLst/>
          <a:cxnLst/>
          <a:rect l="0" t="0" r="0" b="0"/>
          <a:pathLst>
            <a:path>
              <a:moveTo>
                <a:pt x="0" y="17556"/>
              </a:moveTo>
              <a:lnTo>
                <a:pt x="885672" y="17556"/>
              </a:lnTo>
            </a:path>
          </a:pathLst>
        </a:custGeom>
        <a:noFill/>
        <a:ln w="15875" cap="flat" cmpd="sng" algn="ctr">
          <a:solidFill>
            <a:scrgbClr r="0" g="0" b="0"/>
          </a:solidFill>
          <a:prstDash val="sysDash"/>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135977" y="2540569"/>
        <a:ext cx="44283" cy="44283"/>
      </dsp:txXfrm>
    </dsp:sp>
    <dsp:sp modelId="{B27E07F9-158C-48B7-96AA-B5FAE5A7F60D}">
      <dsp:nvSpPr>
        <dsp:cNvPr id="0" name=""/>
        <dsp:cNvSpPr/>
      </dsp:nvSpPr>
      <dsp:spPr>
        <a:xfrm>
          <a:off x="2517709" y="2371679"/>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&lt;&lt;interface&gt;&gt; </a:t>
          </a:r>
          <a:r>
            <a:rPr lang="es-MX" sz="1300" kern="1200" dirty="0" err="1"/>
            <a:t>ObjectOutput</a:t>
          </a:r>
          <a:endParaRPr lang="es-MX" sz="1300" kern="1200" dirty="0"/>
        </a:p>
      </dsp:txBody>
      <dsp:txXfrm>
        <a:off x="2544039" y="2398009"/>
        <a:ext cx="1745289" cy="846314"/>
      </dsp:txXfrm>
    </dsp:sp>
    <dsp:sp modelId="{80EEE9F6-A50E-4D5D-A235-0D437E12794C}">
      <dsp:nvSpPr>
        <dsp:cNvPr id="0" name=""/>
        <dsp:cNvSpPr/>
      </dsp:nvSpPr>
      <dsp:spPr>
        <a:xfrm>
          <a:off x="4315659" y="2803610"/>
          <a:ext cx="719179" cy="35112"/>
        </a:xfrm>
        <a:custGeom>
          <a:avLst/>
          <a:gdLst/>
          <a:ahLst/>
          <a:cxnLst/>
          <a:rect l="0" t="0" r="0" b="0"/>
          <a:pathLst>
            <a:path>
              <a:moveTo>
                <a:pt x="0" y="17556"/>
              </a:moveTo>
              <a:lnTo>
                <a:pt x="719179" y="17556"/>
              </a:lnTo>
            </a:path>
          </a:pathLst>
        </a:custGeom>
        <a:noFill/>
        <a:ln w="15875" cap="flat" cmpd="sng" algn="ctr">
          <a:solidFill>
            <a:scrgbClr r="0" g="0" b="0"/>
          </a:solidFill>
          <a:prstDash val="solid"/>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657269" y="2803187"/>
        <a:ext cx="35958" cy="35958"/>
      </dsp:txXfrm>
    </dsp:sp>
    <dsp:sp modelId="{8D7F35AC-43DE-4EEF-AE29-489FF115F66E}">
      <dsp:nvSpPr>
        <dsp:cNvPr id="0" name=""/>
        <dsp:cNvSpPr/>
      </dsp:nvSpPr>
      <dsp:spPr>
        <a:xfrm>
          <a:off x="5034839" y="2371679"/>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&lt;&lt;interface&gt;&gt; </a:t>
          </a:r>
          <a:r>
            <a:rPr lang="es-MX" sz="1300" kern="1200" dirty="0" err="1"/>
            <a:t>DataOutput</a:t>
          </a:r>
          <a:endParaRPr lang="es-MX" sz="1300" kern="1200" dirty="0"/>
        </a:p>
      </dsp:txBody>
      <dsp:txXfrm>
        <a:off x="5061169" y="2398009"/>
        <a:ext cx="1745289" cy="84631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D47C6-21E9-4397-B4E5-74998413D2EE}">
      <dsp:nvSpPr>
        <dsp:cNvPr id="0" name=""/>
        <dsp:cNvSpPr/>
      </dsp:nvSpPr>
      <dsp:spPr>
        <a:xfrm>
          <a:off x="579" y="1854768"/>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ObjectInputStream</a:t>
          </a:r>
          <a:endParaRPr lang="es-MX" sz="1300" kern="1200" dirty="0"/>
        </a:p>
      </dsp:txBody>
      <dsp:txXfrm>
        <a:off x="26909" y="1881098"/>
        <a:ext cx="1745289" cy="846314"/>
      </dsp:txXfrm>
    </dsp:sp>
    <dsp:sp modelId="{76950C0F-A98D-4BD2-8494-38B32465B7F2}">
      <dsp:nvSpPr>
        <dsp:cNvPr id="0" name=""/>
        <dsp:cNvSpPr/>
      </dsp:nvSpPr>
      <dsp:spPr>
        <a:xfrm rot="19457599">
          <a:off x="1715283" y="2028244"/>
          <a:ext cx="885672" cy="35112"/>
        </a:xfrm>
        <a:custGeom>
          <a:avLst/>
          <a:gdLst/>
          <a:ahLst/>
          <a:cxnLst/>
          <a:rect l="0" t="0" r="0" b="0"/>
          <a:pathLst>
            <a:path>
              <a:moveTo>
                <a:pt x="0" y="17556"/>
              </a:moveTo>
              <a:lnTo>
                <a:pt x="885672" y="17556"/>
              </a:lnTo>
            </a:path>
          </a:pathLst>
        </a:custGeom>
        <a:noFill/>
        <a:ln w="15875" cap="flat" cmpd="sng" algn="ctr">
          <a:solidFill>
            <a:scrgbClr r="0" g="0" b="0"/>
          </a:solidFill>
          <a:prstDash val="sysDash"/>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135977" y="2023658"/>
        <a:ext cx="44283" cy="44283"/>
      </dsp:txXfrm>
    </dsp:sp>
    <dsp:sp modelId="{84B2E85E-61AB-483B-804A-659F02CFF9C8}">
      <dsp:nvSpPr>
        <dsp:cNvPr id="0" name=""/>
        <dsp:cNvSpPr/>
      </dsp:nvSpPr>
      <dsp:spPr>
        <a:xfrm>
          <a:off x="2517709" y="1337858"/>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&lt;&lt;&lt;interface&gt;&gt;&gt; </a:t>
          </a:r>
          <a:r>
            <a:rPr lang="es-MX" sz="1300" kern="1200" dirty="0" err="1"/>
            <a:t>ObjectStreamConstants</a:t>
          </a:r>
          <a:endParaRPr lang="es-MX" sz="1300" kern="1200" dirty="0"/>
        </a:p>
      </dsp:txBody>
      <dsp:txXfrm>
        <a:off x="2544039" y="1364188"/>
        <a:ext cx="1745289" cy="846314"/>
      </dsp:txXfrm>
    </dsp:sp>
    <dsp:sp modelId="{DCA2C7E0-9A8C-43D7-BC49-69BF0CB6B35F}">
      <dsp:nvSpPr>
        <dsp:cNvPr id="0" name=""/>
        <dsp:cNvSpPr/>
      </dsp:nvSpPr>
      <dsp:spPr>
        <a:xfrm rot="2142401">
          <a:off x="1715283" y="2545155"/>
          <a:ext cx="885672" cy="35112"/>
        </a:xfrm>
        <a:custGeom>
          <a:avLst/>
          <a:gdLst/>
          <a:ahLst/>
          <a:cxnLst/>
          <a:rect l="0" t="0" r="0" b="0"/>
          <a:pathLst>
            <a:path>
              <a:moveTo>
                <a:pt x="0" y="17556"/>
              </a:moveTo>
              <a:lnTo>
                <a:pt x="885672" y="17556"/>
              </a:lnTo>
            </a:path>
          </a:pathLst>
        </a:custGeom>
        <a:noFill/>
        <a:ln w="15875" cap="flat" cmpd="sng" algn="ctr">
          <a:solidFill>
            <a:scrgbClr r="0" g="0" b="0"/>
          </a:solidFill>
          <a:prstDash val="sysDash"/>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135977" y="2540569"/>
        <a:ext cx="44283" cy="44283"/>
      </dsp:txXfrm>
    </dsp:sp>
    <dsp:sp modelId="{B27E07F9-158C-48B7-96AA-B5FAE5A7F60D}">
      <dsp:nvSpPr>
        <dsp:cNvPr id="0" name=""/>
        <dsp:cNvSpPr/>
      </dsp:nvSpPr>
      <dsp:spPr>
        <a:xfrm>
          <a:off x="2517709" y="2371679"/>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&lt;&lt;interface&gt;&gt; </a:t>
          </a:r>
          <a:r>
            <a:rPr lang="es-MX" sz="1300" kern="1200" dirty="0" err="1"/>
            <a:t>ObjectInput</a:t>
          </a:r>
          <a:endParaRPr lang="es-MX" sz="1300" kern="1200" dirty="0"/>
        </a:p>
      </dsp:txBody>
      <dsp:txXfrm>
        <a:off x="2544039" y="2398009"/>
        <a:ext cx="1745289" cy="846314"/>
      </dsp:txXfrm>
    </dsp:sp>
    <dsp:sp modelId="{80EEE9F6-A50E-4D5D-A235-0D437E12794C}">
      <dsp:nvSpPr>
        <dsp:cNvPr id="0" name=""/>
        <dsp:cNvSpPr/>
      </dsp:nvSpPr>
      <dsp:spPr>
        <a:xfrm>
          <a:off x="4315659" y="2803610"/>
          <a:ext cx="719179" cy="35112"/>
        </a:xfrm>
        <a:custGeom>
          <a:avLst/>
          <a:gdLst/>
          <a:ahLst/>
          <a:cxnLst/>
          <a:rect l="0" t="0" r="0" b="0"/>
          <a:pathLst>
            <a:path>
              <a:moveTo>
                <a:pt x="0" y="17556"/>
              </a:moveTo>
              <a:lnTo>
                <a:pt x="719179" y="17556"/>
              </a:lnTo>
            </a:path>
          </a:pathLst>
        </a:custGeom>
        <a:noFill/>
        <a:ln w="15875" cap="flat" cmpd="sng" algn="ctr">
          <a:solidFill>
            <a:scrgbClr r="0" g="0" b="0"/>
          </a:solidFill>
          <a:prstDash val="solid"/>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657269" y="2803187"/>
        <a:ext cx="35958" cy="35958"/>
      </dsp:txXfrm>
    </dsp:sp>
    <dsp:sp modelId="{8D7F35AC-43DE-4EEF-AE29-489FF115F66E}">
      <dsp:nvSpPr>
        <dsp:cNvPr id="0" name=""/>
        <dsp:cNvSpPr/>
      </dsp:nvSpPr>
      <dsp:spPr>
        <a:xfrm>
          <a:off x="5034839" y="2371679"/>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&lt;&lt;interface&gt;&gt;   </a:t>
          </a:r>
          <a:r>
            <a:rPr lang="es-MX" sz="1300" kern="1200" dirty="0" err="1"/>
            <a:t>DataInput</a:t>
          </a:r>
          <a:endParaRPr lang="es-MX" sz="1300" kern="1200" dirty="0"/>
        </a:p>
      </dsp:txBody>
      <dsp:txXfrm>
        <a:off x="5061169" y="2398009"/>
        <a:ext cx="1745289" cy="846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8D24E-608B-4703-8193-27F32B9CDD67}">
      <dsp:nvSpPr>
        <dsp:cNvPr id="0" name=""/>
        <dsp:cNvSpPr/>
      </dsp:nvSpPr>
      <dsp:spPr>
        <a:xfrm>
          <a:off x="738200" y="659"/>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a:t>socket()</a:t>
          </a:r>
        </a:p>
      </dsp:txBody>
      <dsp:txXfrm>
        <a:off x="754014" y="16473"/>
        <a:ext cx="940242" cy="508300"/>
      </dsp:txXfrm>
    </dsp:sp>
    <dsp:sp modelId="{0854510A-B452-4247-9896-2556E245AE84}">
      <dsp:nvSpPr>
        <dsp:cNvPr id="0" name=""/>
        <dsp:cNvSpPr/>
      </dsp:nvSpPr>
      <dsp:spPr>
        <a:xfrm rot="5400000">
          <a:off x="1122899" y="554085"/>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574332"/>
        <a:ext cx="145781" cy="141731"/>
      </dsp:txXfrm>
    </dsp:sp>
    <dsp:sp modelId="{777812FD-66C6-4C7A-8E4A-F6DD2954B7CA}">
      <dsp:nvSpPr>
        <dsp:cNvPr id="0" name=""/>
        <dsp:cNvSpPr/>
      </dsp:nvSpPr>
      <dsp:spPr>
        <a:xfrm>
          <a:off x="738200" y="810551"/>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err="1"/>
            <a:t>bind</a:t>
          </a:r>
          <a:r>
            <a:rPr lang="es-MX" sz="1200" kern="1200" dirty="0"/>
            <a:t>()</a:t>
          </a:r>
        </a:p>
      </dsp:txBody>
      <dsp:txXfrm>
        <a:off x="754014" y="826365"/>
        <a:ext cx="940242" cy="508300"/>
      </dsp:txXfrm>
    </dsp:sp>
    <dsp:sp modelId="{BC235781-E04C-44CF-8724-815D406919FE}">
      <dsp:nvSpPr>
        <dsp:cNvPr id="0" name=""/>
        <dsp:cNvSpPr/>
      </dsp:nvSpPr>
      <dsp:spPr>
        <a:xfrm rot="5400000">
          <a:off x="1122899" y="1363977"/>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1384224"/>
        <a:ext cx="145781" cy="141731"/>
      </dsp:txXfrm>
    </dsp:sp>
    <dsp:sp modelId="{0D835025-B268-4DF5-8A24-521FB13CB41A}">
      <dsp:nvSpPr>
        <dsp:cNvPr id="0" name=""/>
        <dsp:cNvSpPr/>
      </dsp:nvSpPr>
      <dsp:spPr>
        <a:xfrm>
          <a:off x="738200" y="1620443"/>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a:t>listen()</a:t>
          </a:r>
        </a:p>
      </dsp:txBody>
      <dsp:txXfrm>
        <a:off x="754014" y="1636257"/>
        <a:ext cx="940242" cy="508300"/>
      </dsp:txXfrm>
    </dsp:sp>
    <dsp:sp modelId="{8180A18E-E0CA-4DC1-9D49-60B6DC8C0364}">
      <dsp:nvSpPr>
        <dsp:cNvPr id="0" name=""/>
        <dsp:cNvSpPr/>
      </dsp:nvSpPr>
      <dsp:spPr>
        <a:xfrm rot="5400000">
          <a:off x="1122899" y="2173870"/>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2194117"/>
        <a:ext cx="145781" cy="141731"/>
      </dsp:txXfrm>
    </dsp:sp>
    <dsp:sp modelId="{7F60FE7E-D48B-4A62-83D1-A5616D49E01B}">
      <dsp:nvSpPr>
        <dsp:cNvPr id="0" name=""/>
        <dsp:cNvSpPr/>
      </dsp:nvSpPr>
      <dsp:spPr>
        <a:xfrm>
          <a:off x="738200" y="2430335"/>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err="1"/>
            <a:t>for</a:t>
          </a:r>
          <a:r>
            <a:rPr lang="es-MX" sz="1200" kern="1200" dirty="0"/>
            <a:t>(1 </a:t>
          </a:r>
          <a:r>
            <a:rPr lang="es-MX" sz="1200" kern="1200" dirty="0" err="1"/>
            <a:t>to</a:t>
          </a:r>
          <a:r>
            <a:rPr lang="es-MX" sz="1200" kern="1200" dirty="0"/>
            <a:t> n) </a:t>
          </a:r>
        </a:p>
        <a:p>
          <a:pPr marL="0" lvl="0" indent="0" algn="ctr" defTabSz="533400">
            <a:lnSpc>
              <a:spcPct val="90000"/>
            </a:lnSpc>
            <a:spcBef>
              <a:spcPct val="0"/>
            </a:spcBef>
            <a:spcAft>
              <a:spcPct val="35000"/>
            </a:spcAft>
            <a:buNone/>
          </a:pPr>
          <a:r>
            <a:rPr lang="es-MX" sz="1200" kern="1200" dirty="0" err="1"/>
            <a:t>accept</a:t>
          </a:r>
          <a:r>
            <a:rPr lang="es-MX" sz="1200" kern="1200" dirty="0"/>
            <a:t>()</a:t>
          </a:r>
        </a:p>
      </dsp:txBody>
      <dsp:txXfrm>
        <a:off x="754014" y="2446149"/>
        <a:ext cx="940242" cy="508300"/>
      </dsp:txXfrm>
    </dsp:sp>
    <dsp:sp modelId="{05428E86-74EA-45B4-BD5B-9109531A7D86}">
      <dsp:nvSpPr>
        <dsp:cNvPr id="0" name=""/>
        <dsp:cNvSpPr/>
      </dsp:nvSpPr>
      <dsp:spPr>
        <a:xfrm rot="5400000">
          <a:off x="1122899" y="2983762"/>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3004009"/>
        <a:ext cx="145781" cy="141731"/>
      </dsp:txXfrm>
    </dsp:sp>
    <dsp:sp modelId="{352F4093-6197-4035-B6F6-0B2DDDEDE382}">
      <dsp:nvSpPr>
        <dsp:cNvPr id="0" name=""/>
        <dsp:cNvSpPr/>
      </dsp:nvSpPr>
      <dsp:spPr>
        <a:xfrm>
          <a:off x="738200" y="3240228"/>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err="1"/>
            <a:t>recv</a:t>
          </a:r>
          <a:r>
            <a:rPr lang="es-MX" sz="1200" kern="1200" dirty="0"/>
            <a:t>()</a:t>
          </a:r>
        </a:p>
      </dsp:txBody>
      <dsp:txXfrm>
        <a:off x="754014" y="3256042"/>
        <a:ext cx="940242" cy="508300"/>
      </dsp:txXfrm>
    </dsp:sp>
    <dsp:sp modelId="{C306D60A-49F4-418F-96F3-F47EC3B6CBDD}">
      <dsp:nvSpPr>
        <dsp:cNvPr id="0" name=""/>
        <dsp:cNvSpPr/>
      </dsp:nvSpPr>
      <dsp:spPr>
        <a:xfrm rot="5400000">
          <a:off x="1122899" y="3793654"/>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3813901"/>
        <a:ext cx="145781" cy="141731"/>
      </dsp:txXfrm>
    </dsp:sp>
    <dsp:sp modelId="{B15AA5E0-FA0C-4A49-8EFA-DD3CBDDC51FA}">
      <dsp:nvSpPr>
        <dsp:cNvPr id="0" name=""/>
        <dsp:cNvSpPr/>
      </dsp:nvSpPr>
      <dsp:spPr>
        <a:xfrm>
          <a:off x="738200" y="4050120"/>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err="1"/>
            <a:t>send</a:t>
          </a:r>
          <a:r>
            <a:rPr lang="es-MX" sz="1200" kern="1200" dirty="0"/>
            <a:t>()</a:t>
          </a:r>
        </a:p>
      </dsp:txBody>
      <dsp:txXfrm>
        <a:off x="754014" y="4065934"/>
        <a:ext cx="940242" cy="508300"/>
      </dsp:txXfrm>
    </dsp:sp>
    <dsp:sp modelId="{0E49D41D-ABE2-4349-966A-6917F169E35A}">
      <dsp:nvSpPr>
        <dsp:cNvPr id="0" name=""/>
        <dsp:cNvSpPr/>
      </dsp:nvSpPr>
      <dsp:spPr>
        <a:xfrm rot="5400000">
          <a:off x="1122899" y="4603546"/>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4623793"/>
        <a:ext cx="145781" cy="141731"/>
      </dsp:txXfrm>
    </dsp:sp>
    <dsp:sp modelId="{FED63334-BB14-4E73-BA4F-FAC7FFA07819}">
      <dsp:nvSpPr>
        <dsp:cNvPr id="0" name=""/>
        <dsp:cNvSpPr/>
      </dsp:nvSpPr>
      <dsp:spPr>
        <a:xfrm>
          <a:off x="738200" y="4860012"/>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err="1"/>
            <a:t>close</a:t>
          </a:r>
          <a:r>
            <a:rPr lang="es-MX" sz="1200" kern="1200" dirty="0"/>
            <a:t>()</a:t>
          </a:r>
        </a:p>
      </dsp:txBody>
      <dsp:txXfrm>
        <a:off x="754014" y="4875826"/>
        <a:ext cx="940242" cy="508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8D24E-608B-4703-8193-27F32B9CDD67}">
      <dsp:nvSpPr>
        <dsp:cNvPr id="0" name=""/>
        <dsp:cNvSpPr/>
      </dsp:nvSpPr>
      <dsp:spPr>
        <a:xfrm>
          <a:off x="578584" y="457"/>
          <a:ext cx="1073798" cy="535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a:t>socket()</a:t>
          </a:r>
        </a:p>
      </dsp:txBody>
      <dsp:txXfrm>
        <a:off x="594260" y="16133"/>
        <a:ext cx="1042446" cy="503874"/>
      </dsp:txXfrm>
    </dsp:sp>
    <dsp:sp modelId="{0854510A-B452-4247-9896-2556E245AE84}">
      <dsp:nvSpPr>
        <dsp:cNvPr id="0" name=""/>
        <dsp:cNvSpPr/>
      </dsp:nvSpPr>
      <dsp:spPr>
        <a:xfrm rot="5400000">
          <a:off x="1015128" y="549064"/>
          <a:ext cx="200709" cy="240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043228" y="569135"/>
        <a:ext cx="144511" cy="140496"/>
      </dsp:txXfrm>
    </dsp:sp>
    <dsp:sp modelId="{0D835025-B268-4DF5-8A24-521FB13CB41A}">
      <dsp:nvSpPr>
        <dsp:cNvPr id="0" name=""/>
        <dsp:cNvSpPr/>
      </dsp:nvSpPr>
      <dsp:spPr>
        <a:xfrm>
          <a:off x="578584" y="803297"/>
          <a:ext cx="1073798" cy="535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connect</a:t>
          </a:r>
          <a:r>
            <a:rPr lang="es-MX" sz="1800" kern="1200" dirty="0"/>
            <a:t>()</a:t>
          </a:r>
        </a:p>
      </dsp:txBody>
      <dsp:txXfrm>
        <a:off x="594260" y="818973"/>
        <a:ext cx="1042446" cy="503874"/>
      </dsp:txXfrm>
    </dsp:sp>
    <dsp:sp modelId="{8180A18E-E0CA-4DC1-9D49-60B6DC8C0364}">
      <dsp:nvSpPr>
        <dsp:cNvPr id="0" name=""/>
        <dsp:cNvSpPr/>
      </dsp:nvSpPr>
      <dsp:spPr>
        <a:xfrm rot="5400000">
          <a:off x="1015128" y="1351904"/>
          <a:ext cx="200709" cy="240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043228" y="1371975"/>
        <a:ext cx="144511" cy="140496"/>
      </dsp:txXfrm>
    </dsp:sp>
    <dsp:sp modelId="{7F60FE7E-D48B-4A62-83D1-A5616D49E01B}">
      <dsp:nvSpPr>
        <dsp:cNvPr id="0" name=""/>
        <dsp:cNvSpPr/>
      </dsp:nvSpPr>
      <dsp:spPr>
        <a:xfrm>
          <a:off x="578584" y="1606137"/>
          <a:ext cx="1073798" cy="535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send</a:t>
          </a:r>
          <a:r>
            <a:rPr lang="es-MX" sz="1800" kern="1200" dirty="0"/>
            <a:t>()</a:t>
          </a:r>
        </a:p>
      </dsp:txBody>
      <dsp:txXfrm>
        <a:off x="594260" y="1621813"/>
        <a:ext cx="1042446" cy="503874"/>
      </dsp:txXfrm>
    </dsp:sp>
    <dsp:sp modelId="{05428E86-74EA-45B4-BD5B-9109531A7D86}">
      <dsp:nvSpPr>
        <dsp:cNvPr id="0" name=""/>
        <dsp:cNvSpPr/>
      </dsp:nvSpPr>
      <dsp:spPr>
        <a:xfrm rot="5400000">
          <a:off x="1015128" y="2154744"/>
          <a:ext cx="200709" cy="240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043228" y="2174815"/>
        <a:ext cx="144511" cy="140496"/>
      </dsp:txXfrm>
    </dsp:sp>
    <dsp:sp modelId="{352F4093-6197-4035-B6F6-0B2DDDEDE382}">
      <dsp:nvSpPr>
        <dsp:cNvPr id="0" name=""/>
        <dsp:cNvSpPr/>
      </dsp:nvSpPr>
      <dsp:spPr>
        <a:xfrm>
          <a:off x="578584" y="2408977"/>
          <a:ext cx="1073798" cy="535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recv</a:t>
          </a:r>
          <a:r>
            <a:rPr lang="es-MX" sz="1800" kern="1200" dirty="0"/>
            <a:t>()</a:t>
          </a:r>
        </a:p>
      </dsp:txBody>
      <dsp:txXfrm>
        <a:off x="594260" y="2424653"/>
        <a:ext cx="1042446" cy="503874"/>
      </dsp:txXfrm>
    </dsp:sp>
    <dsp:sp modelId="{E312E293-DF62-4238-B7C7-53205E2C6C4E}">
      <dsp:nvSpPr>
        <dsp:cNvPr id="0" name=""/>
        <dsp:cNvSpPr/>
      </dsp:nvSpPr>
      <dsp:spPr>
        <a:xfrm rot="5400000">
          <a:off x="1015128" y="2957584"/>
          <a:ext cx="200709" cy="240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043228" y="2977655"/>
        <a:ext cx="144511" cy="140496"/>
      </dsp:txXfrm>
    </dsp:sp>
    <dsp:sp modelId="{EC95BF75-CE16-4576-9179-2738A5E2F315}">
      <dsp:nvSpPr>
        <dsp:cNvPr id="0" name=""/>
        <dsp:cNvSpPr/>
      </dsp:nvSpPr>
      <dsp:spPr>
        <a:xfrm>
          <a:off x="578584" y="3211816"/>
          <a:ext cx="1073798" cy="535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a:t>close</a:t>
          </a:r>
          <a:r>
            <a:rPr lang="es-MX" sz="1800" kern="1200" dirty="0"/>
            <a:t>()</a:t>
          </a:r>
        </a:p>
      </dsp:txBody>
      <dsp:txXfrm>
        <a:off x="594260" y="3227492"/>
        <a:ext cx="1042446" cy="5038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91801-3FA7-433E-B2CB-F70B04A9A98E}">
      <dsp:nvSpPr>
        <dsp:cNvPr id="0" name=""/>
        <dsp:cNvSpPr/>
      </dsp:nvSpPr>
      <dsp:spPr>
        <a:xfrm>
          <a:off x="4212468" y="1058720"/>
          <a:ext cx="3767438" cy="186815"/>
        </a:xfrm>
        <a:custGeom>
          <a:avLst/>
          <a:gdLst/>
          <a:ahLst/>
          <a:cxnLst/>
          <a:rect l="0" t="0" r="0" b="0"/>
          <a:pathLst>
            <a:path>
              <a:moveTo>
                <a:pt x="0" y="0"/>
              </a:moveTo>
              <a:lnTo>
                <a:pt x="0" y="93407"/>
              </a:lnTo>
              <a:lnTo>
                <a:pt x="3767438" y="93407"/>
              </a:lnTo>
              <a:lnTo>
                <a:pt x="3767438"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320D9A-2499-4FCE-8729-F551CB5F81D0}">
      <dsp:nvSpPr>
        <dsp:cNvPr id="0" name=""/>
        <dsp:cNvSpPr/>
      </dsp:nvSpPr>
      <dsp:spPr>
        <a:xfrm>
          <a:off x="4212468" y="1058720"/>
          <a:ext cx="2691027" cy="186815"/>
        </a:xfrm>
        <a:custGeom>
          <a:avLst/>
          <a:gdLst/>
          <a:ahLst/>
          <a:cxnLst/>
          <a:rect l="0" t="0" r="0" b="0"/>
          <a:pathLst>
            <a:path>
              <a:moveTo>
                <a:pt x="0" y="0"/>
              </a:moveTo>
              <a:lnTo>
                <a:pt x="0" y="93407"/>
              </a:lnTo>
              <a:lnTo>
                <a:pt x="2691027" y="93407"/>
              </a:lnTo>
              <a:lnTo>
                <a:pt x="2691027"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F47EB-FF69-4068-8C79-C50DDB20DCF4}">
      <dsp:nvSpPr>
        <dsp:cNvPr id="0" name=""/>
        <dsp:cNvSpPr/>
      </dsp:nvSpPr>
      <dsp:spPr>
        <a:xfrm>
          <a:off x="4212468" y="1058720"/>
          <a:ext cx="1614616" cy="186815"/>
        </a:xfrm>
        <a:custGeom>
          <a:avLst/>
          <a:gdLst/>
          <a:ahLst/>
          <a:cxnLst/>
          <a:rect l="0" t="0" r="0" b="0"/>
          <a:pathLst>
            <a:path>
              <a:moveTo>
                <a:pt x="0" y="0"/>
              </a:moveTo>
              <a:lnTo>
                <a:pt x="0" y="93407"/>
              </a:lnTo>
              <a:lnTo>
                <a:pt x="1614616" y="93407"/>
              </a:lnTo>
              <a:lnTo>
                <a:pt x="1614616"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94E11A-C835-42BB-A217-CC357CB0E6D4}">
      <dsp:nvSpPr>
        <dsp:cNvPr id="0" name=""/>
        <dsp:cNvSpPr/>
      </dsp:nvSpPr>
      <dsp:spPr>
        <a:xfrm>
          <a:off x="4212468" y="1058720"/>
          <a:ext cx="538205" cy="186815"/>
        </a:xfrm>
        <a:custGeom>
          <a:avLst/>
          <a:gdLst/>
          <a:ahLst/>
          <a:cxnLst/>
          <a:rect l="0" t="0" r="0" b="0"/>
          <a:pathLst>
            <a:path>
              <a:moveTo>
                <a:pt x="0" y="0"/>
              </a:moveTo>
              <a:lnTo>
                <a:pt x="0" y="93407"/>
              </a:lnTo>
              <a:lnTo>
                <a:pt x="538205" y="93407"/>
              </a:lnTo>
              <a:lnTo>
                <a:pt x="538205"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7001DF-6F27-4447-B5B2-53500211F74A}">
      <dsp:nvSpPr>
        <dsp:cNvPr id="0" name=""/>
        <dsp:cNvSpPr/>
      </dsp:nvSpPr>
      <dsp:spPr>
        <a:xfrm>
          <a:off x="3674262" y="1058720"/>
          <a:ext cx="538205" cy="186815"/>
        </a:xfrm>
        <a:custGeom>
          <a:avLst/>
          <a:gdLst/>
          <a:ahLst/>
          <a:cxnLst/>
          <a:rect l="0" t="0" r="0" b="0"/>
          <a:pathLst>
            <a:path>
              <a:moveTo>
                <a:pt x="538205" y="0"/>
              </a:moveTo>
              <a:lnTo>
                <a:pt x="538205" y="93407"/>
              </a:lnTo>
              <a:lnTo>
                <a:pt x="0" y="93407"/>
              </a:lnTo>
              <a:lnTo>
                <a:pt x="0"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41009-AB78-4E7C-823D-80B5EDC80477}">
      <dsp:nvSpPr>
        <dsp:cNvPr id="0" name=""/>
        <dsp:cNvSpPr/>
      </dsp:nvSpPr>
      <dsp:spPr>
        <a:xfrm>
          <a:off x="2597851" y="1058720"/>
          <a:ext cx="1614616" cy="186815"/>
        </a:xfrm>
        <a:custGeom>
          <a:avLst/>
          <a:gdLst/>
          <a:ahLst/>
          <a:cxnLst/>
          <a:rect l="0" t="0" r="0" b="0"/>
          <a:pathLst>
            <a:path>
              <a:moveTo>
                <a:pt x="1614616" y="0"/>
              </a:moveTo>
              <a:lnTo>
                <a:pt x="1614616" y="93407"/>
              </a:lnTo>
              <a:lnTo>
                <a:pt x="0" y="93407"/>
              </a:lnTo>
              <a:lnTo>
                <a:pt x="0"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CB35F-0C71-453D-A874-52C56E650872}">
      <dsp:nvSpPr>
        <dsp:cNvPr id="0" name=""/>
        <dsp:cNvSpPr/>
      </dsp:nvSpPr>
      <dsp:spPr>
        <a:xfrm>
          <a:off x="1521440" y="1058720"/>
          <a:ext cx="2691027" cy="186815"/>
        </a:xfrm>
        <a:custGeom>
          <a:avLst/>
          <a:gdLst/>
          <a:ahLst/>
          <a:cxnLst/>
          <a:rect l="0" t="0" r="0" b="0"/>
          <a:pathLst>
            <a:path>
              <a:moveTo>
                <a:pt x="2691027" y="0"/>
              </a:moveTo>
              <a:lnTo>
                <a:pt x="2691027" y="93407"/>
              </a:lnTo>
              <a:lnTo>
                <a:pt x="0" y="93407"/>
              </a:lnTo>
              <a:lnTo>
                <a:pt x="0"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2427BE-519B-4A2B-9FE7-27422416143B}">
      <dsp:nvSpPr>
        <dsp:cNvPr id="0" name=""/>
        <dsp:cNvSpPr/>
      </dsp:nvSpPr>
      <dsp:spPr>
        <a:xfrm>
          <a:off x="445029" y="1058720"/>
          <a:ext cx="3767438" cy="186815"/>
        </a:xfrm>
        <a:custGeom>
          <a:avLst/>
          <a:gdLst/>
          <a:ahLst/>
          <a:cxnLst/>
          <a:rect l="0" t="0" r="0" b="0"/>
          <a:pathLst>
            <a:path>
              <a:moveTo>
                <a:pt x="3767438" y="0"/>
              </a:moveTo>
              <a:lnTo>
                <a:pt x="3767438" y="93407"/>
              </a:lnTo>
              <a:lnTo>
                <a:pt x="0" y="93407"/>
              </a:lnTo>
              <a:lnTo>
                <a:pt x="0"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CEF48-499B-47BE-A830-35B68DD03C99}">
      <dsp:nvSpPr>
        <dsp:cNvPr id="0" name=""/>
        <dsp:cNvSpPr/>
      </dsp:nvSpPr>
      <dsp:spPr>
        <a:xfrm>
          <a:off x="3767670" y="613922"/>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InputStream</a:t>
          </a:r>
          <a:endParaRPr lang="es-MX" sz="1300" kern="1200" dirty="0"/>
        </a:p>
      </dsp:txBody>
      <dsp:txXfrm>
        <a:off x="3767670" y="613922"/>
        <a:ext cx="889595" cy="444797"/>
      </dsp:txXfrm>
    </dsp:sp>
    <dsp:sp modelId="{D2A90102-7C70-478F-ACBD-1F9724D4C493}">
      <dsp:nvSpPr>
        <dsp:cNvPr id="0" name=""/>
        <dsp:cNvSpPr/>
      </dsp:nvSpPr>
      <dsp:spPr>
        <a:xfrm>
          <a:off x="231"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Audio</a:t>
          </a:r>
        </a:p>
        <a:p>
          <a:pPr marL="0" lvl="0" indent="0" algn="ctr" defTabSz="577850">
            <a:lnSpc>
              <a:spcPct val="90000"/>
            </a:lnSpc>
            <a:spcBef>
              <a:spcPct val="0"/>
            </a:spcBef>
            <a:spcAft>
              <a:spcPct val="35000"/>
            </a:spcAft>
            <a:buNone/>
          </a:pPr>
          <a:r>
            <a:rPr lang="es-MX" sz="1300" kern="1200" dirty="0" err="1"/>
            <a:t>InputStream</a:t>
          </a:r>
          <a:endParaRPr lang="es-MX" sz="1300" kern="1200" dirty="0"/>
        </a:p>
      </dsp:txBody>
      <dsp:txXfrm>
        <a:off x="231" y="1245535"/>
        <a:ext cx="889595" cy="444797"/>
      </dsp:txXfrm>
    </dsp:sp>
    <dsp:sp modelId="{9CAFFEC3-3CC3-4100-8775-E3A9D89965A2}">
      <dsp:nvSpPr>
        <dsp:cNvPr id="0" name=""/>
        <dsp:cNvSpPr/>
      </dsp:nvSpPr>
      <dsp:spPr>
        <a:xfrm>
          <a:off x="1076642"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ByteArray</a:t>
          </a:r>
          <a:endParaRPr lang="es-MX" sz="1300" kern="1200" dirty="0"/>
        </a:p>
        <a:p>
          <a:pPr marL="0" lvl="0" indent="0" algn="ctr" defTabSz="577850">
            <a:lnSpc>
              <a:spcPct val="90000"/>
            </a:lnSpc>
            <a:spcBef>
              <a:spcPct val="0"/>
            </a:spcBef>
            <a:spcAft>
              <a:spcPct val="35000"/>
            </a:spcAft>
            <a:buNone/>
          </a:pPr>
          <a:r>
            <a:rPr lang="es-MX" sz="1300" kern="1200" dirty="0" err="1"/>
            <a:t>InputStream</a:t>
          </a:r>
          <a:endParaRPr lang="es-MX" sz="1300" kern="1200" dirty="0"/>
        </a:p>
      </dsp:txBody>
      <dsp:txXfrm>
        <a:off x="1076642" y="1245535"/>
        <a:ext cx="889595" cy="444797"/>
      </dsp:txXfrm>
    </dsp:sp>
    <dsp:sp modelId="{1048E5C1-5C63-4918-B303-B51D91FA0622}">
      <dsp:nvSpPr>
        <dsp:cNvPr id="0" name=""/>
        <dsp:cNvSpPr/>
      </dsp:nvSpPr>
      <dsp:spPr>
        <a:xfrm>
          <a:off x="2153053"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File</a:t>
          </a:r>
        </a:p>
        <a:p>
          <a:pPr marL="0" lvl="0" indent="0" algn="ctr" defTabSz="577850">
            <a:lnSpc>
              <a:spcPct val="90000"/>
            </a:lnSpc>
            <a:spcBef>
              <a:spcPct val="0"/>
            </a:spcBef>
            <a:spcAft>
              <a:spcPct val="35000"/>
            </a:spcAft>
            <a:buNone/>
          </a:pPr>
          <a:r>
            <a:rPr lang="es-MX" sz="1300" kern="1200" dirty="0" err="1"/>
            <a:t>InputStream</a:t>
          </a:r>
          <a:endParaRPr lang="es-MX" sz="1300" kern="1200" dirty="0"/>
        </a:p>
      </dsp:txBody>
      <dsp:txXfrm>
        <a:off x="2153053" y="1245535"/>
        <a:ext cx="889595" cy="444797"/>
      </dsp:txXfrm>
    </dsp:sp>
    <dsp:sp modelId="{6D7301CA-31C5-4FBA-B8FE-60343DFEB4AC}">
      <dsp:nvSpPr>
        <dsp:cNvPr id="0" name=""/>
        <dsp:cNvSpPr/>
      </dsp:nvSpPr>
      <dsp:spPr>
        <a:xfrm>
          <a:off x="3229464"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Piped</a:t>
          </a:r>
          <a:r>
            <a:rPr lang="es-MX" sz="1300" kern="1200" dirty="0"/>
            <a:t> </a:t>
          </a:r>
          <a:r>
            <a:rPr lang="es-MX" sz="1300" kern="1200" dirty="0" err="1"/>
            <a:t>InputStream</a:t>
          </a:r>
          <a:endParaRPr lang="es-MX" sz="1300" kern="1200" dirty="0"/>
        </a:p>
      </dsp:txBody>
      <dsp:txXfrm>
        <a:off x="3229464" y="1245535"/>
        <a:ext cx="889595" cy="444797"/>
      </dsp:txXfrm>
    </dsp:sp>
    <dsp:sp modelId="{72E01583-452E-4475-BE71-6FDBBE775A82}">
      <dsp:nvSpPr>
        <dsp:cNvPr id="0" name=""/>
        <dsp:cNvSpPr/>
      </dsp:nvSpPr>
      <dsp:spPr>
        <a:xfrm>
          <a:off x="4305875"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Filter</a:t>
          </a:r>
          <a:r>
            <a:rPr lang="es-MX" sz="1300" kern="1200" dirty="0"/>
            <a:t> </a:t>
          </a:r>
          <a:r>
            <a:rPr lang="es-MX" sz="1300" kern="1200" dirty="0" err="1"/>
            <a:t>InputStream</a:t>
          </a:r>
          <a:endParaRPr lang="es-MX" sz="1300" kern="1200" dirty="0"/>
        </a:p>
      </dsp:txBody>
      <dsp:txXfrm>
        <a:off x="4305875" y="1245535"/>
        <a:ext cx="889595" cy="444797"/>
      </dsp:txXfrm>
    </dsp:sp>
    <dsp:sp modelId="{7F38AA9C-F531-43F3-BFDA-3D2C9CB5C92E}">
      <dsp:nvSpPr>
        <dsp:cNvPr id="0" name=""/>
        <dsp:cNvSpPr/>
      </dsp:nvSpPr>
      <dsp:spPr>
        <a:xfrm>
          <a:off x="5382286"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Secuence</a:t>
          </a:r>
          <a:r>
            <a:rPr lang="es-MX" sz="1300" kern="1200" dirty="0"/>
            <a:t> </a:t>
          </a:r>
          <a:r>
            <a:rPr lang="es-MX" sz="1300" kern="1200" dirty="0" err="1"/>
            <a:t>InputStream</a:t>
          </a:r>
          <a:endParaRPr lang="es-MX" sz="1300" kern="1200" dirty="0"/>
        </a:p>
      </dsp:txBody>
      <dsp:txXfrm>
        <a:off x="5382286" y="1245535"/>
        <a:ext cx="889595" cy="444797"/>
      </dsp:txXfrm>
    </dsp:sp>
    <dsp:sp modelId="{380513DA-B9E7-40BA-89AD-7CDFED349971}">
      <dsp:nvSpPr>
        <dsp:cNvPr id="0" name=""/>
        <dsp:cNvSpPr/>
      </dsp:nvSpPr>
      <dsp:spPr>
        <a:xfrm>
          <a:off x="6458697"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StringBuffer</a:t>
          </a:r>
          <a:r>
            <a:rPr lang="es-MX" sz="1300" kern="1200" dirty="0"/>
            <a:t> </a:t>
          </a:r>
          <a:r>
            <a:rPr lang="es-MX" sz="1300" kern="1200" dirty="0" err="1"/>
            <a:t>InputStream</a:t>
          </a:r>
          <a:endParaRPr lang="es-MX" sz="1300" kern="1200" dirty="0"/>
        </a:p>
      </dsp:txBody>
      <dsp:txXfrm>
        <a:off x="6458697" y="1245535"/>
        <a:ext cx="889595" cy="444797"/>
      </dsp:txXfrm>
    </dsp:sp>
    <dsp:sp modelId="{3D422D51-4F94-4D08-8332-483E3B98517B}">
      <dsp:nvSpPr>
        <dsp:cNvPr id="0" name=""/>
        <dsp:cNvSpPr/>
      </dsp:nvSpPr>
      <dsp:spPr>
        <a:xfrm>
          <a:off x="7535108"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Object</a:t>
          </a:r>
          <a:r>
            <a:rPr lang="es-MX" sz="1300" kern="1200" dirty="0"/>
            <a:t> </a:t>
          </a:r>
          <a:r>
            <a:rPr lang="es-MX" sz="1300" kern="1200" dirty="0" err="1"/>
            <a:t>InputStream</a:t>
          </a:r>
          <a:endParaRPr lang="es-MX" sz="1300" kern="1200" dirty="0"/>
        </a:p>
      </dsp:txBody>
      <dsp:txXfrm>
        <a:off x="7535108" y="1245535"/>
        <a:ext cx="889595" cy="4447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91801-3FA7-433E-B2CB-F70B04A9A98E}">
      <dsp:nvSpPr>
        <dsp:cNvPr id="0" name=""/>
        <dsp:cNvSpPr/>
      </dsp:nvSpPr>
      <dsp:spPr>
        <a:xfrm>
          <a:off x="3888432" y="565457"/>
          <a:ext cx="2733863" cy="237236"/>
        </a:xfrm>
        <a:custGeom>
          <a:avLst/>
          <a:gdLst/>
          <a:ahLst/>
          <a:cxnLst/>
          <a:rect l="0" t="0" r="0" b="0"/>
          <a:pathLst>
            <a:path>
              <a:moveTo>
                <a:pt x="0" y="0"/>
              </a:moveTo>
              <a:lnTo>
                <a:pt x="0" y="118618"/>
              </a:lnTo>
              <a:lnTo>
                <a:pt x="2733863" y="118618"/>
              </a:lnTo>
              <a:lnTo>
                <a:pt x="2733863" y="23723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F47EB-FF69-4068-8C79-C50DDB20DCF4}">
      <dsp:nvSpPr>
        <dsp:cNvPr id="0" name=""/>
        <dsp:cNvSpPr/>
      </dsp:nvSpPr>
      <dsp:spPr>
        <a:xfrm>
          <a:off x="3888432" y="565457"/>
          <a:ext cx="1366931" cy="237236"/>
        </a:xfrm>
        <a:custGeom>
          <a:avLst/>
          <a:gdLst/>
          <a:ahLst/>
          <a:cxnLst/>
          <a:rect l="0" t="0" r="0" b="0"/>
          <a:pathLst>
            <a:path>
              <a:moveTo>
                <a:pt x="0" y="0"/>
              </a:moveTo>
              <a:lnTo>
                <a:pt x="0" y="118618"/>
              </a:lnTo>
              <a:lnTo>
                <a:pt x="1366931" y="118618"/>
              </a:lnTo>
              <a:lnTo>
                <a:pt x="1366931" y="23723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89E790-EB48-4919-B599-7B582E36474B}">
      <dsp:nvSpPr>
        <dsp:cNvPr id="0" name=""/>
        <dsp:cNvSpPr/>
      </dsp:nvSpPr>
      <dsp:spPr>
        <a:xfrm>
          <a:off x="3842712" y="565457"/>
          <a:ext cx="91440" cy="237236"/>
        </a:xfrm>
        <a:custGeom>
          <a:avLst/>
          <a:gdLst/>
          <a:ahLst/>
          <a:cxnLst/>
          <a:rect l="0" t="0" r="0" b="0"/>
          <a:pathLst>
            <a:path>
              <a:moveTo>
                <a:pt x="45720" y="0"/>
              </a:moveTo>
              <a:lnTo>
                <a:pt x="45720" y="23723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41009-AB78-4E7C-823D-80B5EDC80477}">
      <dsp:nvSpPr>
        <dsp:cNvPr id="0" name=""/>
        <dsp:cNvSpPr/>
      </dsp:nvSpPr>
      <dsp:spPr>
        <a:xfrm>
          <a:off x="2521500" y="565457"/>
          <a:ext cx="1366931" cy="237236"/>
        </a:xfrm>
        <a:custGeom>
          <a:avLst/>
          <a:gdLst/>
          <a:ahLst/>
          <a:cxnLst/>
          <a:rect l="0" t="0" r="0" b="0"/>
          <a:pathLst>
            <a:path>
              <a:moveTo>
                <a:pt x="1366931" y="0"/>
              </a:moveTo>
              <a:lnTo>
                <a:pt x="1366931" y="118618"/>
              </a:lnTo>
              <a:lnTo>
                <a:pt x="0" y="118618"/>
              </a:lnTo>
              <a:lnTo>
                <a:pt x="0" y="23723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CB35F-0C71-453D-A874-52C56E650872}">
      <dsp:nvSpPr>
        <dsp:cNvPr id="0" name=""/>
        <dsp:cNvSpPr/>
      </dsp:nvSpPr>
      <dsp:spPr>
        <a:xfrm>
          <a:off x="1154568" y="565457"/>
          <a:ext cx="2733863" cy="237236"/>
        </a:xfrm>
        <a:custGeom>
          <a:avLst/>
          <a:gdLst/>
          <a:ahLst/>
          <a:cxnLst/>
          <a:rect l="0" t="0" r="0" b="0"/>
          <a:pathLst>
            <a:path>
              <a:moveTo>
                <a:pt x="2733863" y="0"/>
              </a:moveTo>
              <a:lnTo>
                <a:pt x="2733863" y="118618"/>
              </a:lnTo>
              <a:lnTo>
                <a:pt x="0" y="118618"/>
              </a:lnTo>
              <a:lnTo>
                <a:pt x="0" y="23723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CEF48-499B-47BE-A830-35B68DD03C99}">
      <dsp:nvSpPr>
        <dsp:cNvPr id="0" name=""/>
        <dsp:cNvSpPr/>
      </dsp:nvSpPr>
      <dsp:spPr>
        <a:xfrm>
          <a:off x="3323584" y="610"/>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OutputStream</a:t>
          </a:r>
          <a:endParaRPr lang="es-MX" sz="1400" kern="1200" dirty="0"/>
        </a:p>
      </dsp:txBody>
      <dsp:txXfrm>
        <a:off x="3323584" y="610"/>
        <a:ext cx="1129695" cy="564847"/>
      </dsp:txXfrm>
    </dsp:sp>
    <dsp:sp modelId="{9CAFFEC3-3CC3-4100-8775-E3A9D89965A2}">
      <dsp:nvSpPr>
        <dsp:cNvPr id="0" name=""/>
        <dsp:cNvSpPr/>
      </dsp:nvSpPr>
      <dsp:spPr>
        <a:xfrm>
          <a:off x="589720" y="802694"/>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ByteArray</a:t>
          </a:r>
          <a:endParaRPr lang="es-MX" sz="1400" kern="1200" dirty="0"/>
        </a:p>
        <a:p>
          <a:pPr marL="0" lvl="0" indent="0" algn="ctr" defTabSz="622300">
            <a:lnSpc>
              <a:spcPct val="90000"/>
            </a:lnSpc>
            <a:spcBef>
              <a:spcPct val="0"/>
            </a:spcBef>
            <a:spcAft>
              <a:spcPct val="35000"/>
            </a:spcAft>
            <a:buNone/>
          </a:pPr>
          <a:r>
            <a:rPr lang="es-MX" sz="1400" kern="1200" dirty="0" err="1"/>
            <a:t>OutputStream</a:t>
          </a:r>
          <a:endParaRPr lang="es-MX" sz="1400" kern="1200" dirty="0"/>
        </a:p>
      </dsp:txBody>
      <dsp:txXfrm>
        <a:off x="589720" y="802694"/>
        <a:ext cx="1129695" cy="564847"/>
      </dsp:txXfrm>
    </dsp:sp>
    <dsp:sp modelId="{1048E5C1-5C63-4918-B303-B51D91FA0622}">
      <dsp:nvSpPr>
        <dsp:cNvPr id="0" name=""/>
        <dsp:cNvSpPr/>
      </dsp:nvSpPr>
      <dsp:spPr>
        <a:xfrm>
          <a:off x="1956652" y="802694"/>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File</a:t>
          </a:r>
        </a:p>
        <a:p>
          <a:pPr marL="0" lvl="0" indent="0" algn="ctr" defTabSz="622300">
            <a:lnSpc>
              <a:spcPct val="90000"/>
            </a:lnSpc>
            <a:spcBef>
              <a:spcPct val="0"/>
            </a:spcBef>
            <a:spcAft>
              <a:spcPct val="35000"/>
            </a:spcAft>
            <a:buNone/>
          </a:pPr>
          <a:r>
            <a:rPr lang="es-MX" sz="1400" kern="1200" dirty="0" err="1"/>
            <a:t>OutputStream</a:t>
          </a:r>
          <a:endParaRPr lang="es-MX" sz="1400" kern="1200" dirty="0"/>
        </a:p>
      </dsp:txBody>
      <dsp:txXfrm>
        <a:off x="1956652" y="802694"/>
        <a:ext cx="1129695" cy="564847"/>
      </dsp:txXfrm>
    </dsp:sp>
    <dsp:sp modelId="{A3B1E652-7D03-4743-9AA8-D652E493C187}">
      <dsp:nvSpPr>
        <dsp:cNvPr id="0" name=""/>
        <dsp:cNvSpPr/>
      </dsp:nvSpPr>
      <dsp:spPr>
        <a:xfrm>
          <a:off x="3323584" y="802694"/>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Filter</a:t>
          </a:r>
          <a:r>
            <a:rPr lang="es-MX" sz="1400" kern="1200" dirty="0"/>
            <a:t> </a:t>
          </a:r>
          <a:r>
            <a:rPr lang="es-MX" sz="1400" kern="1200" dirty="0" err="1"/>
            <a:t>OutputStream</a:t>
          </a:r>
          <a:endParaRPr lang="es-MX" sz="1400" kern="1200" dirty="0"/>
        </a:p>
      </dsp:txBody>
      <dsp:txXfrm>
        <a:off x="3323584" y="802694"/>
        <a:ext cx="1129695" cy="564847"/>
      </dsp:txXfrm>
    </dsp:sp>
    <dsp:sp modelId="{7F38AA9C-F531-43F3-BFDA-3D2C9CB5C92E}">
      <dsp:nvSpPr>
        <dsp:cNvPr id="0" name=""/>
        <dsp:cNvSpPr/>
      </dsp:nvSpPr>
      <dsp:spPr>
        <a:xfrm>
          <a:off x="4690516" y="802694"/>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Piped</a:t>
          </a:r>
          <a:r>
            <a:rPr lang="es-MX" sz="1400" kern="1200" dirty="0"/>
            <a:t> </a:t>
          </a:r>
          <a:r>
            <a:rPr lang="es-MX" sz="1400" kern="1200" dirty="0" err="1"/>
            <a:t>OutputStream</a:t>
          </a:r>
          <a:endParaRPr lang="es-MX" sz="1400" kern="1200" dirty="0"/>
        </a:p>
      </dsp:txBody>
      <dsp:txXfrm>
        <a:off x="4690516" y="802694"/>
        <a:ext cx="1129695" cy="564847"/>
      </dsp:txXfrm>
    </dsp:sp>
    <dsp:sp modelId="{3D422D51-4F94-4D08-8332-483E3B98517B}">
      <dsp:nvSpPr>
        <dsp:cNvPr id="0" name=""/>
        <dsp:cNvSpPr/>
      </dsp:nvSpPr>
      <dsp:spPr>
        <a:xfrm>
          <a:off x="6057447" y="802694"/>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Object</a:t>
          </a:r>
          <a:r>
            <a:rPr lang="es-MX" sz="1400" kern="1200" dirty="0"/>
            <a:t> </a:t>
          </a:r>
          <a:r>
            <a:rPr lang="es-MX" sz="1400" kern="1200" dirty="0" err="1"/>
            <a:t>OutputStream</a:t>
          </a:r>
          <a:endParaRPr lang="es-MX" sz="1400" kern="1200" dirty="0"/>
        </a:p>
      </dsp:txBody>
      <dsp:txXfrm>
        <a:off x="6057447" y="802694"/>
        <a:ext cx="1129695" cy="5648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68471-4E8B-4EA9-9505-0B02825643E7}">
      <dsp:nvSpPr>
        <dsp:cNvPr id="0" name=""/>
        <dsp:cNvSpPr/>
      </dsp:nvSpPr>
      <dsp:spPr>
        <a:xfrm>
          <a:off x="4176464" y="739769"/>
          <a:ext cx="3581788" cy="248653"/>
        </a:xfrm>
        <a:custGeom>
          <a:avLst/>
          <a:gdLst/>
          <a:ahLst/>
          <a:cxnLst/>
          <a:rect l="0" t="0" r="0" b="0"/>
          <a:pathLst>
            <a:path>
              <a:moveTo>
                <a:pt x="0" y="0"/>
              </a:moveTo>
              <a:lnTo>
                <a:pt x="0" y="124326"/>
              </a:lnTo>
              <a:lnTo>
                <a:pt x="3581788" y="124326"/>
              </a:lnTo>
              <a:lnTo>
                <a:pt x="3581788"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891801-3FA7-433E-B2CB-F70B04A9A98E}">
      <dsp:nvSpPr>
        <dsp:cNvPr id="0" name=""/>
        <dsp:cNvSpPr/>
      </dsp:nvSpPr>
      <dsp:spPr>
        <a:xfrm>
          <a:off x="4176464" y="739769"/>
          <a:ext cx="2149072" cy="248653"/>
        </a:xfrm>
        <a:custGeom>
          <a:avLst/>
          <a:gdLst/>
          <a:ahLst/>
          <a:cxnLst/>
          <a:rect l="0" t="0" r="0" b="0"/>
          <a:pathLst>
            <a:path>
              <a:moveTo>
                <a:pt x="0" y="0"/>
              </a:moveTo>
              <a:lnTo>
                <a:pt x="0" y="124326"/>
              </a:lnTo>
              <a:lnTo>
                <a:pt x="2149072" y="124326"/>
              </a:lnTo>
              <a:lnTo>
                <a:pt x="2149072"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F47EB-FF69-4068-8C79-C50DDB20DCF4}">
      <dsp:nvSpPr>
        <dsp:cNvPr id="0" name=""/>
        <dsp:cNvSpPr/>
      </dsp:nvSpPr>
      <dsp:spPr>
        <a:xfrm>
          <a:off x="4176464" y="739769"/>
          <a:ext cx="716357" cy="248653"/>
        </a:xfrm>
        <a:custGeom>
          <a:avLst/>
          <a:gdLst/>
          <a:ahLst/>
          <a:cxnLst/>
          <a:rect l="0" t="0" r="0" b="0"/>
          <a:pathLst>
            <a:path>
              <a:moveTo>
                <a:pt x="0" y="0"/>
              </a:moveTo>
              <a:lnTo>
                <a:pt x="0" y="124326"/>
              </a:lnTo>
              <a:lnTo>
                <a:pt x="716357" y="124326"/>
              </a:lnTo>
              <a:lnTo>
                <a:pt x="716357"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89E790-EB48-4919-B599-7B582E36474B}">
      <dsp:nvSpPr>
        <dsp:cNvPr id="0" name=""/>
        <dsp:cNvSpPr/>
      </dsp:nvSpPr>
      <dsp:spPr>
        <a:xfrm>
          <a:off x="3460106" y="739769"/>
          <a:ext cx="716357" cy="248653"/>
        </a:xfrm>
        <a:custGeom>
          <a:avLst/>
          <a:gdLst/>
          <a:ahLst/>
          <a:cxnLst/>
          <a:rect l="0" t="0" r="0" b="0"/>
          <a:pathLst>
            <a:path>
              <a:moveTo>
                <a:pt x="716357" y="0"/>
              </a:moveTo>
              <a:lnTo>
                <a:pt x="716357" y="124326"/>
              </a:lnTo>
              <a:lnTo>
                <a:pt x="0" y="124326"/>
              </a:lnTo>
              <a:lnTo>
                <a:pt x="0"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41009-AB78-4E7C-823D-80B5EDC80477}">
      <dsp:nvSpPr>
        <dsp:cNvPr id="0" name=""/>
        <dsp:cNvSpPr/>
      </dsp:nvSpPr>
      <dsp:spPr>
        <a:xfrm>
          <a:off x="2027391" y="739769"/>
          <a:ext cx="2149072" cy="248653"/>
        </a:xfrm>
        <a:custGeom>
          <a:avLst/>
          <a:gdLst/>
          <a:ahLst/>
          <a:cxnLst/>
          <a:rect l="0" t="0" r="0" b="0"/>
          <a:pathLst>
            <a:path>
              <a:moveTo>
                <a:pt x="2149072" y="0"/>
              </a:moveTo>
              <a:lnTo>
                <a:pt x="2149072" y="124326"/>
              </a:lnTo>
              <a:lnTo>
                <a:pt x="0" y="124326"/>
              </a:lnTo>
              <a:lnTo>
                <a:pt x="0"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CB35F-0C71-453D-A874-52C56E650872}">
      <dsp:nvSpPr>
        <dsp:cNvPr id="0" name=""/>
        <dsp:cNvSpPr/>
      </dsp:nvSpPr>
      <dsp:spPr>
        <a:xfrm>
          <a:off x="594675" y="739769"/>
          <a:ext cx="3581788" cy="248653"/>
        </a:xfrm>
        <a:custGeom>
          <a:avLst/>
          <a:gdLst/>
          <a:ahLst/>
          <a:cxnLst/>
          <a:rect l="0" t="0" r="0" b="0"/>
          <a:pathLst>
            <a:path>
              <a:moveTo>
                <a:pt x="3581788" y="0"/>
              </a:moveTo>
              <a:lnTo>
                <a:pt x="3581788" y="124326"/>
              </a:lnTo>
              <a:lnTo>
                <a:pt x="0" y="124326"/>
              </a:lnTo>
              <a:lnTo>
                <a:pt x="0"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CEF48-499B-47BE-A830-35B68DD03C99}">
      <dsp:nvSpPr>
        <dsp:cNvPr id="0" name=""/>
        <dsp:cNvSpPr/>
      </dsp:nvSpPr>
      <dsp:spPr>
        <a:xfrm>
          <a:off x="3584432" y="147738"/>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Reader</a:t>
          </a:r>
        </a:p>
      </dsp:txBody>
      <dsp:txXfrm>
        <a:off x="3584432" y="147738"/>
        <a:ext cx="1184062" cy="592031"/>
      </dsp:txXfrm>
    </dsp:sp>
    <dsp:sp modelId="{9CAFFEC3-3CC3-4100-8775-E3A9D89965A2}">
      <dsp:nvSpPr>
        <dsp:cNvPr id="0" name=""/>
        <dsp:cNvSpPr/>
      </dsp:nvSpPr>
      <dsp:spPr>
        <a:xfrm>
          <a:off x="2644"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Buffered</a:t>
          </a:r>
          <a:r>
            <a:rPr lang="es-MX" sz="1800" kern="1200" dirty="0"/>
            <a:t> Reader</a:t>
          </a:r>
        </a:p>
      </dsp:txBody>
      <dsp:txXfrm>
        <a:off x="2644" y="988422"/>
        <a:ext cx="1184062" cy="592031"/>
      </dsp:txXfrm>
    </dsp:sp>
    <dsp:sp modelId="{1048E5C1-5C63-4918-B303-B51D91FA0622}">
      <dsp:nvSpPr>
        <dsp:cNvPr id="0" name=""/>
        <dsp:cNvSpPr/>
      </dsp:nvSpPr>
      <dsp:spPr>
        <a:xfrm>
          <a:off x="1435359"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CharArray</a:t>
          </a:r>
          <a:r>
            <a:rPr lang="es-MX" sz="1800" kern="1200" dirty="0"/>
            <a:t> </a:t>
          </a:r>
          <a:r>
            <a:rPr lang="es-MX" sz="1800" kern="1200" dirty="0" err="1"/>
            <a:t>reader</a:t>
          </a:r>
          <a:endParaRPr lang="es-MX" sz="1800" kern="1200" dirty="0"/>
        </a:p>
      </dsp:txBody>
      <dsp:txXfrm>
        <a:off x="1435359" y="988422"/>
        <a:ext cx="1184062" cy="592031"/>
      </dsp:txXfrm>
    </dsp:sp>
    <dsp:sp modelId="{A3B1E652-7D03-4743-9AA8-D652E493C187}">
      <dsp:nvSpPr>
        <dsp:cNvPr id="0" name=""/>
        <dsp:cNvSpPr/>
      </dsp:nvSpPr>
      <dsp:spPr>
        <a:xfrm>
          <a:off x="2868075"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InputStream</a:t>
          </a:r>
          <a:r>
            <a:rPr lang="es-MX" sz="1800" kern="1200" dirty="0"/>
            <a:t> Reader</a:t>
          </a:r>
        </a:p>
      </dsp:txBody>
      <dsp:txXfrm>
        <a:off x="2868075" y="988422"/>
        <a:ext cx="1184062" cy="592031"/>
      </dsp:txXfrm>
    </dsp:sp>
    <dsp:sp modelId="{7F38AA9C-F531-43F3-BFDA-3D2C9CB5C92E}">
      <dsp:nvSpPr>
        <dsp:cNvPr id="0" name=""/>
        <dsp:cNvSpPr/>
      </dsp:nvSpPr>
      <dsp:spPr>
        <a:xfrm>
          <a:off x="4300790"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Filter</a:t>
          </a:r>
          <a:r>
            <a:rPr lang="es-MX" sz="1800" kern="1200" dirty="0"/>
            <a:t> Reader</a:t>
          </a:r>
        </a:p>
      </dsp:txBody>
      <dsp:txXfrm>
        <a:off x="4300790" y="988422"/>
        <a:ext cx="1184062" cy="592031"/>
      </dsp:txXfrm>
    </dsp:sp>
    <dsp:sp modelId="{3D422D51-4F94-4D08-8332-483E3B98517B}">
      <dsp:nvSpPr>
        <dsp:cNvPr id="0" name=""/>
        <dsp:cNvSpPr/>
      </dsp:nvSpPr>
      <dsp:spPr>
        <a:xfrm>
          <a:off x="5733505"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Piped</a:t>
          </a:r>
          <a:r>
            <a:rPr lang="es-MX" sz="1800" kern="1200" dirty="0"/>
            <a:t> Reader</a:t>
          </a:r>
        </a:p>
      </dsp:txBody>
      <dsp:txXfrm>
        <a:off x="5733505" y="988422"/>
        <a:ext cx="1184062" cy="592031"/>
      </dsp:txXfrm>
    </dsp:sp>
    <dsp:sp modelId="{4626499D-BAD2-4AC3-B65A-669317A9797A}">
      <dsp:nvSpPr>
        <dsp:cNvPr id="0" name=""/>
        <dsp:cNvSpPr/>
      </dsp:nvSpPr>
      <dsp:spPr>
        <a:xfrm>
          <a:off x="7166221"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String</a:t>
          </a:r>
          <a:r>
            <a:rPr lang="es-MX" sz="1800" kern="1200" dirty="0"/>
            <a:t> Reader</a:t>
          </a:r>
        </a:p>
      </dsp:txBody>
      <dsp:txXfrm>
        <a:off x="7166221" y="988422"/>
        <a:ext cx="1184062" cy="5920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13C4A-5112-4F46-BD8E-99C07747F484}">
      <dsp:nvSpPr>
        <dsp:cNvPr id="0" name=""/>
        <dsp:cNvSpPr/>
      </dsp:nvSpPr>
      <dsp:spPr>
        <a:xfrm>
          <a:off x="4176464" y="793974"/>
          <a:ext cx="3668923" cy="212251"/>
        </a:xfrm>
        <a:custGeom>
          <a:avLst/>
          <a:gdLst/>
          <a:ahLst/>
          <a:cxnLst/>
          <a:rect l="0" t="0" r="0" b="0"/>
          <a:pathLst>
            <a:path>
              <a:moveTo>
                <a:pt x="0" y="0"/>
              </a:moveTo>
              <a:lnTo>
                <a:pt x="0" y="106125"/>
              </a:lnTo>
              <a:lnTo>
                <a:pt x="3668923" y="106125"/>
              </a:lnTo>
              <a:lnTo>
                <a:pt x="3668923"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668471-4E8B-4EA9-9505-0B02825643E7}">
      <dsp:nvSpPr>
        <dsp:cNvPr id="0" name=""/>
        <dsp:cNvSpPr/>
      </dsp:nvSpPr>
      <dsp:spPr>
        <a:xfrm>
          <a:off x="4176464" y="793974"/>
          <a:ext cx="2445948" cy="212251"/>
        </a:xfrm>
        <a:custGeom>
          <a:avLst/>
          <a:gdLst/>
          <a:ahLst/>
          <a:cxnLst/>
          <a:rect l="0" t="0" r="0" b="0"/>
          <a:pathLst>
            <a:path>
              <a:moveTo>
                <a:pt x="0" y="0"/>
              </a:moveTo>
              <a:lnTo>
                <a:pt x="0" y="106125"/>
              </a:lnTo>
              <a:lnTo>
                <a:pt x="2445948" y="106125"/>
              </a:lnTo>
              <a:lnTo>
                <a:pt x="2445948"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891801-3FA7-433E-B2CB-F70B04A9A98E}">
      <dsp:nvSpPr>
        <dsp:cNvPr id="0" name=""/>
        <dsp:cNvSpPr/>
      </dsp:nvSpPr>
      <dsp:spPr>
        <a:xfrm>
          <a:off x="4176464" y="793974"/>
          <a:ext cx="1222974" cy="212251"/>
        </a:xfrm>
        <a:custGeom>
          <a:avLst/>
          <a:gdLst/>
          <a:ahLst/>
          <a:cxnLst/>
          <a:rect l="0" t="0" r="0" b="0"/>
          <a:pathLst>
            <a:path>
              <a:moveTo>
                <a:pt x="0" y="0"/>
              </a:moveTo>
              <a:lnTo>
                <a:pt x="0" y="106125"/>
              </a:lnTo>
              <a:lnTo>
                <a:pt x="1222974" y="106125"/>
              </a:lnTo>
              <a:lnTo>
                <a:pt x="1222974"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F47EB-FF69-4068-8C79-C50DDB20DCF4}">
      <dsp:nvSpPr>
        <dsp:cNvPr id="0" name=""/>
        <dsp:cNvSpPr/>
      </dsp:nvSpPr>
      <dsp:spPr>
        <a:xfrm>
          <a:off x="4130744" y="793974"/>
          <a:ext cx="91440" cy="212251"/>
        </a:xfrm>
        <a:custGeom>
          <a:avLst/>
          <a:gdLst/>
          <a:ahLst/>
          <a:cxnLst/>
          <a:rect l="0" t="0" r="0" b="0"/>
          <a:pathLst>
            <a:path>
              <a:moveTo>
                <a:pt x="45720" y="0"/>
              </a:moveTo>
              <a:lnTo>
                <a:pt x="45720"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89E790-EB48-4919-B599-7B582E36474B}">
      <dsp:nvSpPr>
        <dsp:cNvPr id="0" name=""/>
        <dsp:cNvSpPr/>
      </dsp:nvSpPr>
      <dsp:spPr>
        <a:xfrm>
          <a:off x="2953489" y="793974"/>
          <a:ext cx="1222974" cy="212251"/>
        </a:xfrm>
        <a:custGeom>
          <a:avLst/>
          <a:gdLst/>
          <a:ahLst/>
          <a:cxnLst/>
          <a:rect l="0" t="0" r="0" b="0"/>
          <a:pathLst>
            <a:path>
              <a:moveTo>
                <a:pt x="1222974" y="0"/>
              </a:moveTo>
              <a:lnTo>
                <a:pt x="1222974" y="106125"/>
              </a:lnTo>
              <a:lnTo>
                <a:pt x="0" y="106125"/>
              </a:lnTo>
              <a:lnTo>
                <a:pt x="0"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41009-AB78-4E7C-823D-80B5EDC80477}">
      <dsp:nvSpPr>
        <dsp:cNvPr id="0" name=""/>
        <dsp:cNvSpPr/>
      </dsp:nvSpPr>
      <dsp:spPr>
        <a:xfrm>
          <a:off x="1730515" y="793974"/>
          <a:ext cx="2445948" cy="212251"/>
        </a:xfrm>
        <a:custGeom>
          <a:avLst/>
          <a:gdLst/>
          <a:ahLst/>
          <a:cxnLst/>
          <a:rect l="0" t="0" r="0" b="0"/>
          <a:pathLst>
            <a:path>
              <a:moveTo>
                <a:pt x="2445948" y="0"/>
              </a:moveTo>
              <a:lnTo>
                <a:pt x="2445948" y="106125"/>
              </a:lnTo>
              <a:lnTo>
                <a:pt x="0" y="106125"/>
              </a:lnTo>
              <a:lnTo>
                <a:pt x="0"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CB35F-0C71-453D-A874-52C56E650872}">
      <dsp:nvSpPr>
        <dsp:cNvPr id="0" name=""/>
        <dsp:cNvSpPr/>
      </dsp:nvSpPr>
      <dsp:spPr>
        <a:xfrm>
          <a:off x="507540" y="793974"/>
          <a:ext cx="3668923" cy="212251"/>
        </a:xfrm>
        <a:custGeom>
          <a:avLst/>
          <a:gdLst/>
          <a:ahLst/>
          <a:cxnLst/>
          <a:rect l="0" t="0" r="0" b="0"/>
          <a:pathLst>
            <a:path>
              <a:moveTo>
                <a:pt x="3668923" y="0"/>
              </a:moveTo>
              <a:lnTo>
                <a:pt x="3668923" y="106125"/>
              </a:lnTo>
              <a:lnTo>
                <a:pt x="0" y="106125"/>
              </a:lnTo>
              <a:lnTo>
                <a:pt x="0"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CEF48-499B-47BE-A830-35B68DD03C99}">
      <dsp:nvSpPr>
        <dsp:cNvPr id="0" name=""/>
        <dsp:cNvSpPr/>
      </dsp:nvSpPr>
      <dsp:spPr>
        <a:xfrm>
          <a:off x="3671102" y="288612"/>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Writer</a:t>
          </a:r>
          <a:endParaRPr lang="es-MX" sz="1300" kern="1200" dirty="0"/>
        </a:p>
      </dsp:txBody>
      <dsp:txXfrm>
        <a:off x="3671102" y="288612"/>
        <a:ext cx="1010722" cy="505361"/>
      </dsp:txXfrm>
    </dsp:sp>
    <dsp:sp modelId="{9CAFFEC3-3CC3-4100-8775-E3A9D89965A2}">
      <dsp:nvSpPr>
        <dsp:cNvPr id="0" name=""/>
        <dsp:cNvSpPr/>
      </dsp:nvSpPr>
      <dsp:spPr>
        <a:xfrm>
          <a:off x="2179"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Buffered</a:t>
          </a:r>
          <a:r>
            <a:rPr lang="es-MX" sz="1300" kern="1200" dirty="0"/>
            <a:t> </a:t>
          </a:r>
          <a:r>
            <a:rPr lang="es-MX" sz="1300" kern="1200" dirty="0" err="1"/>
            <a:t>Writer</a:t>
          </a:r>
          <a:endParaRPr lang="es-MX" sz="1300" kern="1200" dirty="0"/>
        </a:p>
      </dsp:txBody>
      <dsp:txXfrm>
        <a:off x="2179" y="1006225"/>
        <a:ext cx="1010722" cy="505361"/>
      </dsp:txXfrm>
    </dsp:sp>
    <dsp:sp modelId="{1048E5C1-5C63-4918-B303-B51D91FA0622}">
      <dsp:nvSpPr>
        <dsp:cNvPr id="0" name=""/>
        <dsp:cNvSpPr/>
      </dsp:nvSpPr>
      <dsp:spPr>
        <a:xfrm>
          <a:off x="1225153"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CharArray</a:t>
          </a:r>
          <a:r>
            <a:rPr lang="es-MX" sz="1300" kern="1200" dirty="0"/>
            <a:t> </a:t>
          </a:r>
          <a:r>
            <a:rPr lang="es-MX" sz="1300" kern="1200" dirty="0" err="1"/>
            <a:t>Writer</a:t>
          </a:r>
          <a:endParaRPr lang="es-MX" sz="1300" kern="1200" dirty="0"/>
        </a:p>
      </dsp:txBody>
      <dsp:txXfrm>
        <a:off x="1225153" y="1006225"/>
        <a:ext cx="1010722" cy="505361"/>
      </dsp:txXfrm>
    </dsp:sp>
    <dsp:sp modelId="{A3B1E652-7D03-4743-9AA8-D652E493C187}">
      <dsp:nvSpPr>
        <dsp:cNvPr id="0" name=""/>
        <dsp:cNvSpPr/>
      </dsp:nvSpPr>
      <dsp:spPr>
        <a:xfrm>
          <a:off x="2448128"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OutputStream</a:t>
          </a:r>
          <a:r>
            <a:rPr lang="es-MX" sz="1300" kern="1200" dirty="0"/>
            <a:t> </a:t>
          </a:r>
          <a:r>
            <a:rPr lang="es-MX" sz="1300" kern="1200" dirty="0" err="1"/>
            <a:t>Writer</a:t>
          </a:r>
          <a:endParaRPr lang="es-MX" sz="1300" kern="1200" dirty="0"/>
        </a:p>
      </dsp:txBody>
      <dsp:txXfrm>
        <a:off x="2448128" y="1006225"/>
        <a:ext cx="1010722" cy="505361"/>
      </dsp:txXfrm>
    </dsp:sp>
    <dsp:sp modelId="{7F38AA9C-F531-43F3-BFDA-3D2C9CB5C92E}">
      <dsp:nvSpPr>
        <dsp:cNvPr id="0" name=""/>
        <dsp:cNvSpPr/>
      </dsp:nvSpPr>
      <dsp:spPr>
        <a:xfrm>
          <a:off x="3671102"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Filter</a:t>
          </a:r>
          <a:r>
            <a:rPr lang="es-MX" sz="1300" kern="1200" dirty="0"/>
            <a:t> </a:t>
          </a:r>
          <a:r>
            <a:rPr lang="es-MX" sz="1300" kern="1200" dirty="0" err="1"/>
            <a:t>Writer</a:t>
          </a:r>
          <a:endParaRPr lang="es-MX" sz="1300" kern="1200" dirty="0"/>
        </a:p>
      </dsp:txBody>
      <dsp:txXfrm>
        <a:off x="3671102" y="1006225"/>
        <a:ext cx="1010722" cy="505361"/>
      </dsp:txXfrm>
    </dsp:sp>
    <dsp:sp modelId="{3D422D51-4F94-4D08-8332-483E3B98517B}">
      <dsp:nvSpPr>
        <dsp:cNvPr id="0" name=""/>
        <dsp:cNvSpPr/>
      </dsp:nvSpPr>
      <dsp:spPr>
        <a:xfrm>
          <a:off x="4894077"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Piped</a:t>
          </a:r>
          <a:r>
            <a:rPr lang="es-MX" sz="1300" kern="1200" dirty="0"/>
            <a:t> </a:t>
          </a:r>
          <a:r>
            <a:rPr lang="es-MX" sz="1300" kern="1200" dirty="0" err="1"/>
            <a:t>Writer</a:t>
          </a:r>
          <a:endParaRPr lang="es-MX" sz="1300" kern="1200" dirty="0"/>
        </a:p>
      </dsp:txBody>
      <dsp:txXfrm>
        <a:off x="4894077" y="1006225"/>
        <a:ext cx="1010722" cy="505361"/>
      </dsp:txXfrm>
    </dsp:sp>
    <dsp:sp modelId="{4626499D-BAD2-4AC3-B65A-669317A9797A}">
      <dsp:nvSpPr>
        <dsp:cNvPr id="0" name=""/>
        <dsp:cNvSpPr/>
      </dsp:nvSpPr>
      <dsp:spPr>
        <a:xfrm>
          <a:off x="6117051"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String</a:t>
          </a:r>
          <a:r>
            <a:rPr lang="es-MX" sz="1300" kern="1200" dirty="0"/>
            <a:t> </a:t>
          </a:r>
          <a:r>
            <a:rPr lang="es-MX" sz="1300" kern="1200" dirty="0" err="1"/>
            <a:t>Writer</a:t>
          </a:r>
          <a:endParaRPr lang="es-MX" sz="1300" kern="1200" dirty="0"/>
        </a:p>
      </dsp:txBody>
      <dsp:txXfrm>
        <a:off x="6117051" y="1006225"/>
        <a:ext cx="1010722" cy="505361"/>
      </dsp:txXfrm>
    </dsp:sp>
    <dsp:sp modelId="{C3476F31-5E57-4069-B946-F96FBBEFF297}">
      <dsp:nvSpPr>
        <dsp:cNvPr id="0" name=""/>
        <dsp:cNvSpPr/>
      </dsp:nvSpPr>
      <dsp:spPr>
        <a:xfrm>
          <a:off x="7340025"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Print</a:t>
          </a:r>
          <a:r>
            <a:rPr lang="es-MX" sz="1300" kern="1200" dirty="0"/>
            <a:t> </a:t>
          </a:r>
          <a:r>
            <a:rPr lang="es-MX" sz="1300" kern="1200" dirty="0" err="1"/>
            <a:t>Writer</a:t>
          </a:r>
          <a:endParaRPr lang="es-MX" sz="1300" kern="1200" dirty="0"/>
        </a:p>
      </dsp:txBody>
      <dsp:txXfrm>
        <a:off x="7340025" y="1006225"/>
        <a:ext cx="1010722" cy="5053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C2249-877C-47FF-86AB-448EB76E48FE}">
      <dsp:nvSpPr>
        <dsp:cNvPr id="0" name=""/>
        <dsp:cNvSpPr/>
      </dsp:nvSpPr>
      <dsp:spPr>
        <a:xfrm rot="5400000">
          <a:off x="-145862" y="147534"/>
          <a:ext cx="972419" cy="68069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Solicitud de datos</a:t>
          </a:r>
        </a:p>
      </dsp:txBody>
      <dsp:txXfrm rot="-5400000">
        <a:off x="2" y="342018"/>
        <a:ext cx="680693" cy="291726"/>
      </dsp:txXfrm>
    </dsp:sp>
    <dsp:sp modelId="{57F643AA-82ED-4BE3-8079-4A4C629FFA9F}">
      <dsp:nvSpPr>
        <dsp:cNvPr id="0" name=""/>
        <dsp:cNvSpPr/>
      </dsp:nvSpPr>
      <dsp:spPr>
        <a:xfrm rot="5400000">
          <a:off x="1587203" y="-904839"/>
          <a:ext cx="632072" cy="24450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s-MX" sz="900" kern="1200" dirty="0"/>
            <a:t>Crea el flujo de entrada</a:t>
          </a:r>
        </a:p>
        <a:p>
          <a:pPr marL="57150" lvl="1" indent="-57150" algn="l" defTabSz="400050">
            <a:lnSpc>
              <a:spcPct val="90000"/>
            </a:lnSpc>
            <a:spcBef>
              <a:spcPct val="0"/>
            </a:spcBef>
            <a:spcAft>
              <a:spcPct val="15000"/>
            </a:spcAft>
            <a:buChar char="•"/>
          </a:pPr>
          <a:r>
            <a:rPr lang="es-MX" sz="900" kern="1200" dirty="0"/>
            <a:t>Pide información sobre el servidor</a:t>
          </a:r>
        </a:p>
      </dsp:txBody>
      <dsp:txXfrm rot="-5400000">
        <a:off x="680693" y="32526"/>
        <a:ext cx="2414238" cy="570362"/>
      </dsp:txXfrm>
    </dsp:sp>
    <dsp:sp modelId="{685D6328-FEA9-48AB-94AF-96A69DAEB0B2}">
      <dsp:nvSpPr>
        <dsp:cNvPr id="0" name=""/>
        <dsp:cNvSpPr/>
      </dsp:nvSpPr>
      <dsp:spPr>
        <a:xfrm rot="5400000">
          <a:off x="-145862" y="982040"/>
          <a:ext cx="972419" cy="68069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Crea el Socket</a:t>
          </a:r>
        </a:p>
      </dsp:txBody>
      <dsp:txXfrm rot="-5400000">
        <a:off x="2" y="1176524"/>
        <a:ext cx="680693" cy="291726"/>
      </dsp:txXfrm>
    </dsp:sp>
    <dsp:sp modelId="{36A4D126-2D9E-4045-ADD6-2FF5645E4C35}">
      <dsp:nvSpPr>
        <dsp:cNvPr id="0" name=""/>
        <dsp:cNvSpPr/>
      </dsp:nvSpPr>
      <dsp:spPr>
        <a:xfrm rot="5400000">
          <a:off x="1587203" y="-70332"/>
          <a:ext cx="632072" cy="24450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s-MX" sz="900" kern="1200" dirty="0"/>
            <a:t>Crea el socket</a:t>
          </a:r>
        </a:p>
        <a:p>
          <a:pPr marL="57150" lvl="1" indent="-57150" algn="l" defTabSz="400050">
            <a:lnSpc>
              <a:spcPct val="90000"/>
            </a:lnSpc>
            <a:spcBef>
              <a:spcPct val="0"/>
            </a:spcBef>
            <a:spcAft>
              <a:spcPct val="15000"/>
            </a:spcAft>
            <a:buChar char="•"/>
          </a:pPr>
          <a:r>
            <a:rPr lang="es-MX" sz="900" kern="1200" dirty="0"/>
            <a:t>Se conecta con el servidor</a:t>
          </a:r>
        </a:p>
        <a:p>
          <a:pPr marL="57150" lvl="1" indent="-57150" algn="l" defTabSz="400050">
            <a:lnSpc>
              <a:spcPct val="90000"/>
            </a:lnSpc>
            <a:spcBef>
              <a:spcPct val="0"/>
            </a:spcBef>
            <a:spcAft>
              <a:spcPct val="15000"/>
            </a:spcAft>
            <a:buChar char="•"/>
          </a:pPr>
          <a:r>
            <a:rPr lang="es-MX" sz="900" kern="1200" dirty="0"/>
            <a:t>Crea el flujo de lectura</a:t>
          </a:r>
        </a:p>
        <a:p>
          <a:pPr marL="57150" lvl="1" indent="-57150" algn="l" defTabSz="400050">
            <a:lnSpc>
              <a:spcPct val="90000"/>
            </a:lnSpc>
            <a:spcBef>
              <a:spcPct val="0"/>
            </a:spcBef>
            <a:spcAft>
              <a:spcPct val="15000"/>
            </a:spcAft>
            <a:buChar char="•"/>
          </a:pPr>
          <a:r>
            <a:rPr lang="es-MX" sz="900" kern="1200" dirty="0"/>
            <a:t>Lee el mensaje recibido y lo imprime</a:t>
          </a:r>
        </a:p>
      </dsp:txBody>
      <dsp:txXfrm rot="-5400000">
        <a:off x="680693" y="867033"/>
        <a:ext cx="2414238" cy="570362"/>
      </dsp:txXfrm>
    </dsp:sp>
    <dsp:sp modelId="{6871C0D0-D84D-4BF5-91F0-468190C59C69}">
      <dsp:nvSpPr>
        <dsp:cNvPr id="0" name=""/>
        <dsp:cNvSpPr/>
      </dsp:nvSpPr>
      <dsp:spPr>
        <a:xfrm rot="5400000">
          <a:off x="-145862" y="1816547"/>
          <a:ext cx="972419" cy="68069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Cierre del cliente</a:t>
          </a:r>
        </a:p>
      </dsp:txBody>
      <dsp:txXfrm rot="-5400000">
        <a:off x="2" y="2011031"/>
        <a:ext cx="680693" cy="291726"/>
      </dsp:txXfrm>
    </dsp:sp>
    <dsp:sp modelId="{D6065EA4-5596-43F4-98F0-B9E5FC9F63DF}">
      <dsp:nvSpPr>
        <dsp:cNvPr id="0" name=""/>
        <dsp:cNvSpPr/>
      </dsp:nvSpPr>
      <dsp:spPr>
        <a:xfrm rot="5400000">
          <a:off x="1587203" y="764174"/>
          <a:ext cx="632072" cy="24450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s-MX" sz="900" kern="1200" dirty="0"/>
            <a:t>Cierra los flujos</a:t>
          </a:r>
        </a:p>
        <a:p>
          <a:pPr marL="57150" lvl="1" indent="-57150" algn="l" defTabSz="400050">
            <a:lnSpc>
              <a:spcPct val="90000"/>
            </a:lnSpc>
            <a:spcBef>
              <a:spcPct val="0"/>
            </a:spcBef>
            <a:spcAft>
              <a:spcPct val="15000"/>
            </a:spcAft>
            <a:buChar char="•"/>
          </a:pPr>
          <a:r>
            <a:rPr lang="es-MX" sz="900" kern="1200" dirty="0"/>
            <a:t>Cierra el socket</a:t>
          </a:r>
        </a:p>
      </dsp:txBody>
      <dsp:txXfrm rot="-5400000">
        <a:off x="680693" y="1701540"/>
        <a:ext cx="2414238" cy="570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537E8-ED58-41ED-8283-C2F7026688E7}">
      <dsp:nvSpPr>
        <dsp:cNvPr id="0" name=""/>
        <dsp:cNvSpPr/>
      </dsp:nvSpPr>
      <dsp:spPr>
        <a:xfrm rot="5400000">
          <a:off x="-212954" y="213384"/>
          <a:ext cx="1419699" cy="993789"/>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Creación del </a:t>
          </a:r>
          <a:r>
            <a:rPr lang="es-MX" sz="1400" kern="1200" dirty="0" err="1"/>
            <a:t>ServerSocket</a:t>
          </a:r>
          <a:endParaRPr lang="es-MX" sz="1400" kern="1200" dirty="0"/>
        </a:p>
      </dsp:txBody>
      <dsp:txXfrm rot="-5400000">
        <a:off x="2" y="497324"/>
        <a:ext cx="993789" cy="425910"/>
      </dsp:txXfrm>
    </dsp:sp>
    <dsp:sp modelId="{5CFE1916-6E09-4836-8E75-9782376BB64F}">
      <dsp:nvSpPr>
        <dsp:cNvPr id="0" name=""/>
        <dsp:cNvSpPr/>
      </dsp:nvSpPr>
      <dsp:spPr>
        <a:xfrm rot="5400000">
          <a:off x="1598386" y="-604167"/>
          <a:ext cx="922804" cy="21319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Crea el socket</a:t>
          </a:r>
        </a:p>
        <a:p>
          <a:pPr marL="57150" lvl="1" indent="-57150" algn="l" defTabSz="488950">
            <a:lnSpc>
              <a:spcPct val="90000"/>
            </a:lnSpc>
            <a:spcBef>
              <a:spcPct val="0"/>
            </a:spcBef>
            <a:spcAft>
              <a:spcPct val="15000"/>
            </a:spcAft>
            <a:buChar char="•"/>
          </a:pPr>
          <a:r>
            <a:rPr lang="es-MX" sz="1100" kern="1200" dirty="0"/>
            <a:t>Lo liga a un puerto</a:t>
          </a:r>
        </a:p>
      </dsp:txBody>
      <dsp:txXfrm rot="-5400000">
        <a:off x="993789" y="45478"/>
        <a:ext cx="2086950" cy="832708"/>
      </dsp:txXfrm>
    </dsp:sp>
    <dsp:sp modelId="{263CD290-FA50-4EBB-BB08-93E0F7CF4D5B}">
      <dsp:nvSpPr>
        <dsp:cNvPr id="0" name=""/>
        <dsp:cNvSpPr/>
      </dsp:nvSpPr>
      <dsp:spPr>
        <a:xfrm rot="5400000">
          <a:off x="-212954" y="1431250"/>
          <a:ext cx="1419699" cy="993789"/>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Ciclo infinito</a:t>
          </a:r>
        </a:p>
      </dsp:txBody>
      <dsp:txXfrm rot="-5400000">
        <a:off x="2" y="1715190"/>
        <a:ext cx="993789" cy="425910"/>
      </dsp:txXfrm>
    </dsp:sp>
    <dsp:sp modelId="{43B6BEDD-2AB3-43C0-AD25-95624BAAD839}">
      <dsp:nvSpPr>
        <dsp:cNvPr id="0" name=""/>
        <dsp:cNvSpPr/>
      </dsp:nvSpPr>
      <dsp:spPr>
        <a:xfrm rot="5400000">
          <a:off x="1598386" y="613699"/>
          <a:ext cx="922804" cy="21319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Espera una conexión</a:t>
          </a:r>
        </a:p>
        <a:p>
          <a:pPr marL="57150" lvl="1" indent="-57150" algn="l" defTabSz="488950">
            <a:lnSpc>
              <a:spcPct val="90000"/>
            </a:lnSpc>
            <a:spcBef>
              <a:spcPct val="0"/>
            </a:spcBef>
            <a:spcAft>
              <a:spcPct val="15000"/>
            </a:spcAft>
            <a:buChar char="•"/>
          </a:pPr>
          <a:r>
            <a:rPr lang="es-MX" sz="1100" kern="1200" dirty="0"/>
            <a:t>Establece una conexión</a:t>
          </a:r>
        </a:p>
        <a:p>
          <a:pPr marL="57150" lvl="1" indent="-57150" algn="l" defTabSz="488950">
            <a:lnSpc>
              <a:spcPct val="90000"/>
            </a:lnSpc>
            <a:spcBef>
              <a:spcPct val="0"/>
            </a:spcBef>
            <a:spcAft>
              <a:spcPct val="15000"/>
            </a:spcAft>
            <a:buChar char="•"/>
          </a:pPr>
          <a:r>
            <a:rPr lang="es-MX" sz="1100" kern="1200" dirty="0"/>
            <a:t>Envía un mensaje</a:t>
          </a:r>
        </a:p>
        <a:p>
          <a:pPr marL="57150" lvl="1" indent="-57150" algn="l" defTabSz="488950">
            <a:lnSpc>
              <a:spcPct val="90000"/>
            </a:lnSpc>
            <a:spcBef>
              <a:spcPct val="0"/>
            </a:spcBef>
            <a:spcAft>
              <a:spcPct val="15000"/>
            </a:spcAft>
            <a:buChar char="•"/>
          </a:pPr>
          <a:r>
            <a:rPr lang="es-MX" sz="1100" kern="1200" dirty="0"/>
            <a:t>Cierra la comunicación con el cliente</a:t>
          </a:r>
        </a:p>
      </dsp:txBody>
      <dsp:txXfrm rot="-5400000">
        <a:off x="993789" y="1263344"/>
        <a:ext cx="2086950" cy="832708"/>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E6F09E2-31A4-4888-8A0A-EDA544548C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30D1907D-C6B1-4C06-9D82-93CE8798A6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FD5629-8376-4989-AA21-68934A40B87E}" type="datetimeFigureOut">
              <a:rPr lang="es-MX" smtClean="0"/>
              <a:t>24/09/2019</a:t>
            </a:fld>
            <a:endParaRPr lang="es-MX"/>
          </a:p>
        </p:txBody>
      </p:sp>
      <p:sp>
        <p:nvSpPr>
          <p:cNvPr id="4" name="Marcador de pie de página 3">
            <a:extLst>
              <a:ext uri="{FF2B5EF4-FFF2-40B4-BE49-F238E27FC236}">
                <a16:creationId xmlns:a16="http://schemas.microsoft.com/office/drawing/2014/main" id="{FE57D65A-E112-4388-8420-4DAA54343B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E62DE07D-128A-48AC-B810-779AEECE76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C88F79-A7E1-47B3-9765-714FE65284CD}" type="slidenum">
              <a:rPr lang="es-MX" smtClean="0"/>
              <a:t>‹Nº›</a:t>
            </a:fld>
            <a:endParaRPr lang="es-MX"/>
          </a:p>
        </p:txBody>
      </p:sp>
    </p:spTree>
    <p:extLst>
      <p:ext uri="{BB962C8B-B14F-4D97-AF65-F5344CB8AC3E}">
        <p14:creationId xmlns:p14="http://schemas.microsoft.com/office/powerpoint/2010/main" val="1546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86E4E-D325-49F3-92DC-E1CBE11EDD3F}" type="datetimeFigureOut">
              <a:rPr lang="es-MX" smtClean="0"/>
              <a:t>24/09/2019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7F575A-D191-4F87-AFF1-A013C752B485}" type="slidenum">
              <a:rPr lang="es-MX" smtClean="0"/>
              <a:t>‹Nº›</a:t>
            </a:fld>
            <a:endParaRPr lang="es-MX"/>
          </a:p>
        </p:txBody>
      </p:sp>
    </p:spTree>
    <p:extLst>
      <p:ext uri="{BB962C8B-B14F-4D97-AF65-F5344CB8AC3E}">
        <p14:creationId xmlns:p14="http://schemas.microsoft.com/office/powerpoint/2010/main" val="1993308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Se</a:t>
            </a:r>
            <a:r>
              <a:rPr lang="es-MX" baseline="0" dirty="0"/>
              <a:t> busca dar un repaso de la arquitectura TCP/IP; danto énfasis en la capa de transporte.</a:t>
            </a:r>
          </a:p>
          <a:p>
            <a:pPr marL="171450" indent="-171450">
              <a:buFont typeface="Arial" panose="020B0604020202020204" pitchFamily="34" charset="0"/>
              <a:buChar char="•"/>
            </a:pPr>
            <a:r>
              <a:rPr lang="es-MX" baseline="0" dirty="0"/>
              <a:t>Acceso a la red</a:t>
            </a:r>
          </a:p>
          <a:p>
            <a:pPr marL="628650" lvl="1" indent="-171450">
              <a:buFont typeface="Arial" panose="020B0604020202020204" pitchFamily="34" charset="0"/>
              <a:buChar char="•"/>
            </a:pPr>
            <a:r>
              <a:rPr lang="es-MX" baseline="0" dirty="0"/>
              <a:t>Incluye la capa de red</a:t>
            </a:r>
          </a:p>
          <a:p>
            <a:pPr marL="628650" lvl="1" indent="-171450">
              <a:buFont typeface="Arial" panose="020B0604020202020204" pitchFamily="34" charset="0"/>
              <a:buChar char="•"/>
            </a:pPr>
            <a:r>
              <a:rPr lang="es-MX" baseline="0" dirty="0"/>
              <a:t>Modelo de referencia IEEE 802</a:t>
            </a:r>
          </a:p>
          <a:p>
            <a:pPr marL="628650" lvl="1" indent="-171450">
              <a:buFont typeface="Arial" panose="020B0604020202020204" pitchFamily="34" charset="0"/>
              <a:buChar char="•"/>
            </a:pPr>
            <a:r>
              <a:rPr lang="es-MX" dirty="0"/>
              <a:t>Control</a:t>
            </a:r>
            <a:r>
              <a:rPr lang="es-MX" baseline="0" dirty="0"/>
              <a:t> de enlace lógico (LLC)</a:t>
            </a:r>
          </a:p>
          <a:p>
            <a:pPr marL="628650" lvl="1" indent="-171450">
              <a:buFont typeface="Arial" panose="020B0604020202020204" pitchFamily="34" charset="0"/>
              <a:buChar char="•"/>
            </a:pPr>
            <a:r>
              <a:rPr lang="es-MX" baseline="0" dirty="0"/>
              <a:t>Control de acceso al medio (MAC)</a:t>
            </a:r>
          </a:p>
          <a:p>
            <a:pPr marL="171450" lvl="0" indent="-171450">
              <a:buFont typeface="Arial" panose="020B0604020202020204" pitchFamily="34" charset="0"/>
              <a:buChar char="•"/>
            </a:pPr>
            <a:r>
              <a:rPr lang="es-MX" baseline="0" dirty="0"/>
              <a:t>Internet</a:t>
            </a:r>
          </a:p>
          <a:p>
            <a:pPr marL="628650" lvl="1" indent="-171450">
              <a:buFont typeface="Arial" panose="020B0604020202020204" pitchFamily="34" charset="0"/>
              <a:buChar char="•"/>
            </a:pPr>
            <a:r>
              <a:rPr lang="es-MX" baseline="0" dirty="0"/>
              <a:t>IP e IGMP</a:t>
            </a:r>
          </a:p>
          <a:p>
            <a:pPr marL="628650" lvl="1" indent="-171450">
              <a:buFont typeface="Arial" panose="020B0604020202020204" pitchFamily="34" charset="0"/>
              <a:buChar char="•"/>
            </a:pPr>
            <a:r>
              <a:rPr lang="es-MX" baseline="0" dirty="0"/>
              <a:t>Establece rutas entre la fuente y el destino</a:t>
            </a:r>
          </a:p>
          <a:p>
            <a:pPr marL="628650" lvl="1" indent="-171450">
              <a:buFont typeface="Arial" panose="020B0604020202020204" pitchFamily="34" charset="0"/>
              <a:buChar char="•"/>
            </a:pPr>
            <a:r>
              <a:rPr lang="es-MX" baseline="0" dirty="0"/>
              <a:t>Dirige los nodos intermedios</a:t>
            </a:r>
          </a:p>
          <a:p>
            <a:pPr marL="628650" lvl="1" indent="-171450">
              <a:buFont typeface="Arial" panose="020B0604020202020204" pitchFamily="34" charset="0"/>
              <a:buChar char="•"/>
            </a:pPr>
            <a:r>
              <a:rPr lang="es-MX" baseline="0" dirty="0"/>
              <a:t>Ensambla paquetes </a:t>
            </a:r>
          </a:p>
          <a:p>
            <a:pPr marL="628650" lvl="1" indent="-171450">
              <a:buFont typeface="Arial" panose="020B0604020202020204" pitchFamily="34" charset="0"/>
              <a:buChar char="•"/>
            </a:pPr>
            <a:r>
              <a:rPr lang="es-MX" baseline="0" dirty="0"/>
              <a:t>Reconoce prioridades</a:t>
            </a:r>
          </a:p>
          <a:p>
            <a:pPr marL="628650" lvl="1" indent="-171450">
              <a:buFont typeface="Arial" panose="020B0604020202020204" pitchFamily="34" charset="0"/>
              <a:buChar char="•"/>
            </a:pPr>
            <a:r>
              <a:rPr lang="es-MX" baseline="0" dirty="0"/>
              <a:t>Uso de </a:t>
            </a:r>
            <a:r>
              <a:rPr lang="es-MX" baseline="0" dirty="0" err="1"/>
              <a:t>ruteadores</a:t>
            </a:r>
            <a:endParaRPr lang="es-MX" baseline="0" dirty="0"/>
          </a:p>
          <a:p>
            <a:pPr marL="171450" lvl="0" indent="-171450">
              <a:buFont typeface="Arial" panose="020B0604020202020204" pitchFamily="34" charset="0"/>
              <a:buChar char="•"/>
            </a:pPr>
            <a:r>
              <a:rPr lang="es-MX" baseline="0" dirty="0"/>
              <a:t>Transporte</a:t>
            </a:r>
          </a:p>
          <a:p>
            <a:pPr marL="628650" lvl="1" indent="-171450">
              <a:buFont typeface="Arial" panose="020B0604020202020204" pitchFamily="34" charset="0"/>
              <a:buChar char="•"/>
            </a:pPr>
            <a:r>
              <a:rPr lang="es-MX" baseline="0" dirty="0"/>
              <a:t>Le da confiabilidad a las capas inferiores</a:t>
            </a:r>
          </a:p>
          <a:p>
            <a:pPr marL="628650" lvl="1" indent="-171450">
              <a:buFont typeface="Arial" panose="020B0604020202020204" pitchFamily="34" charset="0"/>
              <a:buChar char="•"/>
            </a:pPr>
            <a:r>
              <a:rPr lang="es-MX" baseline="0" dirty="0"/>
              <a:t>Asegura integridad de los mensajes</a:t>
            </a:r>
          </a:p>
          <a:p>
            <a:pPr marL="628650" lvl="1" indent="-171450">
              <a:buFont typeface="Arial" panose="020B0604020202020204" pitchFamily="34" charset="0"/>
              <a:buChar char="•"/>
            </a:pPr>
            <a:r>
              <a:rPr lang="es-MX" baseline="0" dirty="0"/>
              <a:t>Control de flujo y control de errores</a:t>
            </a:r>
          </a:p>
          <a:p>
            <a:pPr marL="628650" lvl="1" indent="-171450">
              <a:buFont typeface="Arial" panose="020B0604020202020204" pitchFamily="34" charset="0"/>
              <a:buChar char="•"/>
            </a:pPr>
            <a:r>
              <a:rPr lang="es-MX" baseline="0" dirty="0" err="1"/>
              <a:t>Multiplexa</a:t>
            </a:r>
            <a:r>
              <a:rPr lang="es-MX" baseline="0" dirty="0"/>
              <a:t> conexiones</a:t>
            </a:r>
          </a:p>
          <a:p>
            <a:pPr marL="628650" lvl="1" indent="-171450">
              <a:buFont typeface="Arial" panose="020B0604020202020204" pitchFamily="34" charset="0"/>
              <a:buChar char="•"/>
            </a:pPr>
            <a:r>
              <a:rPr lang="es-MX" baseline="0" dirty="0"/>
              <a:t>Mapea direcciones a nombres</a:t>
            </a:r>
          </a:p>
          <a:p>
            <a:pPr marL="628650" lvl="1" indent="-171450">
              <a:buFont typeface="Arial" panose="020B0604020202020204" pitchFamily="34" charset="0"/>
              <a:buChar char="•"/>
            </a:pPr>
            <a:r>
              <a:rPr lang="es-MX" baseline="0" dirty="0"/>
              <a:t>TCP y UDP</a:t>
            </a:r>
          </a:p>
          <a:p>
            <a:pPr marL="171450" lvl="0" indent="-171450">
              <a:buFont typeface="Arial" panose="020B0604020202020204" pitchFamily="34" charset="0"/>
              <a:buChar char="•"/>
            </a:pPr>
            <a:r>
              <a:rPr lang="es-MX" baseline="0" dirty="0"/>
              <a:t>Aplicación</a:t>
            </a:r>
          </a:p>
          <a:p>
            <a:pPr marL="628650" lvl="1" indent="-171450">
              <a:buFont typeface="Arial" panose="020B0604020202020204" pitchFamily="34" charset="0"/>
              <a:buChar char="•"/>
            </a:pPr>
            <a:r>
              <a:rPr lang="es-MX" baseline="0" dirty="0"/>
              <a:t>Interfaz del usuario</a:t>
            </a:r>
          </a:p>
          <a:p>
            <a:pPr marL="628650" lvl="1" indent="-171450">
              <a:buFont typeface="Arial" panose="020B0604020202020204" pitchFamily="34" charset="0"/>
              <a:buChar char="•"/>
            </a:pPr>
            <a:r>
              <a:rPr lang="es-MX" baseline="0" dirty="0"/>
              <a:t>Residen las aplicaciones</a:t>
            </a:r>
          </a:p>
          <a:p>
            <a:pPr marL="628650" lvl="1" indent="-171450">
              <a:buFont typeface="Arial" panose="020B0604020202020204" pitchFamily="34" charset="0"/>
              <a:buChar char="•"/>
            </a:pPr>
            <a:r>
              <a:rPr lang="es-MX" baseline="0" dirty="0"/>
              <a:t>Realiza propiamente la tarea que utiliza las comunicaciones remotas</a:t>
            </a:r>
          </a:p>
          <a:p>
            <a:pPr marL="0" lvl="0" indent="0">
              <a:buFont typeface="Arial" panose="020B0604020202020204" pitchFamily="34" charset="0"/>
              <a:buNone/>
            </a:pPr>
            <a:endParaRPr lang="es-MX" baseline="0" dirty="0"/>
          </a:p>
          <a:p>
            <a:pPr marL="628650" lvl="1" indent="-171450">
              <a:buFont typeface="Arial" panose="020B0604020202020204" pitchFamily="34" charset="0"/>
              <a:buChar char="•"/>
            </a:pPr>
            <a:endParaRPr lang="es-MX" baseline="0" dirty="0"/>
          </a:p>
          <a:p>
            <a:pPr marL="628650" lvl="1" indent="-171450">
              <a:buFont typeface="Arial" panose="020B0604020202020204" pitchFamily="34" charset="0"/>
              <a:buChar char="•"/>
            </a:pPr>
            <a:endParaRPr lang="es-MX" dirty="0"/>
          </a:p>
        </p:txBody>
      </p:sp>
      <p:sp>
        <p:nvSpPr>
          <p:cNvPr id="4" name="3 Marcador de número de diapositiva"/>
          <p:cNvSpPr>
            <a:spLocks noGrp="1"/>
          </p:cNvSpPr>
          <p:nvPr>
            <p:ph type="sldNum" sz="quarter" idx="10"/>
          </p:nvPr>
        </p:nvSpPr>
        <p:spPr/>
        <p:txBody>
          <a:bodyPr/>
          <a:lstStyle/>
          <a:p>
            <a:fld id="{747F575A-D191-4F87-AFF1-A013C752B485}" type="slidenum">
              <a:rPr lang="es-MX" smtClean="0"/>
              <a:t>3</a:t>
            </a:fld>
            <a:endParaRPr lang="es-MX"/>
          </a:p>
        </p:txBody>
      </p:sp>
    </p:spTree>
    <p:extLst>
      <p:ext uri="{BB962C8B-B14F-4D97-AF65-F5344CB8AC3E}">
        <p14:creationId xmlns:p14="http://schemas.microsoft.com/office/powerpoint/2010/main" val="1997296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Hablar</a:t>
            </a:r>
            <a:r>
              <a:rPr lang="es-MX" baseline="0" dirty="0"/>
              <a:t> sobre la ubicación de TCP y UDP </a:t>
            </a:r>
            <a:endParaRPr lang="es-MX" dirty="0"/>
          </a:p>
        </p:txBody>
      </p:sp>
      <p:sp>
        <p:nvSpPr>
          <p:cNvPr id="4" name="3 Marcador de número de diapositiva"/>
          <p:cNvSpPr>
            <a:spLocks noGrp="1"/>
          </p:cNvSpPr>
          <p:nvPr>
            <p:ph type="sldNum" sz="quarter" idx="10"/>
          </p:nvPr>
        </p:nvSpPr>
        <p:spPr/>
        <p:txBody>
          <a:bodyPr/>
          <a:lstStyle/>
          <a:p>
            <a:fld id="{747F575A-D191-4F87-AFF1-A013C752B485}" type="slidenum">
              <a:rPr lang="es-MX" smtClean="0"/>
              <a:t>4</a:t>
            </a:fld>
            <a:endParaRPr lang="es-MX"/>
          </a:p>
        </p:txBody>
      </p:sp>
    </p:spTree>
    <p:extLst>
      <p:ext uri="{BB962C8B-B14F-4D97-AF65-F5344CB8AC3E}">
        <p14:creationId xmlns:p14="http://schemas.microsoft.com/office/powerpoint/2010/main" val="2320212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47F575A-D191-4F87-AFF1-A013C752B485}" type="slidenum">
              <a:rPr lang="es-MX" smtClean="0"/>
              <a:t>117</a:t>
            </a:fld>
            <a:endParaRPr lang="es-MX"/>
          </a:p>
        </p:txBody>
      </p:sp>
    </p:spTree>
    <p:extLst>
      <p:ext uri="{BB962C8B-B14F-4D97-AF65-F5344CB8AC3E}">
        <p14:creationId xmlns:p14="http://schemas.microsoft.com/office/powerpoint/2010/main" val="1379158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47F575A-D191-4F87-AFF1-A013C752B485}" type="slidenum">
              <a:rPr lang="es-MX" smtClean="0"/>
              <a:t>118</a:t>
            </a:fld>
            <a:endParaRPr lang="es-MX"/>
          </a:p>
        </p:txBody>
      </p:sp>
    </p:spTree>
    <p:extLst>
      <p:ext uri="{BB962C8B-B14F-4D97-AF65-F5344CB8AC3E}">
        <p14:creationId xmlns:p14="http://schemas.microsoft.com/office/powerpoint/2010/main" val="252451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24/09/2019</a:t>
            </a:fld>
            <a:endParaRPr lang="es-ES"/>
          </a:p>
        </p:txBody>
      </p:sp>
      <p:sp>
        <p:nvSpPr>
          <p:cNvPr id="5" name="Footer Placeholder 4"/>
          <p:cNvSpPr>
            <a:spLocks noGrp="1"/>
          </p:cNvSpPr>
          <p:nvPr>
            <p:ph type="ftr" sz="quarter" idx="11"/>
          </p:nvPr>
        </p:nvSpPr>
        <p:spPr>
          <a:xfrm>
            <a:off x="2396319" y="329308"/>
            <a:ext cx="3086292" cy="309201"/>
          </a:xfrm>
        </p:spPr>
        <p:txBody>
          <a:bodyPr/>
          <a:lstStyle/>
          <a:p>
            <a:endParaRPr lang="es-ES"/>
          </a:p>
        </p:txBody>
      </p:sp>
      <p:sp>
        <p:nvSpPr>
          <p:cNvPr id="6" name="Slide Number Placeholder 5"/>
          <p:cNvSpPr>
            <a:spLocks noGrp="1"/>
          </p:cNvSpPr>
          <p:nvPr>
            <p:ph type="sldNum" sz="quarter" idx="12"/>
          </p:nvPr>
        </p:nvSpPr>
        <p:spPr>
          <a:xfrm>
            <a:off x="1434703" y="798973"/>
            <a:ext cx="802005" cy="503578"/>
          </a:xfrm>
        </p:spPr>
        <p:txBody>
          <a:bodyPr/>
          <a:lstStyle/>
          <a:p>
            <a:fld id="{132FADFE-3B8F-471C-ABF0-DBC7717ECBBC}" type="slidenum">
              <a:rPr lang="es-ES" smtClean="0"/>
              <a:t>‹Nº›</a:t>
            </a:fld>
            <a:endParaRPr lang="es-E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719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24/09/2019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64403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24/09/2019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655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24/09/2019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399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24/09/2019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126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24/09/2019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385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Content Placeholder 3"/>
          <p:cNvSpPr>
            <a:spLocks noGrp="1"/>
          </p:cNvSpPr>
          <p:nvPr>
            <p:ph sz="half" idx="2"/>
          </p:nvPr>
        </p:nvSpPr>
        <p:spPr>
          <a:xfrm>
            <a:off x="1443491" y="2824270"/>
            <a:ext cx="3125766"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Content Placeholder 5"/>
          <p:cNvSpPr>
            <a:spLocks noGrp="1"/>
          </p:cNvSpPr>
          <p:nvPr>
            <p:ph sz="quarter" idx="4"/>
          </p:nvPr>
        </p:nvSpPr>
        <p:spPr>
          <a:xfrm>
            <a:off x="4889182" y="2821491"/>
            <a:ext cx="31256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24/09/2019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41147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24/09/2019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63517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24/09/2019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51630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24/09/2019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040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7A847CFC-816F-41D0-AAC0-9BF4FEBC753E}" type="datetimeFigureOut">
              <a:rPr lang="es-ES" smtClean="0"/>
              <a:t>24/09/2019</a:t>
            </a:fld>
            <a:endParaRPr lang="es-ES"/>
          </a:p>
        </p:txBody>
      </p:sp>
      <p:sp>
        <p:nvSpPr>
          <p:cNvPr id="6" name="Footer Placeholder 5"/>
          <p:cNvSpPr>
            <a:spLocks noGrp="1"/>
          </p:cNvSpPr>
          <p:nvPr>
            <p:ph type="ftr" sz="quarter" idx="11"/>
          </p:nvPr>
        </p:nvSpPr>
        <p:spPr>
          <a:xfrm>
            <a:off x="1437530" y="318641"/>
            <a:ext cx="3251553" cy="320931"/>
          </a:xfrm>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203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A847CFC-816F-41D0-AAC0-9BF4FEBC753E}" type="datetimeFigureOut">
              <a:rPr lang="es-ES" smtClean="0"/>
              <a:t>24/09/2019</a:t>
            </a:fld>
            <a:endParaRPr lang="es-E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354375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a:t>Unidad temática 1</a:t>
            </a:r>
            <a:endParaRPr lang="es-MX" dirty="0"/>
          </a:p>
        </p:txBody>
      </p:sp>
      <p:sp>
        <p:nvSpPr>
          <p:cNvPr id="3" name="2 Subtítulo"/>
          <p:cNvSpPr>
            <a:spLocks noGrp="1"/>
          </p:cNvSpPr>
          <p:nvPr>
            <p:ph type="subTitle" idx="1"/>
          </p:nvPr>
        </p:nvSpPr>
        <p:spPr/>
        <p:txBody>
          <a:bodyPr>
            <a:normAutofit fontScale="85000" lnSpcReduction="10000"/>
          </a:bodyPr>
          <a:lstStyle/>
          <a:p>
            <a:r>
              <a:rPr lang="es-MX" sz="4800" b="1"/>
              <a:t>Sockets de flujo</a:t>
            </a:r>
            <a:endParaRPr lang="es-MX" sz="4800" b="1" dirty="0"/>
          </a:p>
        </p:txBody>
      </p:sp>
    </p:spTree>
    <p:extLst>
      <p:ext uri="{BB962C8B-B14F-4D97-AF65-F5344CB8AC3E}">
        <p14:creationId xmlns:p14="http://schemas.microsoft.com/office/powerpoint/2010/main" val="89499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3200" dirty="0"/>
              <a:t>Fiable</a:t>
            </a:r>
          </a:p>
          <a:p>
            <a:pPr lvl="1">
              <a:lnSpc>
                <a:spcPct val="90000"/>
              </a:lnSpc>
            </a:pPr>
            <a:r>
              <a:rPr lang="es-ES" sz="2400" dirty="0"/>
              <a:t>En el receptor, los segmentos duplicados se descartan y los segmentos que llegan fuera de secuencia se colocan en la secuencia correcta.</a:t>
            </a:r>
          </a:p>
          <a:p>
            <a:pPr lvl="1">
              <a:lnSpc>
                <a:spcPct val="90000"/>
              </a:lnSpc>
            </a:pPr>
            <a:r>
              <a:rPr lang="es-ES" sz="2400" dirty="0"/>
              <a:t>Siempre se utiliza una suma de comprobación TCP para comprobar la integridad de nivel de bit del segmento TCP.</a:t>
            </a:r>
          </a:p>
          <a:p>
            <a:endParaRPr lang="es-MX" sz="3200" dirty="0"/>
          </a:p>
        </p:txBody>
      </p:sp>
    </p:spTree>
    <p:extLst>
      <p:ext uri="{BB962C8B-B14F-4D97-AF65-F5344CB8AC3E}">
        <p14:creationId xmlns:p14="http://schemas.microsoft.com/office/powerpoint/2010/main" val="27001505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sz="3000"/>
              <a:t>Cliente de eco (6/7)</a:t>
            </a:r>
            <a:br>
              <a:rPr lang="es-MX" sz="3000"/>
            </a:br>
            <a:r>
              <a:rPr lang="es-MX" sz="3000"/>
              <a:t>Recibiendo respuesta del servidor</a:t>
            </a:r>
          </a:p>
        </p:txBody>
      </p:sp>
      <p:sp>
        <p:nvSpPr>
          <p:cNvPr id="3" name="2 Marcador de contenido"/>
          <p:cNvSpPr>
            <a:spLocks noGrp="1"/>
          </p:cNvSpPr>
          <p:nvPr>
            <p:ph idx="1"/>
          </p:nvPr>
        </p:nvSpPr>
        <p:spPr>
          <a:xfrm>
            <a:off x="1088684" y="2015732"/>
            <a:ext cx="7202456" cy="4037749"/>
          </a:xfrm>
        </p:spPr>
        <p:txBody>
          <a:bodyPr>
            <a:normAutofit/>
          </a:bodyPr>
          <a:lstStyle/>
          <a:p>
            <a:pPr marL="0" indent="0">
              <a:buNone/>
            </a:pPr>
            <a:r>
              <a:rPr lang="es-MX" sz="2800" dirty="0"/>
              <a:t> </a:t>
            </a:r>
            <a:r>
              <a:rPr lang="es-MX" sz="2800" dirty="0">
                <a:latin typeface="MoolBoran" panose="020B0100010101010101" pitchFamily="34" charset="0"/>
                <a:cs typeface="MoolBoran" panose="020B0100010101010101" pitchFamily="34" charset="0"/>
              </a:rPr>
              <a:t>//Recibimos de vuelta la cadena desde el servidor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unsigned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totalBytesRec</a:t>
            </a:r>
            <a:r>
              <a:rPr lang="es-MX" sz="2800" dirty="0">
                <a:latin typeface="MoolBoran" panose="020B0100010101010101" pitchFamily="34" charset="0"/>
                <a:cs typeface="MoolBoran" panose="020B0100010101010101" pitchFamily="34" charset="0"/>
              </a:rPr>
              <a:t> =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while</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totalBytesRec</a:t>
            </a:r>
            <a:r>
              <a:rPr lang="es-MX" sz="2800" dirty="0">
                <a:latin typeface="MoolBoran" panose="020B0100010101010101" pitchFamily="34" charset="0"/>
                <a:cs typeface="MoolBoran" panose="020B0100010101010101" pitchFamily="34" charset="0"/>
              </a:rPr>
              <a:t> &lt; </a:t>
            </a:r>
            <a:r>
              <a:rPr lang="es-MX" sz="2800" dirty="0" err="1">
                <a:latin typeface="MoolBoran" panose="020B0100010101010101" pitchFamily="34" charset="0"/>
                <a:cs typeface="MoolBoran" panose="020B0100010101010101" pitchFamily="34" charset="0"/>
              </a:rPr>
              <a:t>longCadenaEco</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char</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bufer</a:t>
            </a:r>
            <a:r>
              <a:rPr lang="es-MX" sz="2800" dirty="0">
                <a:latin typeface="MoolBoran" panose="020B0100010101010101" pitchFamily="34" charset="0"/>
                <a:cs typeface="MoolBoran" panose="020B0100010101010101" pitchFamily="34" charset="0"/>
              </a:rPr>
              <a:t>[TAMBUFER];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memset</a:t>
            </a:r>
            <a:r>
              <a:rPr lang="es-MX" sz="2800" dirty="0">
                <a:latin typeface="MoolBoran" panose="020B0100010101010101" pitchFamily="34" charset="0"/>
                <a:cs typeface="MoolBoran" panose="020B0100010101010101" pitchFamily="34" charset="0"/>
              </a:rPr>
              <a:t>(bufer,0,TAMBUFER);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numBytes</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recv</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s,bufer,TAMBUFER</a:t>
            </a:r>
            <a:r>
              <a:rPr lang="es-MX" sz="2800" dirty="0">
                <a:latin typeface="MoolBoran" panose="020B0100010101010101" pitchFamily="34" charset="0"/>
                <a:cs typeface="MoolBoran" panose="020B0100010101010101" pitchFamily="34" charset="0"/>
              </a:rPr>
              <a:t>, 0);</a:t>
            </a:r>
          </a:p>
          <a:p>
            <a:pPr marL="0" indent="0">
              <a:buNone/>
            </a:pPr>
            <a:endParaRPr lang="es-MX" sz="28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905879286"/>
      </p:ext>
    </p:extLst>
  </p:cSld>
  <p:clrMapOvr>
    <a:overrideClrMapping bg1="dk1" tx1="lt1" bg2="dk2" tx2="lt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822825" y="3478213"/>
            <a:ext cx="4321175" cy="1319212"/>
          </a:xfrm>
        </p:spPr>
        <p:txBody>
          <a:bodyPr>
            <a:normAutofit fontScale="90000"/>
          </a:bodyPr>
          <a:lstStyle/>
          <a:p>
            <a:r>
              <a:rPr lang="es-MX" dirty="0"/>
              <a:t>Cliente de eco (7/7)</a:t>
            </a:r>
            <a:br>
              <a:rPr lang="es-MX" dirty="0"/>
            </a:br>
            <a:r>
              <a:rPr lang="es-MX" dirty="0"/>
              <a:t>Validamos la respuesta</a:t>
            </a:r>
          </a:p>
        </p:txBody>
      </p:sp>
      <p:sp>
        <p:nvSpPr>
          <p:cNvPr id="3" name="2 Marcador de contenido"/>
          <p:cNvSpPr>
            <a:spLocks noGrp="1"/>
          </p:cNvSpPr>
          <p:nvPr>
            <p:ph idx="4294967295"/>
          </p:nvPr>
        </p:nvSpPr>
        <p:spPr>
          <a:xfrm>
            <a:off x="0" y="333375"/>
            <a:ext cx="4319588" cy="5719763"/>
          </a:xfrm>
        </p:spPr>
        <p:txBody>
          <a:bodyPr>
            <a:normAutofit fontScale="92500"/>
          </a:bodyPr>
          <a:lstStyle/>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numBytes</a:t>
            </a:r>
            <a:r>
              <a:rPr lang="es-MX" sz="2400" dirty="0">
                <a:latin typeface="MoolBoran" panose="020B0100010101010101" pitchFamily="34" charset="0"/>
                <a:cs typeface="MoolBoran" panose="020B0100010101010101" pitchFamily="34" charset="0"/>
              </a:rPr>
              <a:t>&lt;0)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mensajeFinalError</a:t>
            </a:r>
            <a:r>
              <a:rPr lang="es-MX" sz="2400" dirty="0">
                <a:latin typeface="MoolBoran" panose="020B0100010101010101" pitchFamily="34" charset="0"/>
                <a:cs typeface="MoolBoran" panose="020B0100010101010101" pitchFamily="34" charset="0"/>
              </a:rPr>
              <a:t>("Recepción fallida");</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numBytes</a:t>
            </a:r>
            <a:r>
              <a:rPr lang="es-MX" sz="2400" dirty="0">
                <a:latin typeface="MoolBoran" panose="020B0100010101010101" pitchFamily="34" charset="0"/>
                <a:cs typeface="MoolBoran" panose="020B0100010101010101" pitchFamily="34" charset="0"/>
              </a:rPr>
              <a:t>==0)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mensajeFinalError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"Conexión cerrada prematuramente");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totalBytesRec</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numBytes</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("Recibido: %s\n",</a:t>
            </a:r>
            <a:r>
              <a:rPr lang="es-MX" sz="2400" dirty="0" err="1">
                <a:latin typeface="MoolBoran" panose="020B0100010101010101" pitchFamily="34" charset="0"/>
                <a:cs typeface="MoolBoran" panose="020B0100010101010101" pitchFamily="34" charset="0"/>
              </a:rPr>
              <a:t>bufer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close</a:t>
            </a:r>
            <a:r>
              <a:rPr lang="es-MX" sz="2400" dirty="0">
                <a:latin typeface="MoolBoran" panose="020B0100010101010101" pitchFamily="34" charset="0"/>
                <a:cs typeface="MoolBoran" panose="020B0100010101010101" pitchFamily="34" charset="0"/>
              </a:rPr>
              <a:t>(s);</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0;</a:t>
            </a:r>
          </a:p>
          <a:p>
            <a:pPr marL="0" indent="0">
              <a:lnSpc>
                <a:spcPct val="110000"/>
              </a:lnSpc>
              <a:buNone/>
            </a:pPr>
            <a:r>
              <a:rPr lang="es-MX" sz="24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355230669"/>
      </p:ext>
    </p:extLst>
  </p:cSld>
  <p:clrMapOvr>
    <a:overrideClrMapping bg1="dk1" tx1="lt1" bg2="dk2" tx2="lt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Lectura de un mensaje a un socket</a:t>
            </a:r>
          </a:p>
        </p:txBody>
      </p:sp>
      <p:sp>
        <p:nvSpPr>
          <p:cNvPr id="3" name="2 Marcador de contenido"/>
          <p:cNvSpPr>
            <a:spLocks noGrp="1"/>
          </p:cNvSpPr>
          <p:nvPr>
            <p:ph idx="1"/>
          </p:nvPr>
        </p:nvSpPr>
        <p:spPr/>
        <p:txBody>
          <a:bodyPr>
            <a:normAutofit lnSpcReduction="10000"/>
          </a:bodyPr>
          <a:lstStyle/>
          <a:p>
            <a:r>
              <a:rPr lang="es-MX" sz="4400" dirty="0" err="1">
                <a:latin typeface="MoolBoran" panose="020B0100010101010101" pitchFamily="34" charset="0"/>
                <a:cs typeface="MoolBoran" panose="020B0100010101010101" pitchFamily="34" charset="0"/>
              </a:rPr>
              <a:t>readv</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recv</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recvto</a:t>
            </a:r>
            <a:r>
              <a:rPr lang="es-MX" sz="4400" dirty="0">
                <a:latin typeface="MoolBoran" panose="020B0100010101010101" pitchFamily="34" charset="0"/>
                <a:cs typeface="MoolBoran" panose="020B0100010101010101" pitchFamily="34" charset="0"/>
              </a:rPr>
              <a:t>() y </a:t>
            </a:r>
            <a:r>
              <a:rPr lang="es-MX" sz="4400" dirty="0" err="1">
                <a:latin typeface="MoolBoran" panose="020B0100010101010101" pitchFamily="34" charset="0"/>
                <a:cs typeface="MoolBoran" panose="020B0100010101010101" pitchFamily="34" charset="0"/>
              </a:rPr>
              <a:t>recvmsg</a:t>
            </a:r>
            <a:r>
              <a:rPr lang="es-MX" sz="4400" dirty="0">
                <a:latin typeface="MoolBoran" panose="020B0100010101010101" pitchFamily="34" charset="0"/>
                <a:cs typeface="MoolBoran" panose="020B0100010101010101" pitchFamily="34" charset="0"/>
              </a:rPr>
              <a:t>().</a:t>
            </a:r>
          </a:p>
          <a:p>
            <a:r>
              <a:rPr lang="es-MX" sz="4400" dirty="0" err="1">
                <a:latin typeface="MoolBoran" panose="020B0100010101010101" pitchFamily="34" charset="0"/>
                <a:cs typeface="MoolBoran" panose="020B0100010101010101" pitchFamily="34" charset="0"/>
              </a:rPr>
              <a:t>readv</a:t>
            </a:r>
            <a:r>
              <a:rPr lang="es-MX" sz="4400" dirty="0">
                <a:latin typeface="MoolBoran" panose="020B0100010101010101" pitchFamily="34" charset="0"/>
                <a:cs typeface="MoolBoran" panose="020B0100010101010101" pitchFamily="34" charset="0"/>
              </a:rPr>
              <a:t>() </a:t>
            </a:r>
            <a:r>
              <a:rPr lang="es-MX" sz="2400" dirty="0"/>
              <a:t>es una generalidad de </a:t>
            </a:r>
            <a:r>
              <a:rPr lang="es-MX" sz="4400" dirty="0" err="1">
                <a:latin typeface="MoolBoran" panose="020B0100010101010101" pitchFamily="34" charset="0"/>
                <a:cs typeface="MoolBoran" panose="020B0100010101010101" pitchFamily="34" charset="0"/>
              </a:rPr>
              <a:t>read</a:t>
            </a:r>
            <a:r>
              <a:rPr lang="es-MX" sz="4400" dirty="0">
                <a:latin typeface="MoolBoran" panose="020B0100010101010101" pitchFamily="34" charset="0"/>
                <a:cs typeface="MoolBoran" panose="020B0100010101010101" pitchFamily="34" charset="0"/>
              </a:rPr>
              <a:t>() </a:t>
            </a:r>
            <a:r>
              <a:rPr lang="es-MX" sz="2400" dirty="0"/>
              <a:t>y se puede usar para escribir en un archivo o en un socket.</a:t>
            </a:r>
          </a:p>
          <a:p>
            <a:r>
              <a:rPr lang="es-MX" sz="2400" dirty="0"/>
              <a:t>El resto solo se usan para sockets y son un espejo de las funciones anteriores.</a:t>
            </a:r>
          </a:p>
        </p:txBody>
      </p:sp>
    </p:spTree>
    <p:extLst>
      <p:ext uri="{BB962C8B-B14F-4D97-AF65-F5344CB8AC3E}">
        <p14:creationId xmlns:p14="http://schemas.microsoft.com/office/powerpoint/2010/main" val="12297776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60350"/>
            <a:ext cx="6392863" cy="463550"/>
          </a:xfrm>
        </p:spPr>
        <p:txBody>
          <a:bodyPr>
            <a:normAutofit fontScale="90000"/>
          </a:bodyPr>
          <a:lstStyle/>
          <a:p>
            <a:r>
              <a:rPr lang="es-MX" sz="2800" dirty="0"/>
              <a:t>Servidor de eco en C (1/8)</a:t>
            </a:r>
            <a:endParaRPr lang="es-MX" sz="2800" dirty="0">
              <a:latin typeface="Abadi" panose="020B0604020202020204" pitchFamily="34" charset="0"/>
            </a:endParaRPr>
          </a:p>
        </p:txBody>
      </p:sp>
      <p:sp>
        <p:nvSpPr>
          <p:cNvPr id="3" name="2 Marcador de contenido"/>
          <p:cNvSpPr>
            <a:spLocks noGrp="1"/>
          </p:cNvSpPr>
          <p:nvPr>
            <p:ph sz="half" idx="4294967295"/>
          </p:nvPr>
        </p:nvSpPr>
        <p:spPr>
          <a:xfrm>
            <a:off x="330994" y="765175"/>
            <a:ext cx="3168650" cy="5327650"/>
          </a:xfrm>
        </p:spPr>
        <p:txBody>
          <a:bodyPr>
            <a:normAutofit fontScale="92500" lnSpcReduction="20000"/>
          </a:bodyPr>
          <a:lstStyle/>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stdio.h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stdlib.h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string.h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sys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types.h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sys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socket.h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unistd.h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netinet</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&lt;arpa/</a:t>
            </a:r>
            <a:r>
              <a:rPr lang="es-MX" sz="2400" dirty="0" err="1">
                <a:latin typeface="MoolBoran" panose="020B0100010101010101" pitchFamily="34" charset="0"/>
                <a:cs typeface="MoolBoran" panose="020B0100010101010101" pitchFamily="34" charset="0"/>
              </a:rPr>
              <a:t>inet.h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MensajeError.h</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#define MAXLISTA 5</a:t>
            </a:r>
          </a:p>
          <a:p>
            <a:pPr marL="0" indent="0">
              <a:buNone/>
            </a:pPr>
            <a:r>
              <a:rPr lang="es-MX" sz="2400" dirty="0">
                <a:latin typeface="MoolBoran" panose="020B0100010101010101" pitchFamily="34" charset="0"/>
                <a:cs typeface="MoolBoran" panose="020B0100010101010101" pitchFamily="34" charset="0"/>
              </a:rPr>
              <a:t>#define TAMBUFER 1024</a:t>
            </a:r>
          </a:p>
        </p:txBody>
      </p:sp>
      <p:sp>
        <p:nvSpPr>
          <p:cNvPr id="4" name="Marcador de contenido 3">
            <a:extLst>
              <a:ext uri="{FF2B5EF4-FFF2-40B4-BE49-F238E27FC236}">
                <a16:creationId xmlns:a16="http://schemas.microsoft.com/office/drawing/2014/main" id="{6ED34148-4F66-4525-9749-96C65FD1CE4E}"/>
              </a:ext>
            </a:extLst>
          </p:cNvPr>
          <p:cNvSpPr>
            <a:spLocks noGrp="1"/>
          </p:cNvSpPr>
          <p:nvPr>
            <p:ph sz="half" idx="4294967295"/>
          </p:nvPr>
        </p:nvSpPr>
        <p:spPr>
          <a:xfrm>
            <a:off x="3196431" y="765175"/>
            <a:ext cx="5616575" cy="5327650"/>
          </a:xfrm>
        </p:spPr>
        <p:txBody>
          <a:bodyPr>
            <a:normAutofit/>
          </a:bodyPr>
          <a:lstStyle/>
          <a:p>
            <a:pPr marL="0" indent="0">
              <a:buNone/>
            </a:pP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manejadorTCPCliente</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a:t>
            </a:r>
          </a:p>
          <a:p>
            <a:pPr marL="0" indent="0">
              <a:buNone/>
            </a:pP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main</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argc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char</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argv</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argc</a:t>
            </a:r>
            <a:r>
              <a:rPr lang="es-MX" sz="2800" dirty="0">
                <a:latin typeface="MoolBoran" panose="020B0100010101010101" pitchFamily="34" charset="0"/>
                <a:cs typeface="MoolBoran" panose="020B0100010101010101" pitchFamily="34" charset="0"/>
              </a:rPr>
              <a:t> != 2) //Revisamos el número de argumentos</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"Uso: </a:t>
            </a:r>
            <a:r>
              <a:rPr lang="es-MX" sz="2800" dirty="0" err="1">
                <a:latin typeface="MoolBoran" panose="020B0100010101010101" pitchFamily="34" charset="0"/>
                <a:cs typeface="MoolBoran" panose="020B0100010101010101" pitchFamily="34" charset="0"/>
              </a:rPr>
              <a:t>EcoTCPServidor</a:t>
            </a:r>
            <a:r>
              <a:rPr lang="es-MX" sz="2800" dirty="0">
                <a:latin typeface="MoolBoran" panose="020B0100010101010101" pitchFamily="34" charset="0"/>
                <a:cs typeface="MoolBoran" panose="020B0100010101010101" pitchFamily="34" charset="0"/>
              </a:rPr>
              <a:t> [&lt;puerto&gt;]");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in_port_t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prtoServ</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atoi</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argv</a:t>
            </a:r>
            <a:r>
              <a:rPr lang="es-MX" sz="2800" dirty="0">
                <a:latin typeface="MoolBoran" panose="020B0100010101010101" pitchFamily="34" charset="0"/>
                <a:cs typeface="MoolBoran" panose="020B0100010101010101" pitchFamily="34" charset="0"/>
              </a:rPr>
              <a:t>[1]);</a:t>
            </a:r>
          </a:p>
          <a:p>
            <a:endParaRPr lang="es-MX" sz="2800" dirty="0"/>
          </a:p>
        </p:txBody>
      </p:sp>
    </p:spTree>
    <p:extLst>
      <p:ext uri="{BB962C8B-B14F-4D97-AF65-F5344CB8AC3E}">
        <p14:creationId xmlns:p14="http://schemas.microsoft.com/office/powerpoint/2010/main" val="1310179438"/>
      </p:ext>
    </p:extLst>
  </p:cSld>
  <p:clrMapOvr>
    <a:overrideClrMapping bg1="dk1" tx1="lt1" bg2="dk2" tx2="lt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128963" y="188913"/>
            <a:ext cx="6015037" cy="587375"/>
          </a:xfrm>
        </p:spPr>
        <p:txBody>
          <a:bodyPr>
            <a:normAutofit/>
          </a:bodyPr>
          <a:lstStyle/>
          <a:p>
            <a:r>
              <a:rPr lang="es-MX" dirty="0"/>
              <a:t>Servidor de eco en C (2/8)</a:t>
            </a:r>
          </a:p>
        </p:txBody>
      </p:sp>
      <p:sp>
        <p:nvSpPr>
          <p:cNvPr id="3" name="2 Marcador de contenido"/>
          <p:cNvSpPr>
            <a:spLocks noGrp="1"/>
          </p:cNvSpPr>
          <p:nvPr>
            <p:ph idx="4294967295"/>
          </p:nvPr>
        </p:nvSpPr>
        <p:spPr>
          <a:xfrm>
            <a:off x="539750" y="776288"/>
            <a:ext cx="8604250" cy="5245100"/>
          </a:xfrm>
        </p:spPr>
        <p:txBody>
          <a:bodyPr>
            <a:normAutofit lnSpcReduction="10000"/>
          </a:bodyPr>
          <a:lstStyle/>
          <a:p>
            <a:pPr marL="0" indent="0">
              <a:lnSpc>
                <a:spcPct val="110000"/>
              </a:lnSpc>
              <a:buNone/>
            </a:pPr>
            <a:r>
              <a:rPr lang="es-MX" sz="2400"/>
              <a:t>     </a:t>
            </a:r>
            <a:r>
              <a:rPr lang="es-MX" sz="2400">
                <a:latin typeface="MoolBoran" panose="020B0100010101010101" pitchFamily="34" charset="0"/>
                <a:cs typeface="MoolBoran" panose="020B0100010101010101" pitchFamily="34" charset="0"/>
              </a:rPr>
              <a:t>//Creamos el socket de entrada</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int</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sockServ</a:t>
            </a:r>
            <a:r>
              <a:rPr lang="es-MX" sz="2400">
                <a:latin typeface="MoolBoran" panose="020B0100010101010101" pitchFamily="34" charset="0"/>
                <a:cs typeface="MoolBoran" panose="020B0100010101010101" pitchFamily="34" charset="0"/>
              </a:rPr>
              <a:t>;</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if</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sockServ</a:t>
            </a:r>
            <a:r>
              <a:rPr lang="es-MX" sz="2400">
                <a:latin typeface="MoolBoran" panose="020B0100010101010101" pitchFamily="34" charset="0"/>
                <a:cs typeface="MoolBoran" panose="020B0100010101010101" pitchFamily="34" charset="0"/>
              </a:rPr>
              <a:t> = socket(AF_INET,SOCK_STREAM,IPPROTO_TCP)) &lt; 0)</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mensajeFinalError</a:t>
            </a:r>
            <a:r>
              <a:rPr lang="es-MX" sz="2400">
                <a:latin typeface="MoolBoran" panose="020B0100010101010101" pitchFamily="34" charset="0"/>
                <a:cs typeface="MoolBoran" panose="020B0100010101010101" pitchFamily="34" charset="0"/>
              </a:rPr>
              <a:t>("Fallo la apertura del socket");</a:t>
            </a:r>
          </a:p>
          <a:p>
            <a:pPr marL="0" indent="0">
              <a:lnSpc>
                <a:spcPct val="110000"/>
              </a:lnSpc>
              <a:buNone/>
            </a:pPr>
            <a:r>
              <a:rPr lang="es-MX" sz="2400">
                <a:latin typeface="MoolBoran" panose="020B0100010101010101" pitchFamily="34" charset="0"/>
                <a:cs typeface="MoolBoran" panose="020B0100010101010101" pitchFamily="34" charset="0"/>
              </a:rPr>
              <a:t>        //Se construye la estructura de la dirección</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struct</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sockaddr_in</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dirServ</a:t>
            </a:r>
            <a:r>
              <a:rPr lang="es-MX" sz="2400">
                <a:latin typeface="MoolBoran" panose="020B0100010101010101" pitchFamily="34" charset="0"/>
                <a:cs typeface="MoolBoran" panose="020B0100010101010101" pitchFamily="34" charset="0"/>
              </a:rPr>
              <a:t>;                                        //Estructura para la dirección local</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memset</a:t>
            </a:r>
            <a:r>
              <a:rPr lang="es-MX" sz="2400">
                <a:latin typeface="MoolBoran" panose="020B0100010101010101" pitchFamily="34" charset="0"/>
                <a:cs typeface="MoolBoran" panose="020B0100010101010101" pitchFamily="34" charset="0"/>
              </a:rPr>
              <a:t>(&amp;</a:t>
            </a:r>
            <a:r>
              <a:rPr lang="es-MX" sz="2400" err="1">
                <a:latin typeface="MoolBoran" panose="020B0100010101010101" pitchFamily="34" charset="0"/>
                <a:cs typeface="MoolBoran" panose="020B0100010101010101" pitchFamily="34" charset="0"/>
              </a:rPr>
              <a:t>dirServ</a:t>
            </a:r>
            <a:r>
              <a:rPr lang="es-MX" sz="2400">
                <a:latin typeface="MoolBoran" panose="020B0100010101010101" pitchFamily="34" charset="0"/>
                <a:cs typeface="MoolBoran" panose="020B0100010101010101" pitchFamily="34" charset="0"/>
              </a:rPr>
              <a:t>, 0 , </a:t>
            </a:r>
            <a:r>
              <a:rPr lang="es-MX" sz="2400" err="1">
                <a:latin typeface="MoolBoran" panose="020B0100010101010101" pitchFamily="34" charset="0"/>
                <a:cs typeface="MoolBoran" panose="020B0100010101010101" pitchFamily="34" charset="0"/>
              </a:rPr>
              <a:t>sizeof</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dirServ</a:t>
            </a:r>
            <a:r>
              <a:rPr lang="es-MX" sz="2400">
                <a:latin typeface="MoolBoran" panose="020B0100010101010101" pitchFamily="34" charset="0"/>
                <a:cs typeface="MoolBoran" panose="020B0100010101010101" pitchFamily="34" charset="0"/>
              </a:rPr>
              <a:t>));                //Limpiamos la estructura</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dirServ.sin_family</a:t>
            </a:r>
            <a:r>
              <a:rPr lang="es-MX" sz="2400">
                <a:latin typeface="MoolBoran" panose="020B0100010101010101" pitchFamily="34" charset="0"/>
                <a:cs typeface="MoolBoran" panose="020B0100010101010101" pitchFamily="34" charset="0"/>
              </a:rPr>
              <a:t> = AF_INET;                                 //Familia de direcciones IPv4</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dirServ.sin_addr.s_addr</a:t>
            </a:r>
            <a:r>
              <a:rPr lang="es-MX" sz="2400">
                <a:latin typeface="MoolBoran" panose="020B0100010101010101" pitchFamily="34" charset="0"/>
                <a:cs typeface="MoolBoran" panose="020B0100010101010101" pitchFamily="34" charset="0"/>
              </a:rPr>
              <a:t> = </a:t>
            </a:r>
            <a:r>
              <a:rPr lang="es-MX" sz="2400" err="1">
                <a:latin typeface="MoolBoran" panose="020B0100010101010101" pitchFamily="34" charset="0"/>
                <a:cs typeface="MoolBoran" panose="020B0100010101010101" pitchFamily="34" charset="0"/>
              </a:rPr>
              <a:t>htons</a:t>
            </a:r>
            <a:r>
              <a:rPr lang="es-MX" sz="2400">
                <a:latin typeface="MoolBoran" panose="020B0100010101010101" pitchFamily="34" charset="0"/>
                <a:cs typeface="MoolBoran" panose="020B0100010101010101" pitchFamily="34" charset="0"/>
              </a:rPr>
              <a:t>(INADDR_ANY);  //Cualquier interfaz de entrada</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dirServ.sin_port</a:t>
            </a:r>
            <a:r>
              <a:rPr lang="es-MX" sz="2400">
                <a:latin typeface="MoolBoran" panose="020B0100010101010101" pitchFamily="34" charset="0"/>
                <a:cs typeface="MoolBoran" panose="020B0100010101010101" pitchFamily="34" charset="0"/>
              </a:rPr>
              <a:t> = </a:t>
            </a:r>
            <a:r>
              <a:rPr lang="es-MX" sz="2400" err="1">
                <a:latin typeface="MoolBoran" panose="020B0100010101010101" pitchFamily="34" charset="0"/>
                <a:cs typeface="MoolBoran" panose="020B0100010101010101" pitchFamily="34" charset="0"/>
              </a:rPr>
              <a:t>htons</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prtoServ</a:t>
            </a:r>
            <a:r>
              <a:rPr lang="es-MX" sz="2400">
                <a:latin typeface="MoolBoran" panose="020B0100010101010101" pitchFamily="34" charset="0"/>
                <a:cs typeface="MoolBoran" panose="020B0100010101010101" pitchFamily="34" charset="0"/>
              </a:rPr>
              <a:t>);                     //Número de puerto</a:t>
            </a:r>
          </a:p>
        </p:txBody>
      </p:sp>
    </p:spTree>
    <p:extLst>
      <p:ext uri="{BB962C8B-B14F-4D97-AF65-F5344CB8AC3E}">
        <p14:creationId xmlns:p14="http://schemas.microsoft.com/office/powerpoint/2010/main" val="3734830081"/>
      </p:ext>
    </p:extLst>
  </p:cSld>
  <p:clrMapOvr>
    <a:overrideClrMapping bg1="dk1" tx1="lt1" bg2="dk2" tx2="lt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Servidor de eco en C (3/8)</a:t>
            </a:r>
          </a:p>
        </p:txBody>
      </p:sp>
      <p:sp>
        <p:nvSpPr>
          <p:cNvPr id="3" name="2 Marcador de contenido"/>
          <p:cNvSpPr>
            <a:spLocks noGrp="1"/>
          </p:cNvSpPr>
          <p:nvPr>
            <p:ph idx="1"/>
          </p:nvPr>
        </p:nvSpPr>
        <p:spPr>
          <a:xfrm>
            <a:off x="1088684" y="2015732"/>
            <a:ext cx="7202456" cy="3450613"/>
          </a:xfrm>
        </p:spPr>
        <p:txBody>
          <a:bodyPr>
            <a:normAutofit/>
          </a:bodyPr>
          <a:lstStyle/>
          <a:p>
            <a:pPr marL="0" indent="0">
              <a:buNone/>
            </a:pPr>
            <a:r>
              <a:rPr lang="es-MX" sz="2800" dirty="0">
                <a:latin typeface="MoolBoran" panose="020B0100010101010101" pitchFamily="34" charset="0"/>
                <a:cs typeface="MoolBoran" panose="020B0100010101010101" pitchFamily="34" charset="0"/>
              </a:rPr>
              <a:t>        //Se enlaza a la dirección local</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bind</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sockServ</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struct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sockaddr</a:t>
            </a:r>
            <a:r>
              <a:rPr lang="es-MX" sz="2800" dirty="0">
                <a:latin typeface="MoolBoran" panose="020B0100010101010101" pitchFamily="34" charset="0"/>
                <a:cs typeface="MoolBoran" panose="020B0100010101010101" pitchFamily="34" charset="0"/>
              </a:rPr>
              <a:t>*)&amp;</a:t>
            </a:r>
            <a:r>
              <a:rPr lang="es-MX" sz="2800" dirty="0" err="1">
                <a:latin typeface="MoolBoran" panose="020B0100010101010101" pitchFamily="34" charset="0"/>
                <a:cs typeface="MoolBoran" panose="020B0100010101010101" pitchFamily="34" charset="0"/>
              </a:rPr>
              <a:t>dirServ</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sizeof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dirServ</a:t>
            </a:r>
            <a:r>
              <a:rPr lang="es-MX" sz="2800" dirty="0">
                <a:latin typeface="MoolBoran" panose="020B0100010101010101" pitchFamily="34" charset="0"/>
                <a:cs typeface="MoolBoran" panose="020B0100010101010101" pitchFamily="34" charset="0"/>
              </a:rPr>
              <a:t>))&lt;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("Error al enlazar");</a:t>
            </a:r>
          </a:p>
        </p:txBody>
      </p:sp>
    </p:spTree>
    <p:extLst>
      <p:ext uri="{BB962C8B-B14F-4D97-AF65-F5344CB8AC3E}">
        <p14:creationId xmlns:p14="http://schemas.microsoft.com/office/powerpoint/2010/main" val="3768255570"/>
      </p:ext>
    </p:extLst>
  </p:cSld>
  <p:clrMapOvr>
    <a:overrideClrMapping bg1="dk1" tx1="lt1" bg2="dk2" tx2="lt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Función </a:t>
            </a:r>
            <a:r>
              <a:rPr lang="es-MX" dirty="0" err="1"/>
              <a:t>bind</a:t>
            </a:r>
            <a:r>
              <a:rPr lang="es-MX" dirty="0"/>
              <a:t>()</a:t>
            </a:r>
          </a:p>
        </p:txBody>
      </p:sp>
      <p:sp>
        <p:nvSpPr>
          <p:cNvPr id="3" name="2 Marcador de contenido"/>
          <p:cNvSpPr>
            <a:spLocks noGrp="1"/>
          </p:cNvSpPr>
          <p:nvPr>
            <p:ph idx="1"/>
          </p:nvPr>
        </p:nvSpPr>
        <p:spPr/>
        <p:txBody>
          <a:bodyPr>
            <a:normAutofit/>
          </a:bodyPr>
          <a:lstStyle/>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sys</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socket.h</a:t>
            </a:r>
            <a:r>
              <a:rPr lang="es-MX" sz="2800" dirty="0">
                <a:latin typeface="MoolBoran" panose="020B0100010101010101" pitchFamily="34" charset="0"/>
                <a:cs typeface="MoolBoran" panose="020B0100010101010101" pitchFamily="34" charset="0"/>
              </a:rPr>
              <a:t>&gt;</a:t>
            </a:r>
          </a:p>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netinet</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in.h</a:t>
            </a:r>
            <a:r>
              <a:rPr lang="es-MX" sz="2800" dirty="0">
                <a:latin typeface="MoolBoran" panose="020B0100010101010101" pitchFamily="34" charset="0"/>
                <a:cs typeface="MoolBoran" panose="020B0100010101010101" pitchFamily="34" charset="0"/>
              </a:rPr>
              <a:t>&gt; //Solo AF_INET</a:t>
            </a:r>
          </a:p>
          <a:p>
            <a:pPr marL="0" indent="0">
              <a:buNone/>
            </a:pPr>
            <a:endParaRPr lang="es-MX" sz="2800" dirty="0">
              <a:latin typeface="MoolBoran" panose="020B0100010101010101" pitchFamily="34" charset="0"/>
              <a:cs typeface="MoolBoran" panose="020B0100010101010101" pitchFamily="34" charset="0"/>
            </a:endParaRPr>
          </a:p>
          <a:p>
            <a:pPr marL="0" indent="0">
              <a:buNone/>
            </a:pP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bind</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sfd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const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addr</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addrlen</a:t>
            </a:r>
            <a:r>
              <a:rPr lang="es-MX" sz="2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1486139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Servidor de eco en C (4/8)</a:t>
            </a:r>
          </a:p>
        </p:txBody>
      </p:sp>
      <p:sp>
        <p:nvSpPr>
          <p:cNvPr id="3" name="2 Marcador de contenido"/>
          <p:cNvSpPr>
            <a:spLocks noGrp="1"/>
          </p:cNvSpPr>
          <p:nvPr>
            <p:ph idx="1"/>
          </p:nvPr>
        </p:nvSpPr>
        <p:spPr>
          <a:xfrm>
            <a:off x="1088684" y="2015732"/>
            <a:ext cx="7371748" cy="4037749"/>
          </a:xfrm>
        </p:spPr>
        <p:txBody>
          <a:bodyPr>
            <a:normAutofit fontScale="85000" lnSpcReduction="20000"/>
          </a:bodyPr>
          <a:lstStyle/>
          <a:p>
            <a:pPr marL="0" indent="0">
              <a:buNone/>
            </a:pPr>
            <a:r>
              <a:rPr lang="es-MX" sz="2800" dirty="0">
                <a:latin typeface="MoolBoran" panose="020B0100010101010101" pitchFamily="34" charset="0"/>
                <a:cs typeface="MoolBoran" panose="020B0100010101010101" pitchFamily="34" charset="0"/>
              </a:rPr>
              <a:t> //Marcamos el socket para que pueda escuchar conexiones</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(listen(</a:t>
            </a:r>
            <a:r>
              <a:rPr lang="es-MX" sz="2800" dirty="0" err="1">
                <a:latin typeface="MoolBoran" panose="020B0100010101010101" pitchFamily="34" charset="0"/>
                <a:cs typeface="MoolBoran" panose="020B0100010101010101" pitchFamily="34" charset="0"/>
              </a:rPr>
              <a:t>sockServ</a:t>
            </a:r>
            <a:r>
              <a:rPr lang="es-MX" sz="2800" dirty="0">
                <a:latin typeface="MoolBoran" panose="020B0100010101010101" pitchFamily="34" charset="0"/>
                <a:cs typeface="MoolBoran" panose="020B0100010101010101" pitchFamily="34" charset="0"/>
              </a:rPr>
              <a:t>, MAXLISTA) &lt;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(“Error al escuchar”);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for</a:t>
            </a:r>
            <a:r>
              <a:rPr lang="es-MX" sz="2800" dirty="0">
                <a:latin typeface="MoolBoran" panose="020B0100010101010101" pitchFamily="34" charset="0"/>
                <a:cs typeface="MoolBoran" panose="020B0100010101010101" pitchFamily="34" charset="0"/>
              </a:rPr>
              <a:t>(;;){//Lazo infinito</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printf</a:t>
            </a:r>
            <a:r>
              <a:rPr lang="es-MX" sz="2800" dirty="0">
                <a:latin typeface="MoolBoran" panose="020B0100010101010101" pitchFamily="34" charset="0"/>
                <a:cs typeface="MoolBoran" panose="020B0100010101010101" pitchFamily="34" charset="0"/>
              </a:rPr>
              <a:t>(“</a:t>
            </a:r>
            <a:r>
              <a:rPr lang="es-MX" sz="2800">
                <a:latin typeface="MoolBoran" panose="020B0100010101010101" pitchFamily="34" charset="0"/>
                <a:cs typeface="MoolBoran" panose="020B0100010101010101" pitchFamily="34" charset="0"/>
              </a:rPr>
              <a:t>Servidor listo…\n”);</a:t>
            </a:r>
            <a:endParaRPr lang="es-MX" sz="2800" dirty="0">
              <a:latin typeface="MoolBoran" panose="020B0100010101010101" pitchFamily="34" charset="0"/>
              <a:cs typeface="MoolBoran" panose="020B0100010101010101" pitchFamily="34" charset="0"/>
            </a:endParaRP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struct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sockaddr_in</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dirCliente</a:t>
            </a:r>
            <a:r>
              <a:rPr lang="es-MX" sz="2800" dirty="0">
                <a:latin typeface="MoolBoran" panose="020B0100010101010101" pitchFamily="34" charset="0"/>
                <a:cs typeface="MoolBoran" panose="020B0100010101010101" pitchFamily="34" charset="0"/>
              </a:rPr>
              <a:t>;      //Dirección del cliente</a:t>
            </a:r>
          </a:p>
          <a:p>
            <a:pPr marL="0" indent="0">
              <a:buNone/>
            </a:pPr>
            <a:r>
              <a:rPr lang="es-MX" sz="2800" dirty="0">
                <a:latin typeface="MoolBoran" panose="020B0100010101010101" pitchFamily="34" charset="0"/>
                <a:cs typeface="MoolBoran" panose="020B0100010101010101" pitchFamily="34" charset="0"/>
              </a:rPr>
              <a:t>                //Obtenemos el tamaño de la estructura</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socklen_t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dirClienteTam</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sizeof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dirCliente</a:t>
            </a:r>
            <a:r>
              <a:rPr lang="es-MX" sz="2800" dirty="0">
                <a:latin typeface="MoolBoran" panose="020B0100010101010101" pitchFamily="34" charset="0"/>
                <a:cs typeface="MoolBoran" panose="020B0100010101010101" pitchFamily="34" charset="0"/>
              </a:rPr>
              <a:t>);</a:t>
            </a:r>
          </a:p>
          <a:p>
            <a:pPr marL="0" indent="0">
              <a:buNone/>
            </a:pPr>
            <a:endParaRPr lang="es-MX" sz="2800" dirty="0">
              <a:latin typeface="MoolBoran" panose="020B0100010101010101" pitchFamily="34" charset="0"/>
              <a:cs typeface="MoolBoran" panose="020B0100010101010101" pitchFamily="34" charset="0"/>
            </a:endParaRPr>
          </a:p>
          <a:p>
            <a:pPr marL="0" indent="0">
              <a:buNone/>
            </a:pPr>
            <a:endParaRPr lang="es-MX" sz="28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173738001"/>
      </p:ext>
    </p:extLst>
  </p:cSld>
  <p:clrMapOvr>
    <a:overrideClrMapping bg1="dk1" tx1="lt1" bg2="dk2" tx2="lt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Servidor de eco en C (5/8)</a:t>
            </a:r>
          </a:p>
        </p:txBody>
      </p:sp>
      <p:sp>
        <p:nvSpPr>
          <p:cNvPr id="3" name="2 Marcador de contenido"/>
          <p:cNvSpPr>
            <a:spLocks noGrp="1"/>
          </p:cNvSpPr>
          <p:nvPr>
            <p:ph idx="1"/>
          </p:nvPr>
        </p:nvSpPr>
        <p:spPr>
          <a:xfrm>
            <a:off x="1088684" y="2015732"/>
            <a:ext cx="7515764" cy="4221580"/>
          </a:xfrm>
        </p:spPr>
        <p:txBody>
          <a:bodyPr>
            <a:normAutofit/>
          </a:bodyPr>
          <a:lstStyle/>
          <a:p>
            <a:pPr marL="0" indent="0">
              <a:buNone/>
            </a:pPr>
            <a:r>
              <a:rPr lang="es-MX" sz="3200" dirty="0">
                <a:latin typeface="MoolBoran" panose="020B0100010101010101" pitchFamily="34" charset="0"/>
                <a:cs typeface="MoolBoran" panose="020B0100010101010101" pitchFamily="34" charset="0"/>
              </a:rPr>
              <a:t>//Esperamos que se conecte un cliente</a:t>
            </a:r>
          </a:p>
          <a:p>
            <a:pPr marL="0" indent="0">
              <a:buNone/>
            </a:pP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sockCliente</a:t>
            </a:r>
            <a:r>
              <a:rPr lang="es-MX" sz="3200" dirty="0">
                <a:latin typeface="MoolBoran" panose="020B0100010101010101" pitchFamily="34" charset="0"/>
                <a:cs typeface="MoolBoran" panose="020B0100010101010101" pitchFamily="34" charset="0"/>
              </a:rPr>
              <a:t> = </a:t>
            </a:r>
            <a:r>
              <a:rPr lang="es-MX" sz="3200" dirty="0" err="1">
                <a:latin typeface="MoolBoran" panose="020B0100010101010101" pitchFamily="34" charset="0"/>
                <a:cs typeface="MoolBoran" panose="020B0100010101010101" pitchFamily="34" charset="0"/>
              </a:rPr>
              <a:t>accept</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sockServ</a:t>
            </a:r>
            <a:r>
              <a:rPr lang="es-MX" sz="3200" dirty="0">
                <a:latin typeface="MoolBoran" panose="020B0100010101010101" pitchFamily="34" charset="0"/>
                <a:cs typeface="MoolBoran" panose="020B0100010101010101" pitchFamily="34" charset="0"/>
              </a:rPr>
              <a:t>, </a:t>
            </a:r>
          </a:p>
          <a:p>
            <a:pPr marL="0" indent="0">
              <a:buNone/>
            </a:pP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struct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sockaddr</a:t>
            </a:r>
            <a:r>
              <a:rPr lang="es-MX" sz="3200" dirty="0">
                <a:latin typeface="MoolBoran" panose="020B0100010101010101" pitchFamily="34" charset="0"/>
                <a:cs typeface="MoolBoran" panose="020B0100010101010101" pitchFamily="34" charset="0"/>
              </a:rPr>
              <a:t> *)&amp;</a:t>
            </a:r>
            <a:r>
              <a:rPr lang="es-MX" sz="3200" dirty="0" err="1">
                <a:latin typeface="MoolBoran" panose="020B0100010101010101" pitchFamily="34" charset="0"/>
                <a:cs typeface="MoolBoran" panose="020B0100010101010101" pitchFamily="34" charset="0"/>
              </a:rPr>
              <a:t>dirCliente</a:t>
            </a:r>
            <a:r>
              <a:rPr lang="es-MX" sz="3200" dirty="0">
                <a:latin typeface="MoolBoran" panose="020B0100010101010101" pitchFamily="34" charset="0"/>
                <a:cs typeface="MoolBoran" panose="020B0100010101010101" pitchFamily="34" charset="0"/>
              </a:rPr>
              <a:t>, &amp;</a:t>
            </a:r>
            <a:r>
              <a:rPr lang="es-MX" sz="3200" dirty="0" err="1">
                <a:latin typeface="MoolBoran" panose="020B0100010101010101" pitchFamily="34" charset="0"/>
                <a:cs typeface="MoolBoran" panose="020B0100010101010101" pitchFamily="34" charset="0"/>
              </a:rPr>
              <a:t>dirClienteTam</a:t>
            </a:r>
            <a:r>
              <a:rPr lang="es-MX" sz="3200" dirty="0">
                <a:latin typeface="MoolBoran" panose="020B0100010101010101" pitchFamily="34" charset="0"/>
                <a:cs typeface="MoolBoran" panose="020B0100010101010101" pitchFamily="34" charset="0"/>
              </a:rPr>
              <a:t>);</a:t>
            </a:r>
          </a:p>
          <a:p>
            <a:pPr marL="0" indent="0">
              <a:buNone/>
            </a:pPr>
            <a:r>
              <a:rPr lang="es-MX" sz="3200" dirty="0" err="1">
                <a:latin typeface="MoolBoran" panose="020B0100010101010101" pitchFamily="34" charset="0"/>
                <a:cs typeface="MoolBoran" panose="020B0100010101010101" pitchFamily="34" charset="0"/>
              </a:rPr>
              <a:t>if</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sockCliente</a:t>
            </a:r>
            <a:r>
              <a:rPr lang="es-MX" sz="3200" dirty="0">
                <a:latin typeface="MoolBoran" panose="020B0100010101010101" pitchFamily="34" charset="0"/>
                <a:cs typeface="MoolBoran" panose="020B0100010101010101" pitchFamily="34" charset="0"/>
              </a:rPr>
              <a:t> &lt; 0)</a:t>
            </a:r>
          </a:p>
          <a:p>
            <a:pPr marL="0" indent="0">
              <a:buNone/>
            </a:pP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mensajeFinalError</a:t>
            </a:r>
            <a:r>
              <a:rPr lang="es-MX" sz="3200" dirty="0">
                <a:latin typeface="MoolBoran" panose="020B0100010101010101" pitchFamily="34" charset="0"/>
                <a:cs typeface="MoolBoran" panose="020B0100010101010101" pitchFamily="34" charset="0"/>
              </a:rPr>
              <a:t>("Fallo la conexión ");</a:t>
            </a:r>
          </a:p>
        </p:txBody>
      </p:sp>
    </p:spTree>
    <p:extLst>
      <p:ext uri="{BB962C8B-B14F-4D97-AF65-F5344CB8AC3E}">
        <p14:creationId xmlns:p14="http://schemas.microsoft.com/office/powerpoint/2010/main" val="2223785722"/>
      </p:ext>
    </p:extLst>
  </p:cSld>
  <p:clrMapOvr>
    <a:overrideClrMapping bg1="dk1" tx1="lt1" bg2="dk2" tx2="lt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200400" y="260350"/>
            <a:ext cx="5943600" cy="752475"/>
          </a:xfrm>
        </p:spPr>
        <p:txBody>
          <a:bodyPr>
            <a:normAutofit/>
          </a:bodyPr>
          <a:lstStyle/>
          <a:p>
            <a:r>
              <a:rPr lang="es-MX" dirty="0"/>
              <a:t>Servidor de eco en C (6/8)</a:t>
            </a:r>
          </a:p>
        </p:txBody>
      </p:sp>
      <p:sp>
        <p:nvSpPr>
          <p:cNvPr id="3" name="2 Marcador de contenido"/>
          <p:cNvSpPr>
            <a:spLocks noGrp="1"/>
          </p:cNvSpPr>
          <p:nvPr>
            <p:ph idx="4294967295"/>
          </p:nvPr>
        </p:nvSpPr>
        <p:spPr>
          <a:xfrm>
            <a:off x="611188" y="908050"/>
            <a:ext cx="8532812" cy="5184775"/>
          </a:xfrm>
        </p:spPr>
        <p:txBody>
          <a:bodyPr>
            <a:normAutofit lnSpcReduction="10000"/>
          </a:bodyPr>
          <a:lstStyle/>
          <a:p>
            <a:pPr marL="0" indent="0">
              <a:lnSpc>
                <a:spcPct val="110000"/>
              </a:lnSpc>
              <a:buNone/>
            </a:pPr>
            <a:r>
              <a:rPr lang="es-MX" sz="2400" dirty="0">
                <a:latin typeface="MoolBoran" panose="020B0100010101010101" pitchFamily="34" charset="0"/>
                <a:cs typeface="MoolBoran" panose="020B0100010101010101" pitchFamily="34" charset="0"/>
              </a:rPr>
              <a:t>//Se conecto un cliente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char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nombreCliente</a:t>
            </a:r>
            <a:r>
              <a:rPr lang="es-MX" sz="2400" dirty="0">
                <a:latin typeface="MoolBoran" panose="020B0100010101010101" pitchFamily="34" charset="0"/>
                <a:cs typeface="MoolBoran" panose="020B0100010101010101" pitchFamily="34" charset="0"/>
              </a:rPr>
              <a:t>[INET_ADDRSTRLEN];</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inet_ntop</a:t>
            </a:r>
            <a:r>
              <a:rPr lang="es-MX" sz="2400" dirty="0">
                <a:latin typeface="MoolBoran" panose="020B0100010101010101" pitchFamily="34" charset="0"/>
                <a:cs typeface="MoolBoran" panose="020B0100010101010101" pitchFamily="34" charset="0"/>
              </a:rPr>
              <a:t>(AF_INET, &amp;</a:t>
            </a:r>
            <a:r>
              <a:rPr lang="es-MX" sz="2400" dirty="0" err="1">
                <a:latin typeface="MoolBoran" panose="020B0100010101010101" pitchFamily="34" charset="0"/>
                <a:cs typeface="MoolBoran" panose="020B0100010101010101" pitchFamily="34" charset="0"/>
              </a:rPr>
              <a:t>dirCliente.sin_addr.s_addr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nombreCliente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sizeof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nombreCliente</a:t>
            </a:r>
            <a:r>
              <a:rPr lang="es-MX" sz="2400" dirty="0">
                <a:latin typeface="MoolBoran" panose="020B0100010101010101" pitchFamily="34" charset="0"/>
                <a:cs typeface="MoolBoran" panose="020B0100010101010101" pitchFamily="34" charset="0"/>
              </a:rPr>
              <a:t>)) != NULL)</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("Cliente conectado: %s/%d\n",</a:t>
            </a:r>
            <a:r>
              <a:rPr lang="es-MX" sz="2400" dirty="0" err="1">
                <a:latin typeface="MoolBoran" panose="020B0100010101010101" pitchFamily="34" charset="0"/>
                <a:cs typeface="MoolBoran" panose="020B0100010101010101" pitchFamily="34" charset="0"/>
              </a:rPr>
              <a:t>nombreCliente,ntohs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dirCliente.sin_port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puts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Inposible</a:t>
            </a:r>
            <a:r>
              <a:rPr lang="es-MX" sz="2400" dirty="0">
                <a:latin typeface="MoolBoran" panose="020B0100010101010101" pitchFamily="34" charset="0"/>
                <a:cs typeface="MoolBoran" panose="020B0100010101010101" pitchFamily="34" charset="0"/>
              </a:rPr>
              <a:t> conectar el cliente");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manejadorTCPCliente</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sockCliente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1355939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3200" dirty="0"/>
              <a:t>Secuencia de bytes</a:t>
            </a:r>
          </a:p>
          <a:p>
            <a:pPr lvl="1">
              <a:lnSpc>
                <a:spcPct val="90000"/>
              </a:lnSpc>
            </a:pPr>
            <a:r>
              <a:rPr lang="es-ES" sz="2400" dirty="0"/>
              <a:t>TCP reconoce los datos enviados a través de los canales de entrada y salida como una secuencia continua de bytes.</a:t>
            </a:r>
          </a:p>
          <a:p>
            <a:pPr lvl="1">
              <a:lnSpc>
                <a:spcPct val="90000"/>
              </a:lnSpc>
            </a:pPr>
            <a:r>
              <a:rPr lang="es-ES" sz="2400" dirty="0"/>
              <a:t>El número de secuencia y el número de reconocimiento en cada encabezado TCP se define en límites de bytes.</a:t>
            </a:r>
          </a:p>
        </p:txBody>
      </p:sp>
    </p:spTree>
    <p:extLst>
      <p:ext uri="{BB962C8B-B14F-4D97-AF65-F5344CB8AC3E}">
        <p14:creationId xmlns:p14="http://schemas.microsoft.com/office/powerpoint/2010/main" val="15748522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Función listen()</a:t>
            </a:r>
          </a:p>
        </p:txBody>
      </p:sp>
      <p:sp>
        <p:nvSpPr>
          <p:cNvPr id="3" name="2 Marcador de contenido"/>
          <p:cNvSpPr>
            <a:spLocks noGrp="1"/>
          </p:cNvSpPr>
          <p:nvPr>
            <p:ph idx="1"/>
          </p:nvPr>
        </p:nvSpPr>
        <p:spPr>
          <a:xfrm>
            <a:off x="1443491" y="2015733"/>
            <a:ext cx="6944933" cy="4037747"/>
          </a:xfrm>
        </p:spPr>
        <p:txBody>
          <a:bodyPr>
            <a:normAutofit/>
          </a:bodyPr>
          <a:lstStyle/>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sys</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socket.h</a:t>
            </a:r>
            <a:r>
              <a:rPr lang="es-MX" sz="2800" dirty="0">
                <a:latin typeface="MoolBoran" panose="020B0100010101010101" pitchFamily="34" charset="0"/>
                <a:cs typeface="MoolBoran" panose="020B0100010101010101" pitchFamily="34" charset="0"/>
              </a:rPr>
              <a:t>&gt;</a:t>
            </a:r>
          </a:p>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netinet</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in.h</a:t>
            </a:r>
            <a:r>
              <a:rPr lang="es-MX" sz="2800" dirty="0">
                <a:latin typeface="MoolBoran" panose="020B0100010101010101" pitchFamily="34" charset="0"/>
                <a:cs typeface="MoolBoran" panose="020B0100010101010101" pitchFamily="34" charset="0"/>
              </a:rPr>
              <a:t>&gt; //Solo AF_INET</a:t>
            </a:r>
          </a:p>
          <a:p>
            <a:pPr marL="0" indent="0">
              <a:buNone/>
            </a:pPr>
            <a:endParaRPr lang="es-MX" sz="2800" dirty="0">
              <a:latin typeface="MoolBoran" panose="020B0100010101010101" pitchFamily="34" charset="0"/>
              <a:cs typeface="MoolBoran" panose="020B0100010101010101" pitchFamily="34" charset="0"/>
            </a:endParaRPr>
          </a:p>
          <a:p>
            <a:pPr marL="0" indent="0">
              <a:buNone/>
            </a:pP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listen(</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sfd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backlog</a:t>
            </a:r>
            <a:r>
              <a:rPr lang="es-MX" sz="2800" dirty="0">
                <a:latin typeface="MoolBoran" panose="020B0100010101010101" pitchFamily="34" charset="0"/>
                <a:cs typeface="MoolBoran" panose="020B0100010101010101" pitchFamily="34" charset="0"/>
              </a:rPr>
              <a:t>);</a:t>
            </a:r>
          </a:p>
          <a:p>
            <a:r>
              <a:rPr lang="es-MX" sz="2800" i="1" dirty="0" err="1"/>
              <a:t>sfd</a:t>
            </a:r>
            <a:r>
              <a:rPr lang="es-MX" sz="2800" dirty="0"/>
              <a:t> es el descriptor de socket.</a:t>
            </a:r>
          </a:p>
          <a:p>
            <a:r>
              <a:rPr lang="es-MX" sz="2800" i="1" dirty="0"/>
              <a:t>backlog</a:t>
            </a:r>
            <a:r>
              <a:rPr lang="es-MX" sz="2800" dirty="0"/>
              <a:t> el número de conexiones permitidas.</a:t>
            </a:r>
          </a:p>
        </p:txBody>
      </p:sp>
    </p:spTree>
    <p:extLst>
      <p:ext uri="{BB962C8B-B14F-4D97-AF65-F5344CB8AC3E}">
        <p14:creationId xmlns:p14="http://schemas.microsoft.com/office/powerpoint/2010/main" val="36762728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Función </a:t>
            </a:r>
            <a:r>
              <a:rPr lang="es-MX" dirty="0" err="1"/>
              <a:t>accept</a:t>
            </a:r>
            <a:r>
              <a:rPr lang="es-MX" dirty="0"/>
              <a:t>()</a:t>
            </a:r>
          </a:p>
        </p:txBody>
      </p:sp>
      <p:sp>
        <p:nvSpPr>
          <p:cNvPr id="3" name="2 Marcador de contenido"/>
          <p:cNvSpPr>
            <a:spLocks noGrp="1"/>
          </p:cNvSpPr>
          <p:nvPr>
            <p:ph idx="1"/>
          </p:nvPr>
        </p:nvSpPr>
        <p:spPr>
          <a:xfrm>
            <a:off x="1443491" y="2015733"/>
            <a:ext cx="7160957" cy="3933547"/>
          </a:xfrm>
        </p:spPr>
        <p:txBody>
          <a:bodyPr>
            <a:normAutofit/>
          </a:bodyPr>
          <a:lstStyle/>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sys</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socket.h</a:t>
            </a:r>
            <a:r>
              <a:rPr lang="es-MX" sz="2800" dirty="0">
                <a:latin typeface="MoolBoran" panose="020B0100010101010101" pitchFamily="34" charset="0"/>
                <a:cs typeface="MoolBoran" panose="020B0100010101010101" pitchFamily="34" charset="0"/>
              </a:rPr>
              <a:t>&gt;</a:t>
            </a:r>
          </a:p>
          <a:p>
            <a:pPr marL="0" indent="0">
              <a:buNone/>
            </a:pP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accept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sfd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addr</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addrlen</a:t>
            </a:r>
            <a:r>
              <a:rPr lang="es-MX" sz="2800" dirty="0">
                <a:latin typeface="MoolBoran" panose="020B0100010101010101" pitchFamily="34" charset="0"/>
                <a:cs typeface="MoolBoran" panose="020B0100010101010101" pitchFamily="34" charset="0"/>
              </a:rPr>
              <a:t>)</a:t>
            </a:r>
          </a:p>
          <a:p>
            <a:r>
              <a:rPr lang="es-MX" sz="2800" i="1" dirty="0" err="1"/>
              <a:t>sfd</a:t>
            </a:r>
            <a:r>
              <a:rPr lang="es-MX" sz="2800" dirty="0"/>
              <a:t> es el descriptor de socket.</a:t>
            </a:r>
          </a:p>
          <a:p>
            <a:r>
              <a:rPr lang="es-MX" sz="2800" i="1" dirty="0" err="1"/>
              <a:t>addr</a:t>
            </a:r>
            <a:r>
              <a:rPr lang="es-MX" sz="2800" dirty="0"/>
              <a:t> apuntador a la estructura local del socket remoto.</a:t>
            </a:r>
          </a:p>
          <a:p>
            <a:r>
              <a:rPr lang="es-MX" sz="2800" i="1" dirty="0" err="1"/>
              <a:t>addrlen</a:t>
            </a:r>
            <a:r>
              <a:rPr lang="es-MX" sz="2800" dirty="0"/>
              <a:t> es el tamaño de dicha estructura.</a:t>
            </a:r>
          </a:p>
        </p:txBody>
      </p:sp>
    </p:spTree>
    <p:extLst>
      <p:ext uri="{BB962C8B-B14F-4D97-AF65-F5344CB8AC3E}">
        <p14:creationId xmlns:p14="http://schemas.microsoft.com/office/powerpoint/2010/main" val="448260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633788" y="260350"/>
            <a:ext cx="5510212" cy="752475"/>
          </a:xfrm>
        </p:spPr>
        <p:txBody>
          <a:bodyPr>
            <a:normAutofit/>
          </a:bodyPr>
          <a:lstStyle/>
          <a:p>
            <a:r>
              <a:rPr lang="es-MX" dirty="0"/>
              <a:t>Servidor de eco en C (7/8)</a:t>
            </a:r>
          </a:p>
        </p:txBody>
      </p:sp>
      <p:sp>
        <p:nvSpPr>
          <p:cNvPr id="3" name="2 Marcador de contenido"/>
          <p:cNvSpPr>
            <a:spLocks noGrp="1"/>
          </p:cNvSpPr>
          <p:nvPr>
            <p:ph idx="4294967295"/>
          </p:nvPr>
        </p:nvSpPr>
        <p:spPr>
          <a:xfrm>
            <a:off x="468313" y="765175"/>
            <a:ext cx="8675687" cy="5327650"/>
          </a:xfrm>
        </p:spPr>
        <p:txBody>
          <a:bodyPr>
            <a:normAutofit/>
          </a:bodyPr>
          <a:lstStyle/>
          <a:p>
            <a:pPr marL="0" indent="0">
              <a:lnSpc>
                <a:spcPct val="110000"/>
              </a:lnSpc>
              <a:buNone/>
            </a:pP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manejadorTCPCliente</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sockCliente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char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bufer</a:t>
            </a:r>
            <a:r>
              <a:rPr lang="es-MX" sz="2400" dirty="0">
                <a:latin typeface="MoolBoran" panose="020B0100010101010101" pitchFamily="34" charset="0"/>
                <a:cs typeface="MoolBoran" panose="020B0100010101010101" pitchFamily="34" charset="0"/>
              </a:rPr>
              <a:t>[TAMBUFER];</a:t>
            </a:r>
          </a:p>
          <a:p>
            <a:pPr marL="0" indent="0">
              <a:lnSpc>
                <a:spcPct val="110000"/>
              </a:lnSpc>
              <a:buNone/>
            </a:pP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        //Recibe mensaje del cliente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ssize_t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numBytesRecibidos</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recv</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sockCliente</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bufer</a:t>
            </a:r>
            <a:r>
              <a:rPr lang="es-MX" sz="2400" dirty="0">
                <a:latin typeface="MoolBoran" panose="020B0100010101010101" pitchFamily="34" charset="0"/>
                <a:cs typeface="MoolBoran" panose="020B0100010101010101" pitchFamily="34" charset="0"/>
              </a:rPr>
              <a:t>, TAMBUFER, 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numBytesRecibidos</a:t>
            </a:r>
            <a:r>
              <a:rPr lang="es-MX" sz="2400" dirty="0">
                <a:latin typeface="MoolBoran" panose="020B0100010101010101" pitchFamily="34" charset="0"/>
                <a:cs typeface="MoolBoran" panose="020B0100010101010101" pitchFamily="34" charset="0"/>
              </a:rPr>
              <a:t> &lt; 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mensajeFinalError</a:t>
            </a:r>
            <a:r>
              <a:rPr lang="es-MX" sz="2400" dirty="0">
                <a:latin typeface="MoolBoran" panose="020B0100010101010101" pitchFamily="34" charset="0"/>
                <a:cs typeface="MoolBoran" panose="020B0100010101010101" pitchFamily="34" charset="0"/>
              </a:rPr>
              <a:t>("Error en la lectura de datos recibidos");</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Envia</a:t>
            </a:r>
            <a:r>
              <a:rPr lang="es-MX" sz="2400" dirty="0">
                <a:latin typeface="MoolBoran" panose="020B0100010101010101" pitchFamily="34" charset="0"/>
                <a:cs typeface="MoolBoran" panose="020B0100010101010101" pitchFamily="34" charset="0"/>
              </a:rPr>
              <a:t> los datos recibidos</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while</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numBytesRecibidos</a:t>
            </a:r>
            <a:r>
              <a:rPr lang="es-MX" sz="2400" dirty="0">
                <a:latin typeface="MoolBoran" panose="020B0100010101010101" pitchFamily="34" charset="0"/>
                <a:cs typeface="MoolBoran" panose="020B0100010101010101" pitchFamily="34" charset="0"/>
              </a:rPr>
              <a:t> &gt; 0){</a:t>
            </a:r>
          </a:p>
        </p:txBody>
      </p:sp>
    </p:spTree>
    <p:extLst>
      <p:ext uri="{BB962C8B-B14F-4D97-AF65-F5344CB8AC3E}">
        <p14:creationId xmlns:p14="http://schemas.microsoft.com/office/powerpoint/2010/main" val="2806690782"/>
      </p:ext>
    </p:extLst>
  </p:cSld>
  <p:clrMapOvr>
    <a:overrideClrMapping bg1="dk1" tx1="lt1" bg2="dk2" tx2="lt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344863" y="188913"/>
            <a:ext cx="5799137" cy="587375"/>
          </a:xfrm>
        </p:spPr>
        <p:txBody>
          <a:bodyPr>
            <a:normAutofit/>
          </a:bodyPr>
          <a:lstStyle/>
          <a:p>
            <a:r>
              <a:rPr lang="es-MX" dirty="0"/>
              <a:t>Servidor de eco en C (8/8)</a:t>
            </a:r>
          </a:p>
        </p:txBody>
      </p:sp>
      <p:sp>
        <p:nvSpPr>
          <p:cNvPr id="3" name="2 Marcador de contenido"/>
          <p:cNvSpPr>
            <a:spLocks noGrp="1"/>
          </p:cNvSpPr>
          <p:nvPr>
            <p:ph idx="4294967295"/>
          </p:nvPr>
        </p:nvSpPr>
        <p:spPr>
          <a:xfrm>
            <a:off x="468313" y="776288"/>
            <a:ext cx="8675687" cy="5316537"/>
          </a:xfrm>
        </p:spPr>
        <p:txBody>
          <a:bodyPr>
            <a:normAutofit fontScale="92500" lnSpcReduction="10000"/>
          </a:bodyPr>
          <a:lstStyle/>
          <a:p>
            <a:pPr marL="0" indent="0">
              <a:lnSpc>
                <a:spcPct val="110000"/>
              </a:lnSpc>
              <a:buNone/>
            </a:pPr>
            <a:r>
              <a:rPr lang="es-MX" sz="2400">
                <a:latin typeface="MoolBoran" panose="020B0100010101010101" pitchFamily="34" charset="0"/>
                <a:cs typeface="MoolBoran" panose="020B0100010101010101" pitchFamily="34" charset="0"/>
              </a:rPr>
              <a:t>                 //Eco del mensaje</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ssize_t</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numBytesEnviados</a:t>
            </a:r>
            <a:r>
              <a:rPr lang="es-MX" sz="2400">
                <a:latin typeface="MoolBoran" panose="020B0100010101010101" pitchFamily="34" charset="0"/>
                <a:cs typeface="MoolBoran" panose="020B0100010101010101" pitchFamily="34" charset="0"/>
              </a:rPr>
              <a:t> = </a:t>
            </a:r>
            <a:r>
              <a:rPr lang="es-MX" sz="2400" err="1">
                <a:latin typeface="MoolBoran" panose="020B0100010101010101" pitchFamily="34" charset="0"/>
                <a:cs typeface="MoolBoran" panose="020B0100010101010101" pitchFamily="34" charset="0"/>
              </a:rPr>
              <a:t>send</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sockCliente</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bufer</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numBytesRecibidos</a:t>
            </a:r>
            <a:r>
              <a:rPr lang="es-MX" sz="2400">
                <a:latin typeface="MoolBoran" panose="020B0100010101010101" pitchFamily="34" charset="0"/>
                <a:cs typeface="MoolBoran" panose="020B0100010101010101" pitchFamily="34" charset="0"/>
              </a:rPr>
              <a:t>, 0);</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if</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numBytesEnviados</a:t>
            </a:r>
            <a:r>
              <a:rPr lang="es-MX" sz="2400">
                <a:latin typeface="MoolBoran" panose="020B0100010101010101" pitchFamily="34" charset="0"/>
                <a:cs typeface="MoolBoran" panose="020B0100010101010101" pitchFamily="34" charset="0"/>
              </a:rPr>
              <a:t> &lt; 0)  </a:t>
            </a:r>
            <a:r>
              <a:rPr lang="es-MX" sz="2400" err="1">
                <a:latin typeface="MoolBoran" panose="020B0100010101010101" pitchFamily="34" charset="0"/>
                <a:cs typeface="MoolBoran" panose="020B0100010101010101" pitchFamily="34" charset="0"/>
              </a:rPr>
              <a:t>mensajeFinalError</a:t>
            </a:r>
            <a:r>
              <a:rPr lang="es-MX" sz="2400">
                <a:latin typeface="MoolBoran" panose="020B0100010101010101" pitchFamily="34" charset="0"/>
                <a:cs typeface="MoolBoran" panose="020B0100010101010101" pitchFamily="34" charset="0"/>
              </a:rPr>
              <a:t>("Error en el </a:t>
            </a:r>
            <a:r>
              <a:rPr lang="es-MX" sz="2400" err="1">
                <a:latin typeface="MoolBoran" panose="020B0100010101010101" pitchFamily="34" charset="0"/>
                <a:cs typeface="MoolBoran" panose="020B0100010101010101" pitchFamily="34" charset="0"/>
              </a:rPr>
              <a:t>envio</a:t>
            </a:r>
            <a:r>
              <a:rPr lang="es-MX" sz="2400">
                <a:latin typeface="MoolBoran" panose="020B0100010101010101" pitchFamily="34" charset="0"/>
                <a:cs typeface="MoolBoran" panose="020B0100010101010101" pitchFamily="34" charset="0"/>
              </a:rPr>
              <a:t>");</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else</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if</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numBytesEnviados</a:t>
            </a:r>
            <a:r>
              <a:rPr lang="es-MX" sz="2400">
                <a:latin typeface="MoolBoran" panose="020B0100010101010101" pitchFamily="34" charset="0"/>
                <a:cs typeface="MoolBoran" panose="020B0100010101010101" pitchFamily="34" charset="0"/>
              </a:rPr>
              <a:t> == 0)</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mensajeFinalError</a:t>
            </a:r>
            <a:r>
              <a:rPr lang="es-MX" sz="2400">
                <a:latin typeface="MoolBoran" panose="020B0100010101010101" pitchFamily="34" charset="0"/>
                <a:cs typeface="MoolBoran" panose="020B0100010101010101" pitchFamily="34" charset="0"/>
              </a:rPr>
              <a:t>("Número de bytes enviado </a:t>
            </a:r>
            <a:r>
              <a:rPr lang="es-MX" sz="2400" err="1">
                <a:latin typeface="MoolBoran" panose="020B0100010101010101" pitchFamily="34" charset="0"/>
                <a:cs typeface="MoolBoran" panose="020B0100010101010101" pitchFamily="34" charset="0"/>
              </a:rPr>
              <a:t>erroneo</a:t>
            </a:r>
            <a:r>
              <a:rPr lang="es-MX" sz="2400">
                <a:latin typeface="MoolBoran" panose="020B0100010101010101" pitchFamily="34" charset="0"/>
                <a:cs typeface="MoolBoran" panose="020B0100010101010101" pitchFamily="34" charset="0"/>
              </a:rPr>
              <a:t>");</a:t>
            </a:r>
          </a:p>
          <a:p>
            <a:pPr marL="0" indent="0">
              <a:lnSpc>
                <a:spcPct val="110000"/>
              </a:lnSpc>
              <a:buNone/>
            </a:pPr>
            <a:r>
              <a:rPr lang="es-MX" sz="2400">
                <a:latin typeface="MoolBoran" panose="020B0100010101010101" pitchFamily="34" charset="0"/>
                <a:cs typeface="MoolBoran" panose="020B0100010101010101" pitchFamily="34" charset="0"/>
              </a:rPr>
              <a:t>                //Revisamos si hay mas datos a recibir</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numBytesRecibidos</a:t>
            </a:r>
            <a:r>
              <a:rPr lang="es-MX" sz="2400">
                <a:latin typeface="MoolBoran" panose="020B0100010101010101" pitchFamily="34" charset="0"/>
                <a:cs typeface="MoolBoran" panose="020B0100010101010101" pitchFamily="34" charset="0"/>
              </a:rPr>
              <a:t> = </a:t>
            </a:r>
            <a:r>
              <a:rPr lang="es-MX" sz="2400" err="1">
                <a:latin typeface="MoolBoran" panose="020B0100010101010101" pitchFamily="34" charset="0"/>
                <a:cs typeface="MoolBoran" panose="020B0100010101010101" pitchFamily="34" charset="0"/>
              </a:rPr>
              <a:t>recv</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sockCliente,bufer</a:t>
            </a:r>
            <a:r>
              <a:rPr lang="es-MX" sz="2400">
                <a:latin typeface="MoolBoran" panose="020B0100010101010101" pitchFamily="34" charset="0"/>
                <a:cs typeface="MoolBoran" panose="020B0100010101010101" pitchFamily="34" charset="0"/>
              </a:rPr>
              <a:t>, TAMBUFER,0);</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if</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numBytesRecibidos</a:t>
            </a:r>
            <a:r>
              <a:rPr lang="es-MX" sz="2400">
                <a:latin typeface="MoolBoran" panose="020B0100010101010101" pitchFamily="34" charset="0"/>
                <a:cs typeface="MoolBoran" panose="020B0100010101010101" pitchFamily="34" charset="0"/>
              </a:rPr>
              <a:t> &lt; 0)  </a:t>
            </a:r>
            <a:r>
              <a:rPr lang="es-MX" sz="2400" err="1">
                <a:latin typeface="MoolBoran" panose="020B0100010101010101" pitchFamily="34" charset="0"/>
                <a:cs typeface="MoolBoran" panose="020B0100010101010101" pitchFamily="34" charset="0"/>
              </a:rPr>
              <a:t>mensajeFinalError</a:t>
            </a:r>
            <a:r>
              <a:rPr lang="es-MX" sz="2400">
                <a:latin typeface="MoolBoran" panose="020B0100010101010101" pitchFamily="34" charset="0"/>
                <a:cs typeface="MoolBoran" panose="020B0100010101010101" pitchFamily="34" charset="0"/>
              </a:rPr>
              <a:t>("Error en la lectura de datos recibidos");</a:t>
            </a:r>
          </a:p>
          <a:p>
            <a:pPr marL="0" indent="0">
              <a:lnSpc>
                <a:spcPct val="110000"/>
              </a:lnSpc>
              <a:buNone/>
            </a:pPr>
            <a:r>
              <a:rPr lang="es-MX" sz="2400">
                <a:latin typeface="MoolBoran" panose="020B0100010101010101" pitchFamily="34" charset="0"/>
                <a:cs typeface="MoolBoran" panose="020B0100010101010101" pitchFamily="34" charset="0"/>
              </a:rPr>
              <a:t>        }</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close</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sockCliente</a:t>
            </a:r>
            <a:r>
              <a:rPr lang="es-MX" sz="2400">
                <a:latin typeface="MoolBoran" panose="020B0100010101010101" pitchFamily="34" charset="0"/>
                <a:cs typeface="MoolBoran" panose="020B0100010101010101" pitchFamily="34" charset="0"/>
              </a:rPr>
              <a:t>);</a:t>
            </a:r>
          </a:p>
          <a:p>
            <a:pPr marL="0" indent="0">
              <a:lnSpc>
                <a:spcPct val="110000"/>
              </a:lnSpc>
              <a:buNone/>
            </a:pPr>
            <a:r>
              <a:rPr lang="es-MX" sz="240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100740693"/>
      </p:ext>
    </p:extLst>
  </p:cSld>
  <p:clrMapOvr>
    <a:overrideClrMapping bg1="dk1" tx1="lt1" bg2="dk2" tx2="lt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85236-1E83-431B-85EC-0E1C842E9411}"/>
              </a:ext>
            </a:extLst>
          </p:cNvPr>
          <p:cNvSpPr>
            <a:spLocks noGrp="1"/>
          </p:cNvSpPr>
          <p:nvPr>
            <p:ph type="title"/>
          </p:nvPr>
        </p:nvSpPr>
        <p:spPr/>
        <p:txBody>
          <a:bodyPr/>
          <a:lstStyle/>
          <a:p>
            <a:r>
              <a:rPr lang="es-MX" dirty="0"/>
              <a:t>Diferencias en el manejo de sockets entre java y C</a:t>
            </a:r>
          </a:p>
        </p:txBody>
      </p:sp>
      <p:sp>
        <p:nvSpPr>
          <p:cNvPr id="3" name="Marcador de contenido 2">
            <a:extLst>
              <a:ext uri="{FF2B5EF4-FFF2-40B4-BE49-F238E27FC236}">
                <a16:creationId xmlns:a16="http://schemas.microsoft.com/office/drawing/2014/main" id="{9A3C0693-229F-4C09-9F48-EDD3B4D831EC}"/>
              </a:ext>
            </a:extLst>
          </p:cNvPr>
          <p:cNvSpPr>
            <a:spLocks noGrp="1"/>
          </p:cNvSpPr>
          <p:nvPr>
            <p:ph idx="1"/>
          </p:nvPr>
        </p:nvSpPr>
        <p:spPr/>
        <p:txBody>
          <a:bodyPr/>
          <a:lstStyle/>
          <a:p>
            <a:r>
              <a:rPr lang="es-MX" dirty="0"/>
              <a:t>El lenguaje C es mucho más rápido de ejecutarse que Java.</a:t>
            </a:r>
          </a:p>
          <a:p>
            <a:r>
              <a:rPr lang="es-MX" dirty="0"/>
              <a:t>Con java se obtienen códigos más sencillos en su comprensión que en C.</a:t>
            </a:r>
          </a:p>
          <a:p>
            <a:r>
              <a:rPr lang="es-MX" dirty="0"/>
              <a:t>La API de sockets en C cambia entre sistemas operativos, los de java no.</a:t>
            </a:r>
          </a:p>
          <a:p>
            <a:r>
              <a:rPr lang="es-MX" dirty="0"/>
              <a:t>Java es más seguro que C.</a:t>
            </a:r>
          </a:p>
          <a:p>
            <a:r>
              <a:rPr lang="es-MX" dirty="0"/>
              <a:t>Con C tienes mayor control en </a:t>
            </a:r>
            <a:r>
              <a:rPr lang="es-MX"/>
              <a:t>bajo nivel.</a:t>
            </a:r>
            <a:endParaRPr lang="es-MX" dirty="0"/>
          </a:p>
        </p:txBody>
      </p:sp>
    </p:spTree>
    <p:extLst>
      <p:ext uri="{BB962C8B-B14F-4D97-AF65-F5344CB8AC3E}">
        <p14:creationId xmlns:p14="http://schemas.microsoft.com/office/powerpoint/2010/main" val="29021805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3F20F-F7A2-45A8-A981-079270F04F4F}"/>
              </a:ext>
            </a:extLst>
          </p:cNvPr>
          <p:cNvSpPr>
            <a:spLocks noGrp="1"/>
          </p:cNvSpPr>
          <p:nvPr>
            <p:ph type="title"/>
          </p:nvPr>
        </p:nvSpPr>
        <p:spPr/>
        <p:txBody>
          <a:bodyPr>
            <a:normAutofit/>
          </a:bodyPr>
          <a:lstStyle/>
          <a:p>
            <a:r>
              <a:rPr lang="es-MX" dirty="0"/>
              <a:t>Ejemplo 2: envió de datos primitivos</a:t>
            </a:r>
          </a:p>
        </p:txBody>
      </p:sp>
      <p:sp>
        <p:nvSpPr>
          <p:cNvPr id="3" name="Marcador de contenido 2">
            <a:extLst>
              <a:ext uri="{FF2B5EF4-FFF2-40B4-BE49-F238E27FC236}">
                <a16:creationId xmlns:a16="http://schemas.microsoft.com/office/drawing/2014/main" id="{356A14DD-5E14-4F82-A5F7-D8EF8C4282B6}"/>
              </a:ext>
            </a:extLst>
          </p:cNvPr>
          <p:cNvSpPr>
            <a:spLocks noGrp="1"/>
          </p:cNvSpPr>
          <p:nvPr>
            <p:ph idx="1"/>
          </p:nvPr>
        </p:nvSpPr>
        <p:spPr/>
        <p:txBody>
          <a:bodyPr>
            <a:normAutofit/>
          </a:bodyPr>
          <a:lstStyle/>
          <a:p>
            <a:r>
              <a:rPr lang="es-MX" sz="2800" dirty="0"/>
              <a:t>Implementar una aplicación que envié datos primitivos en una arquitectura cliente-servidor.</a:t>
            </a:r>
          </a:p>
          <a:p>
            <a:r>
              <a:rPr lang="es-MX" sz="2800" dirty="0"/>
              <a:t>Hay que tener cuidado porque los datos flotantes pueden cambiar de una máquina a otra.</a:t>
            </a:r>
          </a:p>
        </p:txBody>
      </p:sp>
    </p:spTree>
    <p:extLst>
      <p:ext uri="{BB962C8B-B14F-4D97-AF65-F5344CB8AC3E}">
        <p14:creationId xmlns:p14="http://schemas.microsoft.com/office/powerpoint/2010/main" val="3623446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60350"/>
            <a:ext cx="6392863" cy="463550"/>
          </a:xfrm>
        </p:spPr>
        <p:txBody>
          <a:bodyPr>
            <a:normAutofit fontScale="90000"/>
          </a:bodyPr>
          <a:lstStyle/>
          <a:p>
            <a:r>
              <a:rPr lang="es-MX" sz="2800" dirty="0" err="1"/>
              <a:t>envia.c</a:t>
            </a:r>
            <a:r>
              <a:rPr lang="es-MX" sz="2800" dirty="0"/>
              <a:t> (1/5)</a:t>
            </a:r>
            <a:endParaRPr lang="es-MX" sz="2800" dirty="0">
              <a:latin typeface="Abadi" panose="020B0604020202020204" pitchFamily="34" charset="0"/>
            </a:endParaRPr>
          </a:p>
        </p:txBody>
      </p:sp>
      <p:sp>
        <p:nvSpPr>
          <p:cNvPr id="3" name="2 Marcador de contenido"/>
          <p:cNvSpPr>
            <a:spLocks noGrp="1"/>
          </p:cNvSpPr>
          <p:nvPr>
            <p:ph sz="half" idx="4294967295"/>
          </p:nvPr>
        </p:nvSpPr>
        <p:spPr>
          <a:xfrm>
            <a:off x="0" y="765175"/>
            <a:ext cx="4464050" cy="5327650"/>
          </a:xfrm>
        </p:spPr>
        <p:txBody>
          <a:bodyPr>
            <a:normAutofit fontScale="85000" lnSpcReduction="10000"/>
          </a:bodyPr>
          <a:lstStyle/>
          <a:p>
            <a:pPr marL="0" indent="0">
              <a:buNone/>
            </a:pPr>
            <a:r>
              <a:rPr lang="es-MX" sz="2400" dirty="0"/>
              <a:t>#</a:t>
            </a:r>
            <a:r>
              <a:rPr lang="es-MX" sz="2400" dirty="0" err="1"/>
              <a:t>include</a:t>
            </a:r>
            <a:r>
              <a:rPr lang="es-MX" sz="2400" dirty="0"/>
              <a:t> &lt;</a:t>
            </a:r>
            <a:r>
              <a:rPr lang="es-MX" sz="2400" dirty="0" err="1"/>
              <a:t>sys</a:t>
            </a:r>
            <a:r>
              <a:rPr lang="es-MX" sz="2400" dirty="0"/>
              <a:t>/</a:t>
            </a:r>
            <a:r>
              <a:rPr lang="es-MX" sz="2400" dirty="0" err="1"/>
              <a:t>types.h</a:t>
            </a:r>
            <a:r>
              <a:rPr lang="es-MX" sz="2400" dirty="0"/>
              <a:t>&gt;</a:t>
            </a:r>
          </a:p>
          <a:p>
            <a:pPr marL="0" indent="0">
              <a:buNone/>
            </a:pPr>
            <a:r>
              <a:rPr lang="es-MX" sz="2400" dirty="0"/>
              <a:t>#</a:t>
            </a:r>
            <a:r>
              <a:rPr lang="es-MX" sz="2400" dirty="0" err="1"/>
              <a:t>include</a:t>
            </a:r>
            <a:r>
              <a:rPr lang="es-MX" sz="2400" dirty="0"/>
              <a:t> &lt;</a:t>
            </a:r>
            <a:r>
              <a:rPr lang="es-MX" sz="2400" dirty="0" err="1"/>
              <a:t>sys</a:t>
            </a:r>
            <a:r>
              <a:rPr lang="es-MX" sz="2400" dirty="0"/>
              <a:t>/</a:t>
            </a:r>
            <a:r>
              <a:rPr lang="es-MX" sz="2400" dirty="0" err="1"/>
              <a:t>socket.h</a:t>
            </a:r>
            <a:r>
              <a:rPr lang="es-MX" sz="2400" dirty="0"/>
              <a:t>&gt;</a:t>
            </a:r>
          </a:p>
          <a:p>
            <a:pPr marL="0" indent="0">
              <a:buNone/>
            </a:pPr>
            <a:r>
              <a:rPr lang="en-US" sz="2400" dirty="0"/>
              <a:t>#include &lt;</a:t>
            </a:r>
            <a:r>
              <a:rPr lang="en-US" sz="2400" dirty="0" err="1"/>
              <a:t>stdio.h</a:t>
            </a:r>
            <a:r>
              <a:rPr lang="en-US" sz="2400" dirty="0"/>
              <a:t>&gt; //</a:t>
            </a:r>
            <a:r>
              <a:rPr lang="en-US" sz="2400" dirty="0" err="1"/>
              <a:t>printf</a:t>
            </a:r>
            <a:r>
              <a:rPr lang="en-US" sz="2400" dirty="0"/>
              <a:t>, </a:t>
            </a:r>
            <a:r>
              <a:rPr lang="en-US" sz="2400" dirty="0" err="1"/>
              <a:t>perror,fdopen</a:t>
            </a:r>
            <a:endParaRPr lang="en-US" sz="2400" dirty="0"/>
          </a:p>
          <a:p>
            <a:pPr marL="0" indent="0">
              <a:buNone/>
            </a:pPr>
            <a:r>
              <a:rPr lang="es-MX" sz="2400" dirty="0"/>
              <a:t>#</a:t>
            </a:r>
            <a:r>
              <a:rPr lang="es-MX" sz="2400" dirty="0" err="1"/>
              <a:t>include</a:t>
            </a:r>
            <a:r>
              <a:rPr lang="es-MX" sz="2400" dirty="0"/>
              <a:t> &lt;</a:t>
            </a:r>
            <a:r>
              <a:rPr lang="es-MX" sz="2400" dirty="0" err="1"/>
              <a:t>string.h</a:t>
            </a:r>
            <a:r>
              <a:rPr lang="es-MX" sz="2400" dirty="0"/>
              <a:t>&gt;</a:t>
            </a:r>
          </a:p>
          <a:p>
            <a:pPr marL="0" indent="0">
              <a:buNone/>
            </a:pPr>
            <a:r>
              <a:rPr lang="es-MX" sz="2400" dirty="0"/>
              <a:t>#</a:t>
            </a:r>
            <a:r>
              <a:rPr lang="es-MX" sz="2400" dirty="0" err="1"/>
              <a:t>include</a:t>
            </a:r>
            <a:r>
              <a:rPr lang="es-MX" sz="2400" dirty="0"/>
              <a:t> &lt;</a:t>
            </a:r>
            <a:r>
              <a:rPr lang="es-MX" sz="2400" dirty="0" err="1"/>
              <a:t>netdb.h</a:t>
            </a:r>
            <a:r>
              <a:rPr lang="es-MX" sz="2400" dirty="0"/>
              <a:t>&gt; //</a:t>
            </a:r>
            <a:r>
              <a:rPr lang="es-MX" sz="2400" dirty="0" err="1"/>
              <a:t>gethostbyname</a:t>
            </a:r>
            <a:endParaRPr lang="es-MX" sz="2400" dirty="0"/>
          </a:p>
          <a:p>
            <a:pPr marL="0" indent="0">
              <a:buNone/>
            </a:pPr>
            <a:r>
              <a:rPr lang="es-MX" sz="2400" dirty="0"/>
              <a:t>#</a:t>
            </a:r>
            <a:r>
              <a:rPr lang="es-MX" sz="2400" dirty="0" err="1"/>
              <a:t>include</a:t>
            </a:r>
            <a:r>
              <a:rPr lang="es-MX" sz="2400" dirty="0"/>
              <a:t> &lt;</a:t>
            </a:r>
            <a:r>
              <a:rPr lang="es-MX" sz="2400" dirty="0" err="1"/>
              <a:t>unistd.h</a:t>
            </a:r>
            <a:r>
              <a:rPr lang="es-MX" sz="2400" dirty="0"/>
              <a:t>&gt;//</a:t>
            </a:r>
            <a:r>
              <a:rPr lang="es-MX" sz="2400" dirty="0" err="1"/>
              <a:t>close</a:t>
            </a:r>
            <a:endParaRPr lang="es-MX" sz="2400" dirty="0"/>
          </a:p>
          <a:p>
            <a:pPr marL="0" indent="0">
              <a:buNone/>
            </a:pPr>
            <a:r>
              <a:rPr lang="es-MX" sz="2400" dirty="0"/>
              <a:t>#</a:t>
            </a:r>
            <a:r>
              <a:rPr lang="es-MX" sz="2400" dirty="0" err="1"/>
              <a:t>include</a:t>
            </a:r>
            <a:r>
              <a:rPr lang="es-MX" sz="2400" dirty="0"/>
              <a:t> &lt;</a:t>
            </a:r>
            <a:r>
              <a:rPr lang="es-MX" sz="2400" dirty="0" err="1"/>
              <a:t>stdlib.h</a:t>
            </a:r>
            <a:r>
              <a:rPr lang="es-MX" sz="2400" dirty="0"/>
              <a:t>&gt; //</a:t>
            </a:r>
            <a:r>
              <a:rPr lang="es-MX" sz="2400" dirty="0" err="1"/>
              <a:t>exit</a:t>
            </a:r>
            <a:endParaRPr lang="es-MX" sz="2400" dirty="0"/>
          </a:p>
          <a:p>
            <a:pPr marL="0" indent="0">
              <a:buNone/>
            </a:pPr>
            <a:endParaRPr lang="es-MX" sz="2400" dirty="0"/>
          </a:p>
          <a:p>
            <a:pPr marL="0" indent="0">
              <a:buNone/>
            </a:pPr>
            <a:r>
              <a:rPr lang="es-MX" sz="2400" dirty="0" err="1"/>
              <a:t>int</a:t>
            </a:r>
            <a:r>
              <a:rPr lang="es-MX" sz="2400" dirty="0"/>
              <a:t> </a:t>
            </a:r>
            <a:r>
              <a:rPr lang="es-MX" sz="2400" dirty="0" err="1"/>
              <a:t>main</a:t>
            </a:r>
            <a:r>
              <a:rPr lang="es-MX" sz="2400" dirty="0"/>
              <a:t>(</a:t>
            </a:r>
            <a:r>
              <a:rPr lang="es-MX" sz="2400" dirty="0" err="1"/>
              <a:t>int</a:t>
            </a:r>
            <a:r>
              <a:rPr lang="es-MX" sz="2400" dirty="0"/>
              <a:t> </a:t>
            </a:r>
            <a:r>
              <a:rPr lang="es-MX" sz="2400" dirty="0" err="1"/>
              <a:t>argc</a:t>
            </a:r>
            <a:r>
              <a:rPr lang="es-MX" sz="2400" dirty="0"/>
              <a:t>, </a:t>
            </a:r>
            <a:r>
              <a:rPr lang="es-MX" sz="2400" dirty="0" err="1"/>
              <a:t>char</a:t>
            </a:r>
            <a:r>
              <a:rPr lang="es-MX" sz="2400" dirty="0"/>
              <a:t>* </a:t>
            </a:r>
            <a:r>
              <a:rPr lang="es-MX" sz="2400" dirty="0" err="1"/>
              <a:t>argv</a:t>
            </a:r>
            <a:r>
              <a:rPr lang="es-MX" sz="2400" dirty="0"/>
              <a:t>[]){</a:t>
            </a:r>
          </a:p>
          <a:p>
            <a:pPr marL="0" indent="0">
              <a:buNone/>
            </a:pPr>
            <a:r>
              <a:rPr lang="es-MX" sz="2400" dirty="0"/>
              <a:t>    </a:t>
            </a:r>
            <a:r>
              <a:rPr lang="es-MX" sz="2400" dirty="0" err="1"/>
              <a:t>char</a:t>
            </a:r>
            <a:r>
              <a:rPr lang="es-MX" sz="2400" dirty="0"/>
              <a:t> host[10];</a:t>
            </a:r>
          </a:p>
          <a:p>
            <a:pPr marL="0" indent="0">
              <a:buNone/>
            </a:pPr>
            <a:r>
              <a:rPr lang="es-MX" sz="2400" dirty="0"/>
              <a:t>    </a:t>
            </a:r>
            <a:r>
              <a:rPr lang="es-MX" sz="2400" dirty="0" err="1"/>
              <a:t>int</a:t>
            </a:r>
            <a:r>
              <a:rPr lang="es-MX" sz="2400" dirty="0"/>
              <a:t> </a:t>
            </a:r>
            <a:r>
              <a:rPr lang="es-MX" sz="2400" dirty="0" err="1"/>
              <a:t>pto</a:t>
            </a:r>
            <a:r>
              <a:rPr lang="es-MX" sz="2400" dirty="0"/>
              <a:t>;</a:t>
            </a:r>
          </a:p>
        </p:txBody>
      </p:sp>
      <p:sp>
        <p:nvSpPr>
          <p:cNvPr id="4" name="Marcador de contenido 3">
            <a:extLst>
              <a:ext uri="{FF2B5EF4-FFF2-40B4-BE49-F238E27FC236}">
                <a16:creationId xmlns:a16="http://schemas.microsoft.com/office/drawing/2014/main" id="{6ED34148-4F66-4525-9749-96C65FD1CE4E}"/>
              </a:ext>
            </a:extLst>
          </p:cNvPr>
          <p:cNvSpPr>
            <a:spLocks noGrp="1"/>
          </p:cNvSpPr>
          <p:nvPr>
            <p:ph sz="half" idx="4294967295"/>
          </p:nvPr>
        </p:nvSpPr>
        <p:spPr>
          <a:xfrm>
            <a:off x="5111750" y="765175"/>
            <a:ext cx="4032250" cy="5327650"/>
          </a:xfrm>
        </p:spPr>
        <p:txBody>
          <a:bodyPr>
            <a:normAutofit fontScale="62500" lnSpcReduction="20000"/>
          </a:bodyPr>
          <a:lstStyle/>
          <a:p>
            <a:pPr marL="0" indent="0">
              <a:buNone/>
            </a:pPr>
            <a:r>
              <a:rPr lang="es-MX" sz="2800" dirty="0"/>
              <a:t> </a:t>
            </a:r>
            <a:r>
              <a:rPr lang="es-MX" sz="2800" dirty="0" err="1"/>
              <a:t>printf</a:t>
            </a:r>
            <a:r>
              <a:rPr lang="es-MX" sz="2800" dirty="0"/>
              <a:t>("Escribe la </a:t>
            </a:r>
            <a:r>
              <a:rPr lang="es-MX" sz="2800" dirty="0" err="1"/>
              <a:t>direccion</a:t>
            </a:r>
            <a:r>
              <a:rPr lang="es-MX" sz="2800" dirty="0"/>
              <a:t> del</a:t>
            </a:r>
          </a:p>
          <a:p>
            <a:pPr marL="0" indent="0">
              <a:buNone/>
            </a:pPr>
            <a:r>
              <a:rPr lang="es-MX" sz="2800" dirty="0"/>
              <a:t>	 servidor:");</a:t>
            </a:r>
          </a:p>
          <a:p>
            <a:pPr marL="0" indent="0">
              <a:buNone/>
            </a:pPr>
            <a:r>
              <a:rPr lang="es-MX" sz="2800" dirty="0"/>
              <a:t>    //</a:t>
            </a:r>
            <a:r>
              <a:rPr lang="es-MX" sz="2800" dirty="0" err="1"/>
              <a:t>gets</a:t>
            </a:r>
            <a:r>
              <a:rPr lang="es-MX" sz="2800" dirty="0"/>
              <a:t>(host);</a:t>
            </a:r>
          </a:p>
          <a:p>
            <a:pPr marL="0" indent="0">
              <a:buNone/>
            </a:pPr>
            <a:r>
              <a:rPr lang="es-MX" sz="2800" dirty="0"/>
              <a:t>    </a:t>
            </a:r>
            <a:r>
              <a:rPr lang="es-MX" sz="2800" dirty="0" err="1"/>
              <a:t>fgets</a:t>
            </a:r>
            <a:r>
              <a:rPr lang="es-MX" sz="2800" dirty="0"/>
              <a:t>(</a:t>
            </a:r>
            <a:r>
              <a:rPr lang="es-MX" sz="2800" dirty="0" err="1"/>
              <a:t>host,sizeof</a:t>
            </a:r>
            <a:r>
              <a:rPr lang="es-MX" sz="2800" dirty="0"/>
              <a:t>(host),</a:t>
            </a:r>
            <a:r>
              <a:rPr lang="es-MX" sz="2800" dirty="0" err="1"/>
              <a:t>stdin</a:t>
            </a:r>
            <a:r>
              <a:rPr lang="es-MX" sz="2800" dirty="0"/>
              <a:t>);</a:t>
            </a:r>
          </a:p>
          <a:p>
            <a:pPr marL="0" indent="0">
              <a:buNone/>
            </a:pPr>
            <a:r>
              <a:rPr lang="es-MX" sz="2800" dirty="0"/>
              <a:t>    </a:t>
            </a:r>
            <a:r>
              <a:rPr lang="es-MX" sz="2800" dirty="0" err="1"/>
              <a:t>printf</a:t>
            </a:r>
            <a:r>
              <a:rPr lang="es-MX" sz="2800" dirty="0"/>
              <a:t>("\</a:t>
            </a:r>
            <a:r>
              <a:rPr lang="es-MX" sz="2800" dirty="0" err="1"/>
              <a:t>nEscribe</a:t>
            </a:r>
            <a:r>
              <a:rPr lang="es-MX" sz="2800" dirty="0"/>
              <a:t> el puerto:");</a:t>
            </a:r>
          </a:p>
          <a:p>
            <a:pPr marL="0" indent="0">
              <a:buNone/>
            </a:pPr>
            <a:r>
              <a:rPr lang="es-MX" sz="2800" dirty="0"/>
              <a:t>    </a:t>
            </a:r>
            <a:r>
              <a:rPr lang="es-MX" sz="2800" dirty="0" err="1"/>
              <a:t>scanf</a:t>
            </a:r>
            <a:r>
              <a:rPr lang="es-MX" sz="2800" dirty="0"/>
              <a:t>("%d",&amp;</a:t>
            </a:r>
            <a:r>
              <a:rPr lang="es-MX" sz="2800" dirty="0" err="1"/>
              <a:t>pto</a:t>
            </a:r>
            <a:r>
              <a:rPr lang="es-MX" sz="2800" dirty="0"/>
              <a:t>);</a:t>
            </a:r>
          </a:p>
          <a:p>
            <a:pPr marL="0" indent="0">
              <a:buNone/>
            </a:pPr>
            <a:r>
              <a:rPr lang="es-MX" sz="2800" dirty="0"/>
              <a:t>    </a:t>
            </a:r>
            <a:r>
              <a:rPr lang="es-MX" sz="2800" dirty="0" err="1"/>
              <a:t>fflush</a:t>
            </a:r>
            <a:r>
              <a:rPr lang="es-MX" sz="2800" dirty="0"/>
              <a:t>(</a:t>
            </a:r>
            <a:r>
              <a:rPr lang="es-MX" sz="2800" dirty="0" err="1"/>
              <a:t>stdin</a:t>
            </a:r>
            <a:r>
              <a:rPr lang="es-MX" sz="2800" dirty="0"/>
              <a:t>);</a:t>
            </a:r>
          </a:p>
          <a:p>
            <a:pPr marL="0" indent="0">
              <a:buNone/>
            </a:pPr>
            <a:r>
              <a:rPr lang="en-US" sz="2800" dirty="0"/>
              <a:t>    struct </a:t>
            </a:r>
            <a:r>
              <a:rPr lang="en-US" sz="2800" dirty="0" err="1"/>
              <a:t>hostent</a:t>
            </a:r>
            <a:r>
              <a:rPr lang="en-US" sz="2800" dirty="0"/>
              <a:t> *</a:t>
            </a:r>
            <a:r>
              <a:rPr lang="en-US" sz="2800" dirty="0" err="1"/>
              <a:t>dst</a:t>
            </a:r>
            <a:r>
              <a:rPr lang="en-US" sz="2800" dirty="0"/>
              <a:t> =</a:t>
            </a:r>
          </a:p>
          <a:p>
            <a:pPr marL="0" indent="0">
              <a:buNone/>
            </a:pPr>
            <a:r>
              <a:rPr lang="en-US" sz="2800" dirty="0"/>
              <a:t>	      </a:t>
            </a:r>
            <a:r>
              <a:rPr lang="en-US" sz="2800" dirty="0" err="1"/>
              <a:t>gethostbyname</a:t>
            </a:r>
            <a:r>
              <a:rPr lang="en-US" sz="2800" dirty="0"/>
              <a:t>(host);</a:t>
            </a:r>
          </a:p>
          <a:p>
            <a:pPr marL="0" indent="0">
              <a:buNone/>
            </a:pPr>
            <a:r>
              <a:rPr lang="es-MX" sz="2800" dirty="0"/>
              <a:t>    </a:t>
            </a:r>
            <a:r>
              <a:rPr lang="es-MX" sz="2800" dirty="0" err="1"/>
              <a:t>if</a:t>
            </a:r>
            <a:r>
              <a:rPr lang="es-MX" sz="2800" dirty="0"/>
              <a:t>(</a:t>
            </a:r>
            <a:r>
              <a:rPr lang="es-MX" sz="2800" dirty="0" err="1"/>
              <a:t>dst</a:t>
            </a:r>
            <a:r>
              <a:rPr lang="es-MX" sz="2800" dirty="0"/>
              <a:t>==NULL){</a:t>
            </a:r>
          </a:p>
          <a:p>
            <a:pPr marL="0" indent="0">
              <a:buNone/>
            </a:pPr>
            <a:r>
              <a:rPr lang="es-MX" sz="2800" dirty="0"/>
              <a:t>        </a:t>
            </a:r>
            <a:r>
              <a:rPr lang="es-MX" sz="2800" dirty="0" err="1"/>
              <a:t>perror</a:t>
            </a:r>
            <a:r>
              <a:rPr lang="es-MX" sz="2800" dirty="0"/>
              <a:t>("</a:t>
            </a:r>
            <a:r>
              <a:rPr lang="es-MX" sz="2800" dirty="0" err="1"/>
              <a:t>Direccion</a:t>
            </a:r>
            <a:r>
              <a:rPr lang="es-MX" sz="2800" dirty="0"/>
              <a:t> no valida");</a:t>
            </a:r>
          </a:p>
          <a:p>
            <a:pPr marL="0" indent="0">
              <a:buNone/>
            </a:pPr>
            <a:r>
              <a:rPr lang="es-MX" sz="2800" dirty="0"/>
              <a:t>        </a:t>
            </a:r>
            <a:r>
              <a:rPr lang="es-MX" sz="2800" dirty="0" err="1"/>
              <a:t>main</a:t>
            </a:r>
            <a:r>
              <a:rPr lang="es-MX" sz="2800" dirty="0"/>
              <a:t>(</a:t>
            </a:r>
            <a:r>
              <a:rPr lang="es-MX" sz="2800" dirty="0" err="1"/>
              <a:t>argc,argv</a:t>
            </a:r>
            <a:r>
              <a:rPr lang="es-MX" sz="2800" dirty="0"/>
              <a:t>);</a:t>
            </a:r>
          </a:p>
          <a:p>
            <a:pPr marL="0" indent="0">
              <a:buNone/>
            </a:pPr>
            <a:r>
              <a:rPr lang="es-MX" sz="2800" dirty="0"/>
              <a:t>    }//</a:t>
            </a:r>
            <a:r>
              <a:rPr lang="es-MX" sz="2800" dirty="0" err="1"/>
              <a:t>if</a:t>
            </a:r>
            <a:endParaRPr lang="es-MX" sz="2800" dirty="0"/>
          </a:p>
          <a:p>
            <a:endParaRPr lang="es-MX" sz="2800" dirty="0"/>
          </a:p>
        </p:txBody>
      </p:sp>
    </p:spTree>
    <p:extLst>
      <p:ext uri="{BB962C8B-B14F-4D97-AF65-F5344CB8AC3E}">
        <p14:creationId xmlns:p14="http://schemas.microsoft.com/office/powerpoint/2010/main" val="3269008074"/>
      </p:ext>
    </p:extLst>
  </p:cSld>
  <p:clrMapOvr>
    <a:overrideClrMapping bg1="dk1" tx1="lt1" bg2="dk2" tx2="lt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C25A2-988C-4BEE-8884-1C6E5302D52C}"/>
              </a:ext>
            </a:extLst>
          </p:cNvPr>
          <p:cNvSpPr>
            <a:spLocks noGrp="1"/>
          </p:cNvSpPr>
          <p:nvPr>
            <p:ph type="title"/>
          </p:nvPr>
        </p:nvSpPr>
        <p:spPr>
          <a:xfrm>
            <a:off x="1088684" y="804519"/>
            <a:ext cx="7202456" cy="1049235"/>
          </a:xfrm>
        </p:spPr>
        <p:txBody>
          <a:bodyPr>
            <a:normAutofit/>
          </a:bodyPr>
          <a:lstStyle/>
          <a:p>
            <a:r>
              <a:rPr lang="es-MX" dirty="0" err="1"/>
              <a:t>envia.c</a:t>
            </a:r>
            <a:r>
              <a:rPr lang="es-MX" dirty="0"/>
              <a:t> (2/5)</a:t>
            </a:r>
          </a:p>
        </p:txBody>
      </p:sp>
      <p:sp>
        <p:nvSpPr>
          <p:cNvPr id="3" name="Marcador de contenido 2">
            <a:extLst>
              <a:ext uri="{FF2B5EF4-FFF2-40B4-BE49-F238E27FC236}">
                <a16:creationId xmlns:a16="http://schemas.microsoft.com/office/drawing/2014/main" id="{7128DDE1-3BE8-465A-AE9E-461FEAB581B7}"/>
              </a:ext>
            </a:extLst>
          </p:cNvPr>
          <p:cNvSpPr>
            <a:spLocks noGrp="1"/>
          </p:cNvSpPr>
          <p:nvPr>
            <p:ph idx="1"/>
          </p:nvPr>
        </p:nvSpPr>
        <p:spPr>
          <a:xfrm>
            <a:off x="1088684" y="2015732"/>
            <a:ext cx="7202456" cy="4037749"/>
          </a:xfrm>
        </p:spPr>
        <p:txBody>
          <a:bodyPr>
            <a:normAutofit/>
          </a:bodyPr>
          <a:lstStyle/>
          <a:p>
            <a:pPr marL="0" indent="0">
              <a:lnSpc>
                <a:spcPct val="110000"/>
              </a:lnSpc>
              <a:buNone/>
            </a:pPr>
            <a:r>
              <a:rPr lang="es-MX" dirty="0" err="1"/>
              <a:t>struct</a:t>
            </a:r>
            <a:r>
              <a:rPr lang="es-MX" dirty="0"/>
              <a:t> </a:t>
            </a:r>
            <a:r>
              <a:rPr lang="es-MX" dirty="0" err="1"/>
              <a:t>sockaddr_in</a:t>
            </a:r>
            <a:r>
              <a:rPr lang="es-MX" dirty="0"/>
              <a:t> </a:t>
            </a:r>
            <a:r>
              <a:rPr lang="es-MX" dirty="0" err="1"/>
              <a:t>sdir</a:t>
            </a:r>
            <a:r>
              <a:rPr lang="es-MX" dirty="0"/>
              <a:t>;</a:t>
            </a:r>
          </a:p>
          <a:p>
            <a:pPr marL="0" indent="0">
              <a:lnSpc>
                <a:spcPct val="110000"/>
              </a:lnSpc>
              <a:buNone/>
            </a:pPr>
            <a:r>
              <a:rPr lang="es-MX" dirty="0" err="1"/>
              <a:t>bzero</a:t>
            </a:r>
            <a:r>
              <a:rPr lang="es-MX" dirty="0"/>
              <a:t>((</a:t>
            </a:r>
            <a:r>
              <a:rPr lang="es-MX" dirty="0" err="1"/>
              <a:t>char</a:t>
            </a:r>
            <a:r>
              <a:rPr lang="es-MX" dirty="0"/>
              <a:t> *)&amp;</a:t>
            </a:r>
            <a:r>
              <a:rPr lang="es-MX" dirty="0" err="1"/>
              <a:t>sdir</a:t>
            </a:r>
            <a:r>
              <a:rPr lang="es-MX" dirty="0"/>
              <a:t>, </a:t>
            </a:r>
            <a:r>
              <a:rPr lang="es-MX" dirty="0" err="1"/>
              <a:t>sizeof</a:t>
            </a:r>
            <a:r>
              <a:rPr lang="es-MX" dirty="0"/>
              <a:t>(</a:t>
            </a:r>
            <a:r>
              <a:rPr lang="es-MX" dirty="0" err="1"/>
              <a:t>sdir</a:t>
            </a:r>
            <a:r>
              <a:rPr lang="es-MX" dirty="0"/>
              <a:t>));</a:t>
            </a:r>
          </a:p>
          <a:p>
            <a:pPr marL="0" indent="0">
              <a:lnSpc>
                <a:spcPct val="110000"/>
              </a:lnSpc>
              <a:buNone/>
            </a:pPr>
            <a:r>
              <a:rPr lang="es-MX" dirty="0" err="1"/>
              <a:t>sdir.sin_family</a:t>
            </a:r>
            <a:r>
              <a:rPr lang="es-MX" dirty="0"/>
              <a:t>=AF_INET;</a:t>
            </a:r>
          </a:p>
          <a:p>
            <a:pPr marL="0" indent="0">
              <a:lnSpc>
                <a:spcPct val="110000"/>
              </a:lnSpc>
              <a:buNone/>
            </a:pPr>
            <a:r>
              <a:rPr lang="fr-FR" dirty="0" err="1"/>
              <a:t>sdir.sin_port</a:t>
            </a:r>
            <a:r>
              <a:rPr lang="fr-FR" dirty="0"/>
              <a:t>=htons(</a:t>
            </a:r>
            <a:r>
              <a:rPr lang="fr-FR" dirty="0" err="1"/>
              <a:t>pto</a:t>
            </a:r>
            <a:r>
              <a:rPr lang="fr-FR" dirty="0"/>
              <a:t>);</a:t>
            </a:r>
          </a:p>
          <a:p>
            <a:pPr marL="0" indent="0">
              <a:lnSpc>
                <a:spcPct val="110000"/>
              </a:lnSpc>
              <a:buNone/>
            </a:pPr>
            <a:r>
              <a:rPr lang="es-MX" dirty="0" err="1"/>
              <a:t>memcpy</a:t>
            </a:r>
            <a:r>
              <a:rPr lang="es-MX" dirty="0"/>
              <a:t>((</a:t>
            </a:r>
            <a:r>
              <a:rPr lang="es-MX" dirty="0" err="1"/>
              <a:t>char</a:t>
            </a:r>
            <a:r>
              <a:rPr lang="es-MX" dirty="0"/>
              <a:t>*)&amp;</a:t>
            </a:r>
            <a:r>
              <a:rPr lang="es-MX" dirty="0" err="1"/>
              <a:t>sdir.sin_addr.s_addr,dst</a:t>
            </a:r>
            <a:r>
              <a:rPr lang="es-MX" dirty="0"/>
              <a:t>-&gt;</a:t>
            </a:r>
            <a:r>
              <a:rPr lang="es-MX" dirty="0" err="1"/>
              <a:t>h_addr</a:t>
            </a:r>
            <a:r>
              <a:rPr lang="es-MX" dirty="0"/>
              <a:t>,  </a:t>
            </a:r>
            <a:r>
              <a:rPr lang="es-MX" dirty="0" err="1"/>
              <a:t>dst</a:t>
            </a:r>
            <a:r>
              <a:rPr lang="es-MX" dirty="0"/>
              <a:t>-&gt;</a:t>
            </a:r>
            <a:r>
              <a:rPr lang="es-MX" dirty="0" err="1"/>
              <a:t>h_length</a:t>
            </a:r>
            <a:r>
              <a:rPr lang="es-MX" dirty="0"/>
              <a:t>);</a:t>
            </a:r>
          </a:p>
          <a:p>
            <a:pPr marL="0" indent="0">
              <a:lnSpc>
                <a:spcPct val="110000"/>
              </a:lnSpc>
              <a:buNone/>
            </a:pPr>
            <a:r>
              <a:rPr lang="da-DK" dirty="0"/>
              <a:t>int cd = socket(AF_INET,SOCK_STREAM,0);</a:t>
            </a:r>
          </a:p>
          <a:p>
            <a:pPr marL="0" indent="0">
              <a:lnSpc>
                <a:spcPct val="110000"/>
              </a:lnSpc>
              <a:buNone/>
            </a:pPr>
            <a:r>
              <a:rPr lang="es-MX" dirty="0"/>
              <a:t>FILE *f = </a:t>
            </a:r>
            <a:r>
              <a:rPr lang="es-MX" dirty="0" err="1"/>
              <a:t>fdopen</a:t>
            </a:r>
            <a:r>
              <a:rPr lang="es-MX" dirty="0"/>
              <a:t>(</a:t>
            </a:r>
            <a:r>
              <a:rPr lang="es-MX" dirty="0" err="1"/>
              <a:t>cd,"w</a:t>
            </a:r>
            <a:r>
              <a:rPr lang="es-MX" dirty="0"/>
              <a:t>+");</a:t>
            </a:r>
          </a:p>
          <a:p>
            <a:pPr>
              <a:lnSpc>
                <a:spcPct val="110000"/>
              </a:lnSpc>
            </a:pPr>
            <a:endParaRPr lang="es-MX" dirty="0"/>
          </a:p>
          <a:p>
            <a:pPr>
              <a:lnSpc>
                <a:spcPct val="110000"/>
              </a:lnSpc>
            </a:pPr>
            <a:endParaRPr lang="es-MX" dirty="0"/>
          </a:p>
        </p:txBody>
      </p:sp>
    </p:spTree>
    <p:extLst>
      <p:ext uri="{BB962C8B-B14F-4D97-AF65-F5344CB8AC3E}">
        <p14:creationId xmlns:p14="http://schemas.microsoft.com/office/powerpoint/2010/main" val="1038088881"/>
      </p:ext>
    </p:extLst>
  </p:cSld>
  <p:clrMapOvr>
    <a:overrideClrMapping bg1="dk1" tx1="lt1" bg2="dk2" tx2="lt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C25A2-988C-4BEE-8884-1C6E5302D52C}"/>
              </a:ext>
            </a:extLst>
          </p:cNvPr>
          <p:cNvSpPr>
            <a:spLocks noGrp="1"/>
          </p:cNvSpPr>
          <p:nvPr>
            <p:ph type="title"/>
          </p:nvPr>
        </p:nvSpPr>
        <p:spPr>
          <a:xfrm>
            <a:off x="1088684" y="804519"/>
            <a:ext cx="7202456" cy="1049235"/>
          </a:xfrm>
        </p:spPr>
        <p:txBody>
          <a:bodyPr>
            <a:normAutofit/>
          </a:bodyPr>
          <a:lstStyle/>
          <a:p>
            <a:r>
              <a:rPr lang="es-MX" dirty="0" err="1"/>
              <a:t>envia.c</a:t>
            </a:r>
            <a:r>
              <a:rPr lang="es-MX" dirty="0"/>
              <a:t> (3/5)</a:t>
            </a:r>
          </a:p>
        </p:txBody>
      </p:sp>
      <p:sp>
        <p:nvSpPr>
          <p:cNvPr id="3" name="Marcador de contenido 2">
            <a:extLst>
              <a:ext uri="{FF2B5EF4-FFF2-40B4-BE49-F238E27FC236}">
                <a16:creationId xmlns:a16="http://schemas.microsoft.com/office/drawing/2014/main" id="{7128DDE1-3BE8-465A-AE9E-461FEAB581B7}"/>
              </a:ext>
            </a:extLst>
          </p:cNvPr>
          <p:cNvSpPr>
            <a:spLocks noGrp="1"/>
          </p:cNvSpPr>
          <p:nvPr>
            <p:ph idx="1"/>
          </p:nvPr>
        </p:nvSpPr>
        <p:spPr>
          <a:xfrm>
            <a:off x="1088684" y="2015732"/>
            <a:ext cx="7202456" cy="4037749"/>
          </a:xfrm>
        </p:spPr>
        <p:txBody>
          <a:bodyPr>
            <a:normAutofit lnSpcReduction="10000"/>
          </a:bodyPr>
          <a:lstStyle/>
          <a:p>
            <a:pPr marL="0" indent="0">
              <a:lnSpc>
                <a:spcPct val="110000"/>
              </a:lnSpc>
              <a:buNone/>
            </a:pPr>
            <a:r>
              <a:rPr lang="en-US" sz="2400" dirty="0"/>
              <a:t>if (connect(cd,(struct </a:t>
            </a:r>
            <a:r>
              <a:rPr lang="en-US" sz="2400" dirty="0" err="1"/>
              <a:t>sockaddr</a:t>
            </a:r>
            <a:r>
              <a:rPr lang="en-US" sz="2400" dirty="0"/>
              <a:t> *)&amp;</a:t>
            </a:r>
            <a:r>
              <a:rPr lang="en-US" sz="2400" dirty="0" err="1"/>
              <a:t>sdir,sizeof</a:t>
            </a:r>
            <a:r>
              <a:rPr lang="en-US" sz="2400" dirty="0"/>
              <a:t>(</a:t>
            </a:r>
            <a:r>
              <a:rPr lang="en-US" sz="2400" dirty="0" err="1"/>
              <a:t>sdir</a:t>
            </a:r>
            <a:r>
              <a:rPr lang="en-US" sz="2400" dirty="0"/>
              <a:t>))&lt;0)</a:t>
            </a:r>
          </a:p>
          <a:p>
            <a:pPr marL="0" indent="0">
              <a:lnSpc>
                <a:spcPct val="110000"/>
              </a:lnSpc>
              <a:buNone/>
            </a:pPr>
            <a:r>
              <a:rPr lang="es-MX" sz="2400" dirty="0"/>
              <a:t>    </a:t>
            </a:r>
            <a:r>
              <a:rPr lang="es-MX" sz="2400" dirty="0" err="1"/>
              <a:t>perror</a:t>
            </a:r>
            <a:r>
              <a:rPr lang="es-MX" sz="2400" dirty="0"/>
              <a:t>("error en </a:t>
            </a:r>
            <a:r>
              <a:rPr lang="es-MX" sz="2400" dirty="0" err="1"/>
              <a:t>funcion</a:t>
            </a:r>
            <a:r>
              <a:rPr lang="es-MX" sz="2400" dirty="0"/>
              <a:t> </a:t>
            </a:r>
            <a:r>
              <a:rPr lang="es-MX" sz="2400" dirty="0" err="1"/>
              <a:t>connect</a:t>
            </a:r>
            <a:r>
              <a:rPr lang="es-MX" sz="2400" dirty="0"/>
              <a:t>()\n");</a:t>
            </a:r>
          </a:p>
          <a:p>
            <a:pPr marL="0" indent="0">
              <a:lnSpc>
                <a:spcPct val="110000"/>
              </a:lnSpc>
              <a:buNone/>
            </a:pPr>
            <a:r>
              <a:rPr lang="es-MX" sz="2400" dirty="0" err="1"/>
              <a:t>printf</a:t>
            </a:r>
            <a:r>
              <a:rPr lang="es-MX" sz="2400" dirty="0"/>
              <a:t>("\n </a:t>
            </a:r>
            <a:r>
              <a:rPr lang="es-MX" sz="2400" dirty="0" err="1"/>
              <a:t>Conexion</a:t>
            </a:r>
            <a:r>
              <a:rPr lang="es-MX" sz="2400" dirty="0"/>
              <a:t> establecida.. enviando datos..\n");</a:t>
            </a:r>
          </a:p>
          <a:p>
            <a:pPr marL="0" indent="0">
              <a:lnSpc>
                <a:spcPct val="110000"/>
              </a:lnSpc>
              <a:buNone/>
            </a:pPr>
            <a:r>
              <a:rPr lang="es-MX" sz="2400" dirty="0" err="1"/>
              <a:t>int</a:t>
            </a:r>
            <a:r>
              <a:rPr lang="es-MX" sz="2400" dirty="0"/>
              <a:t> dato1 =5;</a:t>
            </a:r>
          </a:p>
          <a:p>
            <a:pPr marL="0" indent="0">
              <a:lnSpc>
                <a:spcPct val="110000"/>
              </a:lnSpc>
              <a:buNone/>
            </a:pPr>
            <a:r>
              <a:rPr lang="es-MX" sz="2400" dirty="0" err="1"/>
              <a:t>long</a:t>
            </a:r>
            <a:r>
              <a:rPr lang="es-MX" sz="2400" dirty="0"/>
              <a:t>  dato2= 70;</a:t>
            </a:r>
          </a:p>
          <a:p>
            <a:pPr marL="0" indent="0">
              <a:lnSpc>
                <a:spcPct val="110000"/>
              </a:lnSpc>
              <a:buNone/>
            </a:pPr>
            <a:r>
              <a:rPr lang="es-MX" sz="2400" dirty="0" err="1"/>
              <a:t>float</a:t>
            </a:r>
            <a:r>
              <a:rPr lang="es-MX" sz="2400" dirty="0"/>
              <a:t> dato3=3.0f;</a:t>
            </a:r>
          </a:p>
          <a:p>
            <a:pPr marL="0" indent="0">
              <a:lnSpc>
                <a:spcPct val="110000"/>
              </a:lnSpc>
              <a:buNone/>
            </a:pPr>
            <a:r>
              <a:rPr lang="es-MX" sz="2400" dirty="0" err="1"/>
              <a:t>char</a:t>
            </a:r>
            <a:r>
              <a:rPr lang="es-MX" sz="2400" dirty="0"/>
              <a:t> *dato4="un mensaje";</a:t>
            </a:r>
          </a:p>
          <a:p>
            <a:pPr marL="0" indent="0">
              <a:lnSpc>
                <a:spcPct val="110000"/>
              </a:lnSpc>
              <a:buNone/>
            </a:pPr>
            <a:r>
              <a:rPr lang="es-MX" sz="2400" dirty="0" err="1"/>
              <a:t>int</a:t>
            </a:r>
            <a:r>
              <a:rPr lang="es-MX" sz="2400" dirty="0"/>
              <a:t> n;</a:t>
            </a:r>
          </a:p>
          <a:p>
            <a:pPr>
              <a:lnSpc>
                <a:spcPct val="110000"/>
              </a:lnSpc>
            </a:pPr>
            <a:endParaRPr lang="es-MX" sz="2400" dirty="0"/>
          </a:p>
          <a:p>
            <a:pPr>
              <a:lnSpc>
                <a:spcPct val="110000"/>
              </a:lnSpc>
            </a:pPr>
            <a:endParaRPr lang="es-MX" sz="2400" dirty="0"/>
          </a:p>
        </p:txBody>
      </p:sp>
    </p:spTree>
    <p:extLst>
      <p:ext uri="{BB962C8B-B14F-4D97-AF65-F5344CB8AC3E}">
        <p14:creationId xmlns:p14="http://schemas.microsoft.com/office/powerpoint/2010/main" val="2508305942"/>
      </p:ext>
    </p:extLst>
  </p:cSld>
  <p:clrMapOvr>
    <a:overrideClrMapping bg1="dk1" tx1="lt1" bg2="dk2" tx2="lt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333375"/>
            <a:ext cx="2847975" cy="606425"/>
          </a:xfrm>
        </p:spPr>
        <p:txBody>
          <a:bodyPr>
            <a:normAutofit/>
          </a:bodyPr>
          <a:lstStyle/>
          <a:p>
            <a:r>
              <a:rPr lang="es-MX" dirty="0" err="1"/>
              <a:t>envia.c</a:t>
            </a:r>
            <a:r>
              <a:rPr lang="es-MX" dirty="0"/>
              <a:t> (4/5)</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idx="4294967295"/>
          </p:nvPr>
        </p:nvSpPr>
        <p:spPr>
          <a:xfrm>
            <a:off x="755650" y="939800"/>
            <a:ext cx="8388350" cy="5113338"/>
          </a:xfrm>
        </p:spPr>
        <p:txBody>
          <a:bodyPr>
            <a:normAutofit/>
          </a:bodyPr>
          <a:lstStyle/>
          <a:p>
            <a:pPr marL="0" indent="0">
              <a:lnSpc>
                <a:spcPct val="110000"/>
              </a:lnSpc>
              <a:buNone/>
            </a:pPr>
            <a:r>
              <a:rPr lang="es-MX" sz="1600" dirty="0"/>
              <a:t>//dato1</a:t>
            </a:r>
          </a:p>
          <a:p>
            <a:pPr marL="0" indent="0">
              <a:lnSpc>
                <a:spcPct val="110000"/>
              </a:lnSpc>
              <a:buNone/>
            </a:pPr>
            <a:r>
              <a:rPr lang="it-IT" sz="1600" dirty="0"/>
              <a:t>n = write(cd,&amp;dato1,sizeof(dato1));</a:t>
            </a:r>
          </a:p>
          <a:p>
            <a:pPr marL="0" indent="0">
              <a:lnSpc>
                <a:spcPct val="110000"/>
              </a:lnSpc>
              <a:buNone/>
            </a:pPr>
            <a:r>
              <a:rPr lang="es-MX" sz="1600" dirty="0" err="1"/>
              <a:t>if</a:t>
            </a:r>
            <a:r>
              <a:rPr lang="es-MX" sz="1600" dirty="0"/>
              <a:t>(n&lt;0)           </a:t>
            </a:r>
            <a:r>
              <a:rPr lang="es-MX" sz="1600" dirty="0" err="1"/>
              <a:t>perror</a:t>
            </a:r>
            <a:r>
              <a:rPr lang="es-MX" sz="1600" dirty="0"/>
              <a:t>("Error de escritura\n");</a:t>
            </a:r>
          </a:p>
          <a:p>
            <a:pPr marL="0" indent="0">
              <a:lnSpc>
                <a:spcPct val="110000"/>
              </a:lnSpc>
              <a:buNone/>
            </a:pPr>
            <a:r>
              <a:rPr lang="es-MX" sz="1600" dirty="0" err="1"/>
              <a:t>else</a:t>
            </a:r>
            <a:r>
              <a:rPr lang="es-MX" sz="1600" dirty="0"/>
              <a:t> </a:t>
            </a:r>
            <a:r>
              <a:rPr lang="es-MX" sz="1600" dirty="0" err="1"/>
              <a:t>if</a:t>
            </a:r>
            <a:r>
              <a:rPr lang="es-MX" sz="1600" dirty="0"/>
              <a:t>(n==0) </a:t>
            </a:r>
            <a:r>
              <a:rPr lang="es-MX" sz="1600" dirty="0" err="1"/>
              <a:t>perror</a:t>
            </a:r>
            <a:r>
              <a:rPr lang="es-MX" sz="1600" dirty="0"/>
              <a:t>("Socket cerrado error de escritura\n");</a:t>
            </a:r>
          </a:p>
          <a:p>
            <a:pPr marL="0" indent="0">
              <a:lnSpc>
                <a:spcPct val="110000"/>
              </a:lnSpc>
              <a:buNone/>
            </a:pPr>
            <a:r>
              <a:rPr lang="es-MX" sz="1600" dirty="0" err="1"/>
              <a:t>else</a:t>
            </a:r>
            <a:r>
              <a:rPr lang="es-MX" sz="1600" dirty="0"/>
              <a:t>                </a:t>
            </a:r>
            <a:r>
              <a:rPr lang="es-MX" sz="1600" dirty="0" err="1"/>
              <a:t>fflush</a:t>
            </a:r>
            <a:r>
              <a:rPr lang="es-MX" sz="1600" dirty="0"/>
              <a:t>(f);</a:t>
            </a:r>
          </a:p>
          <a:p>
            <a:pPr marL="0" indent="0">
              <a:lnSpc>
                <a:spcPct val="110000"/>
              </a:lnSpc>
              <a:buNone/>
            </a:pPr>
            <a:r>
              <a:rPr lang="es-MX" sz="1600" dirty="0" err="1"/>
              <a:t>printf</a:t>
            </a:r>
            <a:r>
              <a:rPr lang="es-MX" sz="1600" dirty="0"/>
              <a:t>("Se </a:t>
            </a:r>
            <a:r>
              <a:rPr lang="es-MX" sz="1600" dirty="0" err="1"/>
              <a:t>envio</a:t>
            </a:r>
            <a:r>
              <a:rPr lang="es-MX" sz="1600" dirty="0"/>
              <a:t> el dato: %d\n",dato1);</a:t>
            </a:r>
          </a:p>
          <a:p>
            <a:pPr marL="0" indent="0">
              <a:lnSpc>
                <a:spcPct val="110000"/>
              </a:lnSpc>
              <a:buNone/>
            </a:pPr>
            <a:r>
              <a:rPr lang="es-MX" sz="1600" dirty="0"/>
              <a:t>//dato2</a:t>
            </a:r>
          </a:p>
          <a:p>
            <a:pPr marL="0" indent="0">
              <a:lnSpc>
                <a:spcPct val="110000"/>
              </a:lnSpc>
              <a:buNone/>
            </a:pPr>
            <a:r>
              <a:rPr lang="it-IT" sz="1600" dirty="0"/>
              <a:t>n= write(cd,&amp;dato2,sizeof(dato2));</a:t>
            </a:r>
          </a:p>
          <a:p>
            <a:pPr marL="0" indent="0">
              <a:lnSpc>
                <a:spcPct val="110000"/>
              </a:lnSpc>
              <a:buNone/>
            </a:pPr>
            <a:r>
              <a:rPr lang="es-MX" sz="1600" dirty="0" err="1"/>
              <a:t>if</a:t>
            </a:r>
            <a:r>
              <a:rPr lang="es-MX" sz="1600" dirty="0"/>
              <a:t>(n&lt;0)            </a:t>
            </a:r>
            <a:r>
              <a:rPr lang="es-MX" sz="1600" dirty="0" err="1"/>
              <a:t>perror</a:t>
            </a:r>
            <a:r>
              <a:rPr lang="es-MX" sz="1600" dirty="0"/>
              <a:t>("Error de escritura\n");</a:t>
            </a:r>
          </a:p>
          <a:p>
            <a:pPr marL="0" indent="0">
              <a:lnSpc>
                <a:spcPct val="110000"/>
              </a:lnSpc>
              <a:buNone/>
            </a:pPr>
            <a:r>
              <a:rPr lang="es-MX" sz="1600" dirty="0" err="1"/>
              <a:t>else</a:t>
            </a:r>
            <a:r>
              <a:rPr lang="es-MX" sz="1600" dirty="0"/>
              <a:t> </a:t>
            </a:r>
            <a:r>
              <a:rPr lang="es-MX" sz="1600" dirty="0" err="1"/>
              <a:t>if</a:t>
            </a:r>
            <a:r>
              <a:rPr lang="es-MX" sz="1600" dirty="0"/>
              <a:t>(n==0) </a:t>
            </a:r>
            <a:r>
              <a:rPr lang="es-MX" sz="1600" dirty="0" err="1"/>
              <a:t>perror</a:t>
            </a:r>
            <a:r>
              <a:rPr lang="es-MX" sz="1600" dirty="0"/>
              <a:t>("Socket cerrado error de escritura\n");</a:t>
            </a:r>
          </a:p>
          <a:p>
            <a:pPr marL="0" indent="0">
              <a:lnSpc>
                <a:spcPct val="110000"/>
              </a:lnSpc>
              <a:buNone/>
            </a:pPr>
            <a:r>
              <a:rPr lang="es-MX" sz="1600" dirty="0" err="1"/>
              <a:t>else</a:t>
            </a:r>
            <a:r>
              <a:rPr lang="es-MX" sz="1600" dirty="0"/>
              <a:t>                </a:t>
            </a:r>
            <a:r>
              <a:rPr lang="es-MX" sz="1600" dirty="0" err="1"/>
              <a:t>printf</a:t>
            </a:r>
            <a:r>
              <a:rPr lang="es-MX" sz="1600" dirty="0"/>
              <a:t>("Se </a:t>
            </a:r>
            <a:r>
              <a:rPr lang="es-MX" sz="1600" dirty="0" err="1"/>
              <a:t>envio</a:t>
            </a:r>
            <a:r>
              <a:rPr lang="es-MX" sz="1600" dirty="0"/>
              <a:t> el dato: %</a:t>
            </a:r>
            <a:r>
              <a:rPr lang="es-MX" sz="1600" dirty="0" err="1"/>
              <a:t>ld</a:t>
            </a:r>
            <a:r>
              <a:rPr lang="es-MX" sz="1600" dirty="0"/>
              <a:t>\n",dato2);</a:t>
            </a:r>
          </a:p>
          <a:p>
            <a:pPr marL="0" indent="0">
              <a:lnSpc>
                <a:spcPct val="110000"/>
              </a:lnSpc>
              <a:buNone/>
            </a:pPr>
            <a:r>
              <a:rPr lang="es-MX" sz="1600" dirty="0" err="1"/>
              <a:t>fflush</a:t>
            </a:r>
            <a:r>
              <a:rPr lang="es-MX" sz="1600" dirty="0"/>
              <a:t>(f);</a:t>
            </a:r>
          </a:p>
          <a:p>
            <a:pPr>
              <a:lnSpc>
                <a:spcPct val="110000"/>
              </a:lnSpc>
            </a:pPr>
            <a:endParaRPr lang="es-MX" sz="1600" dirty="0"/>
          </a:p>
        </p:txBody>
      </p:sp>
    </p:spTree>
    <p:extLst>
      <p:ext uri="{BB962C8B-B14F-4D97-AF65-F5344CB8AC3E}">
        <p14:creationId xmlns:p14="http://schemas.microsoft.com/office/powerpoint/2010/main" val="401773914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3200" dirty="0"/>
              <a:t>Secuencia de bytes</a:t>
            </a:r>
          </a:p>
          <a:p>
            <a:pPr lvl="1">
              <a:lnSpc>
                <a:spcPct val="90000"/>
              </a:lnSpc>
            </a:pPr>
            <a:r>
              <a:rPr lang="es-ES" sz="2400" dirty="0"/>
              <a:t>TCP no reconoce límites de mensajes o registros en la secuencia de bytes.</a:t>
            </a:r>
          </a:p>
          <a:p>
            <a:pPr lvl="1">
              <a:lnSpc>
                <a:spcPct val="90000"/>
              </a:lnSpc>
            </a:pPr>
            <a:r>
              <a:rPr lang="es-ES" sz="2400" dirty="0"/>
              <a:t>El protocolo de la capa de Aplicación debe proporcionar el análisis correspondiente de la secuencia de bytes de entrada.</a:t>
            </a:r>
            <a:endParaRPr lang="es-MX" sz="2400" dirty="0"/>
          </a:p>
        </p:txBody>
      </p:sp>
    </p:spTree>
    <p:extLst>
      <p:ext uri="{BB962C8B-B14F-4D97-AF65-F5344CB8AC3E}">
        <p14:creationId xmlns:p14="http://schemas.microsoft.com/office/powerpoint/2010/main" val="242137516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342900"/>
            <a:ext cx="2792413" cy="608013"/>
          </a:xfrm>
        </p:spPr>
        <p:txBody>
          <a:bodyPr>
            <a:normAutofit/>
          </a:bodyPr>
          <a:lstStyle/>
          <a:p>
            <a:r>
              <a:rPr lang="es-MX" dirty="0" err="1"/>
              <a:t>envia.c</a:t>
            </a:r>
            <a:r>
              <a:rPr lang="es-MX" dirty="0"/>
              <a:t> (5/5)</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412875"/>
            <a:ext cx="4572000" cy="4640263"/>
          </a:xfrm>
        </p:spPr>
        <p:txBody>
          <a:bodyPr>
            <a:noAutofit/>
          </a:bodyPr>
          <a:lstStyle/>
          <a:p>
            <a:pPr marL="0" indent="0">
              <a:buNone/>
            </a:pPr>
            <a:r>
              <a:rPr lang="es-MX" sz="1600" dirty="0"/>
              <a:t>//dato3</a:t>
            </a:r>
          </a:p>
          <a:p>
            <a:pPr marL="0" indent="0">
              <a:buNone/>
            </a:pPr>
            <a:r>
              <a:rPr lang="es-MX" sz="1600" dirty="0"/>
              <a:t>    </a:t>
            </a:r>
            <a:r>
              <a:rPr lang="es-MX" sz="1600" dirty="0" err="1"/>
              <a:t>char</a:t>
            </a:r>
            <a:r>
              <a:rPr lang="es-MX" sz="1600" dirty="0"/>
              <a:t> datos[10];</a:t>
            </a:r>
          </a:p>
          <a:p>
            <a:pPr marL="0" indent="0">
              <a:buNone/>
            </a:pPr>
            <a:r>
              <a:rPr lang="es-MX" sz="1600" dirty="0"/>
              <a:t>    </a:t>
            </a:r>
            <a:r>
              <a:rPr lang="es-MX" sz="1600" dirty="0" err="1"/>
              <a:t>sprintf</a:t>
            </a:r>
            <a:r>
              <a:rPr lang="es-MX" sz="1600" dirty="0"/>
              <a:t>(datos,"%f",dato3);</a:t>
            </a:r>
          </a:p>
          <a:p>
            <a:pPr marL="0" indent="0">
              <a:buNone/>
            </a:pPr>
            <a:r>
              <a:rPr lang="es-MX" sz="1600" dirty="0"/>
              <a:t>    n = </a:t>
            </a:r>
            <a:r>
              <a:rPr lang="es-MX" sz="1600" dirty="0" err="1"/>
              <a:t>write</a:t>
            </a:r>
            <a:r>
              <a:rPr lang="es-MX" sz="1600" dirty="0"/>
              <a:t>(</a:t>
            </a:r>
            <a:r>
              <a:rPr lang="es-MX" sz="1600" dirty="0" err="1"/>
              <a:t>cd,datos,strlen</a:t>
            </a:r>
            <a:r>
              <a:rPr lang="es-MX" sz="1600" dirty="0"/>
              <a:t>(datos));</a:t>
            </a:r>
          </a:p>
          <a:p>
            <a:pPr marL="0" indent="0">
              <a:buNone/>
            </a:pPr>
            <a:r>
              <a:rPr lang="es-MX" sz="1600" dirty="0"/>
              <a:t>    </a:t>
            </a:r>
            <a:r>
              <a:rPr lang="es-MX" sz="1600" dirty="0" err="1"/>
              <a:t>if</a:t>
            </a:r>
            <a:r>
              <a:rPr lang="es-MX" sz="1600" dirty="0"/>
              <a:t>(n&lt;0) </a:t>
            </a:r>
          </a:p>
          <a:p>
            <a:pPr marL="0" indent="0">
              <a:buNone/>
            </a:pPr>
            <a:r>
              <a:rPr lang="es-MX" sz="1600" dirty="0"/>
              <a:t>	</a:t>
            </a:r>
            <a:r>
              <a:rPr lang="es-MX" sz="1600" dirty="0" err="1"/>
              <a:t>perror</a:t>
            </a:r>
            <a:r>
              <a:rPr lang="es-MX" sz="1600" dirty="0"/>
              <a:t>("Error de escritura\n");</a:t>
            </a:r>
          </a:p>
          <a:p>
            <a:pPr marL="0" indent="0">
              <a:buNone/>
            </a:pPr>
            <a:r>
              <a:rPr lang="es-MX" sz="1600" dirty="0"/>
              <a:t>    </a:t>
            </a:r>
            <a:r>
              <a:rPr lang="es-MX" sz="1600" dirty="0" err="1"/>
              <a:t>else</a:t>
            </a:r>
            <a:r>
              <a:rPr lang="es-MX" sz="1600" dirty="0"/>
              <a:t> </a:t>
            </a:r>
            <a:r>
              <a:rPr lang="es-MX" sz="1600" dirty="0" err="1"/>
              <a:t>if</a:t>
            </a:r>
            <a:r>
              <a:rPr lang="es-MX" sz="1600" dirty="0"/>
              <a:t>(n==0) </a:t>
            </a:r>
          </a:p>
          <a:p>
            <a:pPr marL="0" indent="0">
              <a:buNone/>
            </a:pPr>
            <a:r>
              <a:rPr lang="es-MX" sz="1600" dirty="0"/>
              <a:t>            </a:t>
            </a:r>
            <a:r>
              <a:rPr lang="es-MX" sz="1600" dirty="0" err="1"/>
              <a:t>perror</a:t>
            </a:r>
            <a:r>
              <a:rPr lang="es-MX" sz="1600" dirty="0"/>
              <a:t>("Socket cerrado\n");</a:t>
            </a:r>
          </a:p>
          <a:p>
            <a:pPr marL="0" indent="0">
              <a:buNone/>
            </a:pPr>
            <a:r>
              <a:rPr lang="es-MX" sz="1600" dirty="0"/>
              <a:t>    </a:t>
            </a:r>
            <a:r>
              <a:rPr lang="es-MX" sz="1600" dirty="0" err="1"/>
              <a:t>else</a:t>
            </a:r>
            <a:r>
              <a:rPr lang="es-MX" sz="1600" dirty="0"/>
              <a:t> </a:t>
            </a:r>
          </a:p>
          <a:p>
            <a:pPr marL="0" indent="0">
              <a:buNone/>
            </a:pPr>
            <a:r>
              <a:rPr lang="es-MX" sz="1600" dirty="0"/>
              <a:t>       </a:t>
            </a:r>
            <a:r>
              <a:rPr lang="es-MX" sz="1600" dirty="0" err="1"/>
              <a:t>printf</a:t>
            </a:r>
            <a:r>
              <a:rPr lang="es-MX" sz="1600" dirty="0"/>
              <a:t>("Se </a:t>
            </a:r>
            <a:r>
              <a:rPr lang="es-MX" sz="1600" dirty="0" err="1"/>
              <a:t>envio</a:t>
            </a:r>
            <a:r>
              <a:rPr lang="es-MX" sz="1600" dirty="0"/>
              <a:t> el dato %.02f\n",dato3);</a:t>
            </a:r>
          </a:p>
          <a:p>
            <a:pPr marL="0" indent="0">
              <a:buNone/>
            </a:pPr>
            <a:r>
              <a:rPr lang="es-MX" sz="1600" dirty="0"/>
              <a:t>    </a:t>
            </a:r>
            <a:r>
              <a:rPr lang="es-MX" sz="1600" dirty="0" err="1"/>
              <a:t>fflush</a:t>
            </a:r>
            <a:r>
              <a:rPr lang="es-MX" sz="1600" dirty="0"/>
              <a:t>(f);</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4572000" y="1125538"/>
            <a:ext cx="4572000" cy="5040312"/>
          </a:xfrm>
        </p:spPr>
        <p:txBody>
          <a:bodyPr>
            <a:normAutofit fontScale="70000" lnSpcReduction="20000"/>
          </a:bodyPr>
          <a:lstStyle/>
          <a:p>
            <a:pPr marL="0" indent="0">
              <a:buNone/>
            </a:pPr>
            <a:r>
              <a:rPr lang="es-MX" dirty="0"/>
              <a:t> </a:t>
            </a:r>
          </a:p>
          <a:p>
            <a:pPr marL="0" indent="0">
              <a:buNone/>
            </a:pPr>
            <a:r>
              <a:rPr lang="es-MX" dirty="0"/>
              <a:t>//dato4</a:t>
            </a:r>
          </a:p>
          <a:p>
            <a:pPr marL="0" indent="0">
              <a:buNone/>
            </a:pPr>
            <a:r>
              <a:rPr lang="it-IT" dirty="0"/>
              <a:t>    n = write(cd,dato4,strlen(dato4)+1);</a:t>
            </a:r>
          </a:p>
          <a:p>
            <a:pPr marL="0" indent="0">
              <a:buNone/>
            </a:pPr>
            <a:r>
              <a:rPr lang="es-MX" dirty="0"/>
              <a:t>    </a:t>
            </a:r>
            <a:r>
              <a:rPr lang="es-MX" dirty="0" err="1"/>
              <a:t>if</a:t>
            </a:r>
            <a:r>
              <a:rPr lang="es-MX" dirty="0"/>
              <a:t>(n&lt;0)             </a:t>
            </a:r>
          </a:p>
          <a:p>
            <a:pPr marL="0" indent="0">
              <a:buNone/>
            </a:pPr>
            <a:r>
              <a:rPr lang="es-MX" dirty="0"/>
              <a:t>          </a:t>
            </a:r>
            <a:r>
              <a:rPr lang="es-MX" dirty="0" err="1"/>
              <a:t>perror</a:t>
            </a:r>
            <a:r>
              <a:rPr lang="es-MX" dirty="0"/>
              <a:t>("Error de escritura\n");</a:t>
            </a:r>
          </a:p>
          <a:p>
            <a:pPr marL="0" indent="0">
              <a:buNone/>
            </a:pPr>
            <a:r>
              <a:rPr lang="es-MX" dirty="0"/>
              <a:t>    </a:t>
            </a:r>
            <a:r>
              <a:rPr lang="es-MX" dirty="0" err="1"/>
              <a:t>else</a:t>
            </a:r>
            <a:r>
              <a:rPr lang="es-MX" dirty="0"/>
              <a:t> </a:t>
            </a:r>
            <a:r>
              <a:rPr lang="es-MX" dirty="0" err="1"/>
              <a:t>if</a:t>
            </a:r>
            <a:r>
              <a:rPr lang="es-MX" dirty="0"/>
              <a:t>(n==0)  </a:t>
            </a:r>
          </a:p>
          <a:p>
            <a:pPr marL="0" indent="0">
              <a:buNone/>
            </a:pPr>
            <a:r>
              <a:rPr lang="es-MX" dirty="0"/>
              <a:t>          </a:t>
            </a:r>
            <a:r>
              <a:rPr lang="es-MX" dirty="0" err="1"/>
              <a:t>perror</a:t>
            </a:r>
            <a:r>
              <a:rPr lang="es-MX" dirty="0"/>
              <a:t>("Socket cerrado error de escritura\n");</a:t>
            </a:r>
          </a:p>
          <a:p>
            <a:pPr marL="0" indent="0">
              <a:buNone/>
            </a:pPr>
            <a:r>
              <a:rPr lang="es-MX" dirty="0"/>
              <a:t>    </a:t>
            </a:r>
            <a:r>
              <a:rPr lang="es-MX" dirty="0" err="1"/>
              <a:t>else</a:t>
            </a:r>
            <a:r>
              <a:rPr lang="es-MX" dirty="0"/>
              <a:t>               </a:t>
            </a:r>
          </a:p>
          <a:p>
            <a:pPr marL="0" indent="0">
              <a:buNone/>
            </a:pPr>
            <a:r>
              <a:rPr lang="es-MX" dirty="0"/>
              <a:t>         </a:t>
            </a:r>
            <a:r>
              <a:rPr lang="es-MX" dirty="0" err="1"/>
              <a:t>pintf</a:t>
            </a:r>
            <a:r>
              <a:rPr lang="es-MX" dirty="0"/>
              <a:t>("Se </a:t>
            </a:r>
            <a:r>
              <a:rPr lang="es-MX" dirty="0" err="1"/>
              <a:t>envio</a:t>
            </a:r>
            <a:r>
              <a:rPr lang="es-MX" dirty="0"/>
              <a:t> el dato: %s\n",dato4);</a:t>
            </a:r>
          </a:p>
          <a:p>
            <a:pPr marL="0" indent="0">
              <a:buNone/>
            </a:pPr>
            <a:r>
              <a:rPr lang="es-MX" dirty="0"/>
              <a:t>    </a:t>
            </a:r>
            <a:r>
              <a:rPr lang="es-MX" dirty="0" err="1"/>
              <a:t>fflush</a:t>
            </a:r>
            <a:r>
              <a:rPr lang="es-MX" dirty="0"/>
              <a:t>(f);</a:t>
            </a:r>
          </a:p>
          <a:p>
            <a:pPr marL="0" indent="0">
              <a:buNone/>
            </a:pPr>
            <a:r>
              <a:rPr lang="es-MX" dirty="0"/>
              <a:t>    </a:t>
            </a:r>
            <a:r>
              <a:rPr lang="es-MX" dirty="0" err="1"/>
              <a:t>close</a:t>
            </a:r>
            <a:r>
              <a:rPr lang="es-MX" dirty="0"/>
              <a:t>(cd);</a:t>
            </a:r>
          </a:p>
          <a:p>
            <a:pPr marL="0" indent="0">
              <a:buNone/>
            </a:pPr>
            <a:r>
              <a:rPr lang="es-MX" dirty="0"/>
              <a:t>    </a:t>
            </a:r>
            <a:r>
              <a:rPr lang="es-MX" dirty="0" err="1"/>
              <a:t>fclose</a:t>
            </a:r>
            <a:r>
              <a:rPr lang="es-MX" dirty="0"/>
              <a:t>(f);</a:t>
            </a:r>
          </a:p>
          <a:p>
            <a:pPr marL="0" indent="0">
              <a:buNone/>
            </a:pPr>
            <a:r>
              <a:rPr lang="es-MX" dirty="0"/>
              <a:t>    </a:t>
            </a:r>
            <a:r>
              <a:rPr lang="es-MX" dirty="0" err="1"/>
              <a:t>return</a:t>
            </a:r>
            <a:r>
              <a:rPr lang="es-MX" dirty="0"/>
              <a:t> 0;</a:t>
            </a:r>
          </a:p>
          <a:p>
            <a:pPr marL="0" indent="0">
              <a:buNone/>
            </a:pPr>
            <a:r>
              <a:rPr lang="es-MX" dirty="0"/>
              <a:t>}//</a:t>
            </a:r>
            <a:r>
              <a:rPr lang="es-MX" dirty="0" err="1"/>
              <a:t>main</a:t>
            </a:r>
            <a:endParaRPr lang="es-MX" dirty="0"/>
          </a:p>
        </p:txBody>
      </p:sp>
    </p:spTree>
    <p:extLst>
      <p:ext uri="{BB962C8B-B14F-4D97-AF65-F5344CB8AC3E}">
        <p14:creationId xmlns:p14="http://schemas.microsoft.com/office/powerpoint/2010/main" val="4042491958"/>
      </p:ext>
    </p:extLst>
  </p:cSld>
  <p:clrMapOvr>
    <a:overrideClrMapping bg1="dk1" tx1="lt1" bg2="dk2" tx2="lt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76250"/>
            <a:ext cx="2792413" cy="608013"/>
          </a:xfrm>
        </p:spPr>
        <p:txBody>
          <a:bodyPr>
            <a:normAutofit/>
          </a:bodyPr>
          <a:lstStyle/>
          <a:p>
            <a:r>
              <a:rPr lang="es-MX" dirty="0" err="1"/>
              <a:t>recibe.c</a:t>
            </a:r>
            <a:r>
              <a:rPr lang="es-MX" dirty="0"/>
              <a:t> (1/4)</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412875"/>
            <a:ext cx="2792413" cy="4640263"/>
          </a:xfrm>
        </p:spPr>
        <p:txBody>
          <a:bodyPr>
            <a:noAutofit/>
          </a:bodyPr>
          <a:lstStyle/>
          <a:p>
            <a:pPr marL="0" indent="0">
              <a:buNone/>
            </a:pPr>
            <a:r>
              <a:rPr lang="es-MX" sz="1600" dirty="0"/>
              <a:t>#</a:t>
            </a:r>
            <a:r>
              <a:rPr lang="es-MX" sz="1600" dirty="0" err="1"/>
              <a:t>include</a:t>
            </a:r>
            <a:r>
              <a:rPr lang="es-MX" sz="1600" dirty="0"/>
              <a:t> &lt;</a:t>
            </a:r>
            <a:r>
              <a:rPr lang="es-MX" sz="1600" dirty="0" err="1"/>
              <a:t>sys</a:t>
            </a:r>
            <a:r>
              <a:rPr lang="es-MX" sz="1600" dirty="0"/>
              <a:t>/</a:t>
            </a:r>
            <a:r>
              <a:rPr lang="es-MX" sz="1600" dirty="0" err="1"/>
              <a:t>types.h</a:t>
            </a:r>
            <a:r>
              <a:rPr lang="es-MX" sz="1600" dirty="0"/>
              <a:t>&gt;</a:t>
            </a:r>
          </a:p>
          <a:p>
            <a:pPr marL="0" indent="0">
              <a:buNone/>
            </a:pPr>
            <a:r>
              <a:rPr lang="es-MX" sz="1600" dirty="0"/>
              <a:t>#</a:t>
            </a:r>
            <a:r>
              <a:rPr lang="es-MX" sz="1600" dirty="0" err="1"/>
              <a:t>include</a:t>
            </a:r>
            <a:r>
              <a:rPr lang="es-MX" sz="1600" dirty="0"/>
              <a:t> &lt;</a:t>
            </a:r>
            <a:r>
              <a:rPr lang="es-MX" sz="1600" dirty="0" err="1"/>
              <a:t>sys</a:t>
            </a:r>
            <a:r>
              <a:rPr lang="es-MX" sz="1600" dirty="0"/>
              <a:t>/</a:t>
            </a:r>
            <a:r>
              <a:rPr lang="es-MX" sz="1600" dirty="0" err="1"/>
              <a:t>socket.h</a:t>
            </a:r>
            <a:r>
              <a:rPr lang="es-MX" sz="1600" dirty="0"/>
              <a:t>&gt;</a:t>
            </a:r>
          </a:p>
          <a:p>
            <a:pPr marL="0" indent="0">
              <a:buNone/>
            </a:pPr>
            <a:r>
              <a:rPr lang="es-MX" sz="1600" dirty="0"/>
              <a:t>#</a:t>
            </a:r>
            <a:r>
              <a:rPr lang="es-MX" sz="1600" dirty="0" err="1"/>
              <a:t>include</a:t>
            </a:r>
            <a:r>
              <a:rPr lang="es-MX" sz="1600" dirty="0"/>
              <a:t> &lt;</a:t>
            </a:r>
            <a:r>
              <a:rPr lang="es-MX" sz="1600" dirty="0" err="1"/>
              <a:t>stdio.h</a:t>
            </a:r>
            <a:r>
              <a:rPr lang="es-MX" sz="1600" dirty="0"/>
              <a:t>&gt; </a:t>
            </a:r>
          </a:p>
          <a:p>
            <a:pPr marL="0" indent="0">
              <a:buNone/>
            </a:pPr>
            <a:r>
              <a:rPr lang="es-MX" sz="1600" dirty="0"/>
              <a:t>#</a:t>
            </a:r>
            <a:r>
              <a:rPr lang="es-MX" sz="1600" dirty="0" err="1"/>
              <a:t>include</a:t>
            </a:r>
            <a:r>
              <a:rPr lang="es-MX" sz="1600" dirty="0"/>
              <a:t> &lt;</a:t>
            </a:r>
            <a:r>
              <a:rPr lang="es-MX" sz="1600" dirty="0" err="1"/>
              <a:t>string.h</a:t>
            </a:r>
            <a:r>
              <a:rPr lang="es-MX" sz="1600" dirty="0"/>
              <a:t>&gt;</a:t>
            </a:r>
          </a:p>
          <a:p>
            <a:pPr marL="0" indent="0">
              <a:buNone/>
            </a:pPr>
            <a:r>
              <a:rPr lang="es-MX" sz="1600" dirty="0"/>
              <a:t>#</a:t>
            </a:r>
            <a:r>
              <a:rPr lang="es-MX" sz="1600" dirty="0" err="1"/>
              <a:t>include</a:t>
            </a:r>
            <a:r>
              <a:rPr lang="es-MX" sz="1600" dirty="0"/>
              <a:t> &lt;</a:t>
            </a:r>
            <a:r>
              <a:rPr lang="es-MX" sz="1600" dirty="0" err="1"/>
              <a:t>netinet</a:t>
            </a:r>
            <a:r>
              <a:rPr lang="es-MX" sz="1600" dirty="0"/>
              <a:t>/</a:t>
            </a:r>
            <a:r>
              <a:rPr lang="es-MX" sz="1600" dirty="0" err="1"/>
              <a:t>in.h</a:t>
            </a:r>
            <a:r>
              <a:rPr lang="es-MX" sz="1600" dirty="0"/>
              <a:t>&gt;</a:t>
            </a:r>
          </a:p>
          <a:p>
            <a:pPr marL="0" indent="0">
              <a:buNone/>
            </a:pPr>
            <a:r>
              <a:rPr lang="es-MX" sz="1600" dirty="0"/>
              <a:t>#</a:t>
            </a:r>
            <a:r>
              <a:rPr lang="es-MX" sz="1600" dirty="0" err="1"/>
              <a:t>include</a:t>
            </a:r>
            <a:r>
              <a:rPr lang="es-MX" sz="1600" dirty="0"/>
              <a:t> &lt;</a:t>
            </a:r>
            <a:r>
              <a:rPr lang="es-MX" sz="1600" dirty="0" err="1"/>
              <a:t>stdlib.h</a:t>
            </a:r>
            <a:r>
              <a:rPr lang="es-MX" sz="1600" dirty="0"/>
              <a:t>&gt; </a:t>
            </a:r>
          </a:p>
          <a:p>
            <a:pPr marL="0" indent="0">
              <a:buNone/>
            </a:pPr>
            <a:r>
              <a:rPr lang="es-MX" sz="1600" dirty="0"/>
              <a:t>#</a:t>
            </a:r>
            <a:r>
              <a:rPr lang="es-MX" sz="1600" dirty="0" err="1"/>
              <a:t>include</a:t>
            </a:r>
            <a:r>
              <a:rPr lang="es-MX" sz="1600" dirty="0"/>
              <a:t> &lt;</a:t>
            </a:r>
            <a:r>
              <a:rPr lang="es-MX" sz="1600" dirty="0" err="1"/>
              <a:t>unistd.h</a:t>
            </a:r>
            <a:r>
              <a:rPr lang="es-MX" sz="1600" dirty="0"/>
              <a:t>&gt;</a:t>
            </a:r>
          </a:p>
          <a:p>
            <a:pPr marL="0" indent="0">
              <a:buNone/>
            </a:pPr>
            <a:r>
              <a:rPr lang="es-MX" sz="1600" dirty="0"/>
              <a:t>#</a:t>
            </a:r>
            <a:r>
              <a:rPr lang="es-MX" sz="1600" dirty="0" err="1"/>
              <a:t>include</a:t>
            </a:r>
            <a:r>
              <a:rPr lang="es-MX" sz="1600" dirty="0"/>
              <a:t> &lt;arpa/</a:t>
            </a:r>
            <a:r>
              <a:rPr lang="es-MX" sz="1600" dirty="0" err="1"/>
              <a:t>inet.h</a:t>
            </a:r>
            <a:r>
              <a:rPr lang="es-MX" sz="1600" dirty="0"/>
              <a:t>&gt;</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3348038" y="1268413"/>
            <a:ext cx="5795962" cy="4897437"/>
          </a:xfrm>
        </p:spPr>
        <p:txBody>
          <a:bodyPr>
            <a:normAutofit/>
          </a:bodyPr>
          <a:lstStyle/>
          <a:p>
            <a:pPr marL="0" indent="0">
              <a:buNone/>
            </a:pPr>
            <a:r>
              <a:rPr lang="es-MX" dirty="0" err="1"/>
              <a:t>int</a:t>
            </a:r>
            <a:r>
              <a:rPr lang="es-MX" dirty="0"/>
              <a:t> </a:t>
            </a:r>
            <a:r>
              <a:rPr lang="es-MX" dirty="0" err="1"/>
              <a:t>main</a:t>
            </a:r>
            <a:r>
              <a:rPr lang="es-MX" dirty="0"/>
              <a:t>(</a:t>
            </a:r>
            <a:r>
              <a:rPr lang="es-MX" dirty="0" err="1"/>
              <a:t>int</a:t>
            </a:r>
            <a:r>
              <a:rPr lang="es-MX" dirty="0"/>
              <a:t> </a:t>
            </a:r>
            <a:r>
              <a:rPr lang="es-MX" dirty="0" err="1"/>
              <a:t>agrc</a:t>
            </a:r>
            <a:r>
              <a:rPr lang="es-MX" dirty="0"/>
              <a:t>, </a:t>
            </a:r>
            <a:r>
              <a:rPr lang="es-MX" dirty="0" err="1"/>
              <a:t>char</a:t>
            </a:r>
            <a:r>
              <a:rPr lang="es-MX" dirty="0"/>
              <a:t>* </a:t>
            </a:r>
            <a:r>
              <a:rPr lang="es-MX" dirty="0" err="1"/>
              <a:t>argv</a:t>
            </a:r>
            <a:r>
              <a:rPr lang="es-MX" dirty="0"/>
              <a:t>[]){</a:t>
            </a:r>
          </a:p>
          <a:p>
            <a:pPr marL="0" indent="0">
              <a:buNone/>
            </a:pPr>
            <a:r>
              <a:rPr lang="es-MX" dirty="0"/>
              <a:t>   </a:t>
            </a:r>
            <a:r>
              <a:rPr lang="es-MX" dirty="0" err="1"/>
              <a:t>struct</a:t>
            </a:r>
            <a:r>
              <a:rPr lang="es-MX" dirty="0"/>
              <a:t> </a:t>
            </a:r>
            <a:r>
              <a:rPr lang="es-MX" dirty="0" err="1"/>
              <a:t>sockaddr_in</a:t>
            </a:r>
            <a:r>
              <a:rPr lang="es-MX" dirty="0"/>
              <a:t> </a:t>
            </a:r>
            <a:r>
              <a:rPr lang="es-MX" dirty="0" err="1"/>
              <a:t>sdir,cdir</a:t>
            </a:r>
            <a:r>
              <a:rPr lang="es-MX" dirty="0"/>
              <a:t>;</a:t>
            </a:r>
          </a:p>
          <a:p>
            <a:pPr marL="0" indent="0">
              <a:buNone/>
            </a:pPr>
            <a:r>
              <a:rPr lang="es-MX" dirty="0"/>
              <a:t>   </a:t>
            </a:r>
            <a:r>
              <a:rPr lang="es-MX" dirty="0" err="1"/>
              <a:t>bzero</a:t>
            </a:r>
            <a:r>
              <a:rPr lang="es-MX" dirty="0"/>
              <a:t>((</a:t>
            </a:r>
            <a:r>
              <a:rPr lang="es-MX" dirty="0" err="1"/>
              <a:t>char</a:t>
            </a:r>
            <a:r>
              <a:rPr lang="es-MX" dirty="0"/>
              <a:t> *)&amp;</a:t>
            </a:r>
            <a:r>
              <a:rPr lang="es-MX" dirty="0" err="1"/>
              <a:t>sdir</a:t>
            </a:r>
            <a:r>
              <a:rPr lang="es-MX" dirty="0"/>
              <a:t>, </a:t>
            </a:r>
            <a:r>
              <a:rPr lang="es-MX" dirty="0" err="1"/>
              <a:t>sizeof</a:t>
            </a:r>
            <a:r>
              <a:rPr lang="es-MX" dirty="0"/>
              <a:t>(</a:t>
            </a:r>
            <a:r>
              <a:rPr lang="es-MX" dirty="0" err="1"/>
              <a:t>sdir</a:t>
            </a:r>
            <a:r>
              <a:rPr lang="es-MX" dirty="0"/>
              <a:t>));</a:t>
            </a:r>
          </a:p>
          <a:p>
            <a:pPr marL="0" indent="0">
              <a:buNone/>
            </a:pPr>
            <a:endParaRPr lang="es-MX" dirty="0"/>
          </a:p>
          <a:p>
            <a:pPr marL="0" indent="0">
              <a:buNone/>
            </a:pPr>
            <a:r>
              <a:rPr lang="es-MX" dirty="0"/>
              <a:t>   </a:t>
            </a:r>
            <a:r>
              <a:rPr lang="es-MX" dirty="0" err="1"/>
              <a:t>sdir.sin_family</a:t>
            </a:r>
            <a:r>
              <a:rPr lang="es-MX" dirty="0"/>
              <a:t>=AF_INET;</a:t>
            </a:r>
          </a:p>
          <a:p>
            <a:pPr marL="0" indent="0">
              <a:buNone/>
            </a:pPr>
            <a:r>
              <a:rPr lang="es-MX" dirty="0"/>
              <a:t>   </a:t>
            </a:r>
            <a:r>
              <a:rPr lang="es-MX" dirty="0" err="1"/>
              <a:t>sdir.sin_port</a:t>
            </a:r>
            <a:r>
              <a:rPr lang="es-MX" dirty="0"/>
              <a:t>=</a:t>
            </a:r>
            <a:r>
              <a:rPr lang="es-MX" dirty="0" err="1"/>
              <a:t>htons</a:t>
            </a:r>
            <a:r>
              <a:rPr lang="es-MX" dirty="0"/>
              <a:t>(9876); </a:t>
            </a:r>
          </a:p>
          <a:p>
            <a:pPr marL="0" indent="0">
              <a:buNone/>
            </a:pPr>
            <a:r>
              <a:rPr lang="es-MX" dirty="0"/>
              <a:t>   </a:t>
            </a:r>
            <a:r>
              <a:rPr lang="es-MX" dirty="0" err="1"/>
              <a:t>sdir.sin_addr.s_addr</a:t>
            </a:r>
            <a:r>
              <a:rPr lang="es-MX" dirty="0"/>
              <a:t>=</a:t>
            </a:r>
            <a:r>
              <a:rPr lang="es-MX" dirty="0" err="1"/>
              <a:t>htonl</a:t>
            </a:r>
            <a:r>
              <a:rPr lang="es-MX" dirty="0"/>
              <a:t>(INADDR_ANY); </a:t>
            </a:r>
          </a:p>
          <a:p>
            <a:pPr marL="0" indent="0">
              <a:buNone/>
            </a:pPr>
            <a:r>
              <a:rPr lang="es-MX" dirty="0"/>
              <a:t>   </a:t>
            </a:r>
            <a:r>
              <a:rPr lang="es-MX" dirty="0" err="1"/>
              <a:t>socklen_t</a:t>
            </a:r>
            <a:r>
              <a:rPr lang="es-MX" dirty="0"/>
              <a:t> </a:t>
            </a:r>
            <a:r>
              <a:rPr lang="es-MX" dirty="0" err="1"/>
              <a:t>ctam</a:t>
            </a:r>
            <a:r>
              <a:rPr lang="es-MX" dirty="0"/>
              <a:t> = </a:t>
            </a:r>
            <a:r>
              <a:rPr lang="es-MX" dirty="0" err="1"/>
              <a:t>sizeof</a:t>
            </a:r>
            <a:r>
              <a:rPr lang="es-MX" dirty="0"/>
              <a:t>(</a:t>
            </a:r>
            <a:r>
              <a:rPr lang="es-MX" dirty="0" err="1"/>
              <a:t>cdir</a:t>
            </a:r>
            <a:r>
              <a:rPr lang="es-MX" dirty="0"/>
              <a:t>);</a:t>
            </a:r>
          </a:p>
          <a:p>
            <a:pPr marL="0" indent="0">
              <a:buNone/>
            </a:pPr>
            <a:r>
              <a:rPr lang="es-MX" dirty="0"/>
              <a:t>   </a:t>
            </a:r>
            <a:r>
              <a:rPr lang="es-MX" dirty="0" err="1"/>
              <a:t>int</a:t>
            </a:r>
            <a:r>
              <a:rPr lang="es-MX" dirty="0"/>
              <a:t> </a:t>
            </a:r>
            <a:r>
              <a:rPr lang="es-MX" dirty="0" err="1"/>
              <a:t>sd,cd,v</a:t>
            </a:r>
            <a:r>
              <a:rPr lang="es-MX" dirty="0"/>
              <a:t>=1,op;</a:t>
            </a:r>
          </a:p>
        </p:txBody>
      </p:sp>
    </p:spTree>
    <p:extLst>
      <p:ext uri="{BB962C8B-B14F-4D97-AF65-F5344CB8AC3E}">
        <p14:creationId xmlns:p14="http://schemas.microsoft.com/office/powerpoint/2010/main" val="346517852"/>
      </p:ext>
    </p:extLst>
  </p:cSld>
  <p:clrMapOvr>
    <a:overrideClrMapping bg1="dk1" tx1="lt1" bg2="dk2" tx2="lt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90EDF-E936-4777-81C2-A141749D2D3D}"/>
              </a:ext>
            </a:extLst>
          </p:cNvPr>
          <p:cNvSpPr>
            <a:spLocks noGrp="1"/>
          </p:cNvSpPr>
          <p:nvPr>
            <p:ph type="title"/>
          </p:nvPr>
        </p:nvSpPr>
        <p:spPr>
          <a:xfrm>
            <a:off x="1088684" y="804519"/>
            <a:ext cx="7202456" cy="1049235"/>
          </a:xfrm>
        </p:spPr>
        <p:txBody>
          <a:bodyPr>
            <a:normAutofit/>
          </a:bodyPr>
          <a:lstStyle/>
          <a:p>
            <a:r>
              <a:rPr lang="es-MX" dirty="0" err="1"/>
              <a:t>recibe.c</a:t>
            </a:r>
            <a:r>
              <a:rPr lang="es-MX" dirty="0"/>
              <a:t> (2/4)</a:t>
            </a:r>
          </a:p>
        </p:txBody>
      </p:sp>
      <p:sp>
        <p:nvSpPr>
          <p:cNvPr id="3" name="Marcador de contenido 2">
            <a:extLst>
              <a:ext uri="{FF2B5EF4-FFF2-40B4-BE49-F238E27FC236}">
                <a16:creationId xmlns:a16="http://schemas.microsoft.com/office/drawing/2014/main" id="{C102F413-DBDC-484F-813C-DA2A77292B55}"/>
              </a:ext>
            </a:extLst>
          </p:cNvPr>
          <p:cNvSpPr>
            <a:spLocks noGrp="1"/>
          </p:cNvSpPr>
          <p:nvPr>
            <p:ph idx="1"/>
          </p:nvPr>
        </p:nvSpPr>
        <p:spPr>
          <a:xfrm>
            <a:off x="1088684" y="2015732"/>
            <a:ext cx="7202456" cy="3861540"/>
          </a:xfrm>
        </p:spPr>
        <p:txBody>
          <a:bodyPr>
            <a:normAutofit/>
          </a:bodyPr>
          <a:lstStyle/>
          <a:p>
            <a:pPr marL="0" indent="0">
              <a:lnSpc>
                <a:spcPct val="110000"/>
              </a:lnSpc>
              <a:buNone/>
            </a:pPr>
            <a:r>
              <a:rPr lang="es-MX" sz="1800" dirty="0" err="1"/>
              <a:t>if</a:t>
            </a:r>
            <a:r>
              <a:rPr lang="es-MX" sz="1800" dirty="0"/>
              <a:t>((</a:t>
            </a:r>
            <a:r>
              <a:rPr lang="es-MX" sz="1800" dirty="0" err="1"/>
              <a:t>sd</a:t>
            </a:r>
            <a:r>
              <a:rPr lang="es-MX" sz="1800" dirty="0"/>
              <a:t>=socket(AF_INET,SOCK_STREAM,0))&lt;0)</a:t>
            </a:r>
          </a:p>
          <a:p>
            <a:pPr marL="0" indent="0">
              <a:lnSpc>
                <a:spcPct val="110000"/>
              </a:lnSpc>
              <a:buNone/>
            </a:pPr>
            <a:r>
              <a:rPr lang="es-MX" sz="1800" dirty="0"/>
              <a:t>    </a:t>
            </a:r>
            <a:r>
              <a:rPr lang="es-MX" sz="1800" dirty="0" err="1"/>
              <a:t>perror</a:t>
            </a:r>
            <a:r>
              <a:rPr lang="es-MX" sz="1800" dirty="0"/>
              <a:t>("Error en la </a:t>
            </a:r>
            <a:r>
              <a:rPr lang="es-MX" sz="1800" dirty="0" err="1"/>
              <a:t>funcion</a:t>
            </a:r>
            <a:r>
              <a:rPr lang="es-MX" sz="1800" dirty="0"/>
              <a:t> socket()\n");</a:t>
            </a:r>
          </a:p>
          <a:p>
            <a:pPr marL="0" indent="0">
              <a:lnSpc>
                <a:spcPct val="110000"/>
              </a:lnSpc>
              <a:buNone/>
            </a:pPr>
            <a:r>
              <a:rPr lang="es-MX" sz="1800" dirty="0"/>
              <a:t>    </a:t>
            </a:r>
            <a:r>
              <a:rPr lang="es-MX" sz="1800" dirty="0" err="1"/>
              <a:t>op</a:t>
            </a:r>
            <a:r>
              <a:rPr lang="es-MX" sz="1800" dirty="0"/>
              <a:t>=</a:t>
            </a:r>
            <a:r>
              <a:rPr lang="es-MX" sz="1800" dirty="0" err="1"/>
              <a:t>setsockopt</a:t>
            </a:r>
            <a:r>
              <a:rPr lang="es-MX" sz="1800" dirty="0"/>
              <a:t>(sd,SOL_SOCKET,SO_REUSEADDR,&amp;</a:t>
            </a:r>
            <a:r>
              <a:rPr lang="es-MX" sz="1800" dirty="0" err="1"/>
              <a:t>v,sizeof</a:t>
            </a:r>
            <a:r>
              <a:rPr lang="es-MX" sz="1800" dirty="0"/>
              <a:t>(v));</a:t>
            </a:r>
          </a:p>
          <a:p>
            <a:pPr marL="0" indent="0">
              <a:lnSpc>
                <a:spcPct val="110000"/>
              </a:lnSpc>
              <a:buNone/>
            </a:pPr>
            <a:r>
              <a:rPr lang="es-MX" sz="1800" dirty="0" err="1"/>
              <a:t>if</a:t>
            </a:r>
            <a:r>
              <a:rPr lang="es-MX" sz="1800" dirty="0"/>
              <a:t>(</a:t>
            </a:r>
            <a:r>
              <a:rPr lang="es-MX" sz="1800" dirty="0" err="1"/>
              <a:t>op</a:t>
            </a:r>
            <a:r>
              <a:rPr lang="es-MX" sz="1800" dirty="0"/>
              <a:t>&lt;0) </a:t>
            </a:r>
            <a:r>
              <a:rPr lang="es-MX" sz="1800" dirty="0" err="1"/>
              <a:t>perror</a:t>
            </a:r>
            <a:r>
              <a:rPr lang="es-MX" sz="1800" dirty="0"/>
              <a:t>("Error en la </a:t>
            </a:r>
            <a:r>
              <a:rPr lang="es-MX" sz="1800" dirty="0" err="1"/>
              <a:t>opcion</a:t>
            </a:r>
            <a:r>
              <a:rPr lang="es-MX" sz="1800" dirty="0"/>
              <a:t> de socket\n");</a:t>
            </a:r>
          </a:p>
          <a:p>
            <a:pPr marL="0" indent="0">
              <a:lnSpc>
                <a:spcPct val="110000"/>
              </a:lnSpc>
              <a:buNone/>
            </a:pPr>
            <a:r>
              <a:rPr lang="es-MX" sz="1800" dirty="0" err="1"/>
              <a:t>if</a:t>
            </a:r>
            <a:r>
              <a:rPr lang="es-MX" sz="1800" dirty="0"/>
              <a:t>(</a:t>
            </a:r>
            <a:r>
              <a:rPr lang="es-MX" sz="1800" dirty="0" err="1"/>
              <a:t>bind</a:t>
            </a:r>
            <a:r>
              <a:rPr lang="es-MX" sz="1800" dirty="0"/>
              <a:t>(</a:t>
            </a:r>
            <a:r>
              <a:rPr lang="es-MX" sz="1800" dirty="0" err="1"/>
              <a:t>sd</a:t>
            </a:r>
            <a:r>
              <a:rPr lang="es-MX" sz="1800" dirty="0"/>
              <a:t>,(</a:t>
            </a:r>
            <a:r>
              <a:rPr lang="es-MX" sz="1800" dirty="0" err="1"/>
              <a:t>struct</a:t>
            </a:r>
            <a:r>
              <a:rPr lang="es-MX" sz="1800" dirty="0"/>
              <a:t> </a:t>
            </a:r>
            <a:r>
              <a:rPr lang="es-MX" sz="1800" dirty="0" err="1"/>
              <a:t>sockaddr</a:t>
            </a:r>
            <a:r>
              <a:rPr lang="es-MX" sz="1800" dirty="0"/>
              <a:t> *)&amp;</a:t>
            </a:r>
            <a:r>
              <a:rPr lang="es-MX" sz="1800" dirty="0" err="1"/>
              <a:t>sdir,sizeof</a:t>
            </a:r>
            <a:r>
              <a:rPr lang="es-MX" sz="1800" dirty="0"/>
              <a:t>(</a:t>
            </a:r>
            <a:r>
              <a:rPr lang="es-MX" sz="1800" dirty="0" err="1"/>
              <a:t>sdir</a:t>
            </a:r>
            <a:r>
              <a:rPr lang="es-MX" sz="1800" dirty="0"/>
              <a:t>))&lt;0){</a:t>
            </a:r>
          </a:p>
          <a:p>
            <a:pPr marL="0" indent="0">
              <a:lnSpc>
                <a:spcPct val="110000"/>
              </a:lnSpc>
              <a:buNone/>
            </a:pPr>
            <a:r>
              <a:rPr lang="es-MX" sz="1800" dirty="0"/>
              <a:t>    </a:t>
            </a:r>
            <a:r>
              <a:rPr lang="es-MX" sz="1800" dirty="0" err="1"/>
              <a:t>close</a:t>
            </a:r>
            <a:r>
              <a:rPr lang="es-MX" sz="1800" dirty="0"/>
              <a:t>(</a:t>
            </a:r>
            <a:r>
              <a:rPr lang="es-MX" sz="1800" dirty="0" err="1"/>
              <a:t>sd</a:t>
            </a:r>
            <a:r>
              <a:rPr lang="es-MX" sz="1800" dirty="0"/>
              <a:t>);</a:t>
            </a:r>
          </a:p>
          <a:p>
            <a:pPr marL="0" indent="0">
              <a:lnSpc>
                <a:spcPct val="110000"/>
              </a:lnSpc>
              <a:buNone/>
            </a:pPr>
            <a:r>
              <a:rPr lang="es-MX" sz="1800" dirty="0"/>
              <a:t>    </a:t>
            </a:r>
            <a:r>
              <a:rPr lang="es-MX" sz="1800" dirty="0" err="1"/>
              <a:t>perror</a:t>
            </a:r>
            <a:r>
              <a:rPr lang="es-MX" sz="1800" dirty="0"/>
              <a:t>("El puerto ya esta en uso\n");</a:t>
            </a:r>
          </a:p>
          <a:p>
            <a:pPr marL="0" indent="0">
              <a:lnSpc>
                <a:spcPct val="110000"/>
              </a:lnSpc>
              <a:buNone/>
            </a:pPr>
            <a:r>
              <a:rPr lang="es-MX" sz="1800" dirty="0"/>
              <a:t>}</a:t>
            </a:r>
          </a:p>
          <a:p>
            <a:pPr marL="0" indent="0">
              <a:lnSpc>
                <a:spcPct val="110000"/>
              </a:lnSpc>
              <a:buNone/>
            </a:pPr>
            <a:r>
              <a:rPr lang="es-MX" sz="1800" dirty="0" err="1"/>
              <a:t>printf</a:t>
            </a:r>
            <a:r>
              <a:rPr lang="es-MX" sz="1800" dirty="0"/>
              <a:t>("Servicio iniciado..");</a:t>
            </a:r>
          </a:p>
        </p:txBody>
      </p:sp>
    </p:spTree>
    <p:extLst>
      <p:ext uri="{BB962C8B-B14F-4D97-AF65-F5344CB8AC3E}">
        <p14:creationId xmlns:p14="http://schemas.microsoft.com/office/powerpoint/2010/main" val="1683273165"/>
      </p:ext>
    </p:extLst>
  </p:cSld>
  <p:clrMapOvr>
    <a:overrideClrMapping bg1="dk1" tx1="lt1" bg2="dk2" tx2="lt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90EDF-E936-4777-81C2-A141749D2D3D}"/>
              </a:ext>
            </a:extLst>
          </p:cNvPr>
          <p:cNvSpPr>
            <a:spLocks noGrp="1"/>
          </p:cNvSpPr>
          <p:nvPr>
            <p:ph type="title" idx="4294967295"/>
          </p:nvPr>
        </p:nvSpPr>
        <p:spPr>
          <a:xfrm>
            <a:off x="5434013" y="404813"/>
            <a:ext cx="3709987" cy="587375"/>
          </a:xfrm>
        </p:spPr>
        <p:txBody>
          <a:bodyPr>
            <a:normAutofit/>
          </a:bodyPr>
          <a:lstStyle/>
          <a:p>
            <a:r>
              <a:rPr lang="es-MX" dirty="0" err="1"/>
              <a:t>recibe.c</a:t>
            </a:r>
            <a:r>
              <a:rPr lang="es-MX" dirty="0"/>
              <a:t> (3/4)</a:t>
            </a:r>
          </a:p>
        </p:txBody>
      </p:sp>
      <p:sp>
        <p:nvSpPr>
          <p:cNvPr id="3" name="Marcador de contenido 2">
            <a:extLst>
              <a:ext uri="{FF2B5EF4-FFF2-40B4-BE49-F238E27FC236}">
                <a16:creationId xmlns:a16="http://schemas.microsoft.com/office/drawing/2014/main" id="{C102F413-DBDC-484F-813C-DA2A77292B55}"/>
              </a:ext>
            </a:extLst>
          </p:cNvPr>
          <p:cNvSpPr>
            <a:spLocks noGrp="1"/>
          </p:cNvSpPr>
          <p:nvPr>
            <p:ph idx="4294967295"/>
          </p:nvPr>
        </p:nvSpPr>
        <p:spPr>
          <a:xfrm>
            <a:off x="971550" y="836613"/>
            <a:ext cx="8172450" cy="5329237"/>
          </a:xfrm>
        </p:spPr>
        <p:txBody>
          <a:bodyPr>
            <a:normAutofit/>
          </a:bodyPr>
          <a:lstStyle/>
          <a:p>
            <a:pPr marL="0" indent="0">
              <a:lnSpc>
                <a:spcPct val="110000"/>
              </a:lnSpc>
              <a:buNone/>
            </a:pPr>
            <a:r>
              <a:rPr lang="es-MX" sz="1400" dirty="0"/>
              <a:t> listen(sd,5);</a:t>
            </a:r>
          </a:p>
          <a:p>
            <a:pPr marL="0" indent="0">
              <a:lnSpc>
                <a:spcPct val="110000"/>
              </a:lnSpc>
              <a:buNone/>
            </a:pPr>
            <a:r>
              <a:rPr lang="es-MX" sz="1400" dirty="0" err="1"/>
              <a:t>for</a:t>
            </a:r>
            <a:r>
              <a:rPr lang="es-MX" sz="1400" dirty="0"/>
              <a:t>(;;){</a:t>
            </a:r>
          </a:p>
          <a:p>
            <a:pPr marL="0" indent="0">
              <a:lnSpc>
                <a:spcPct val="110000"/>
              </a:lnSpc>
              <a:buNone/>
            </a:pPr>
            <a:r>
              <a:rPr lang="es-MX" sz="1400" dirty="0"/>
              <a:t>    </a:t>
            </a:r>
            <a:r>
              <a:rPr lang="es-MX" sz="1400" dirty="0" err="1"/>
              <a:t>if</a:t>
            </a:r>
            <a:r>
              <a:rPr lang="es-MX" sz="1400" dirty="0"/>
              <a:t>((cd=</a:t>
            </a:r>
            <a:r>
              <a:rPr lang="es-MX" sz="1400" dirty="0" err="1"/>
              <a:t>accept</a:t>
            </a:r>
            <a:r>
              <a:rPr lang="es-MX" sz="1400" dirty="0"/>
              <a:t>(</a:t>
            </a:r>
            <a:r>
              <a:rPr lang="es-MX" sz="1400" dirty="0" err="1"/>
              <a:t>sd</a:t>
            </a:r>
            <a:r>
              <a:rPr lang="es-MX" sz="1400" dirty="0"/>
              <a:t>,(</a:t>
            </a:r>
            <a:r>
              <a:rPr lang="es-MX" sz="1400" dirty="0" err="1"/>
              <a:t>struct</a:t>
            </a:r>
            <a:r>
              <a:rPr lang="es-MX" sz="1400" dirty="0"/>
              <a:t> </a:t>
            </a:r>
            <a:r>
              <a:rPr lang="es-MX" sz="1400" dirty="0" err="1"/>
              <a:t>sockaddr</a:t>
            </a:r>
            <a:r>
              <a:rPr lang="es-MX" sz="1400" dirty="0"/>
              <a:t> *)&amp;</a:t>
            </a:r>
            <a:r>
              <a:rPr lang="es-MX" sz="1400" dirty="0" err="1"/>
              <a:t>cdir</a:t>
            </a:r>
            <a:r>
              <a:rPr lang="es-MX" sz="1400" dirty="0"/>
              <a:t>,&amp;</a:t>
            </a:r>
            <a:r>
              <a:rPr lang="es-MX" sz="1400" dirty="0" err="1"/>
              <a:t>ctam</a:t>
            </a:r>
            <a:r>
              <a:rPr lang="es-MX" sz="1400" dirty="0"/>
              <a:t>))&lt;0){</a:t>
            </a:r>
          </a:p>
          <a:p>
            <a:pPr marL="0" indent="0">
              <a:lnSpc>
                <a:spcPct val="110000"/>
              </a:lnSpc>
              <a:buNone/>
            </a:pPr>
            <a:r>
              <a:rPr lang="es-MX" sz="1400" dirty="0"/>
              <a:t>        </a:t>
            </a:r>
            <a:r>
              <a:rPr lang="es-MX" sz="1400" dirty="0" err="1"/>
              <a:t>perror</a:t>
            </a:r>
            <a:r>
              <a:rPr lang="es-MX" sz="1400" dirty="0"/>
              <a:t>("Error en </a:t>
            </a:r>
            <a:r>
              <a:rPr lang="es-MX" sz="1400" dirty="0" err="1"/>
              <a:t>funcion</a:t>
            </a:r>
            <a:r>
              <a:rPr lang="es-MX" sz="1400" dirty="0"/>
              <a:t> </a:t>
            </a:r>
            <a:r>
              <a:rPr lang="es-MX" sz="1400" dirty="0" err="1"/>
              <a:t>accept</a:t>
            </a:r>
            <a:r>
              <a:rPr lang="es-MX" sz="1400" dirty="0"/>
              <a:t>()\n");</a:t>
            </a:r>
          </a:p>
          <a:p>
            <a:pPr marL="0" indent="0">
              <a:lnSpc>
                <a:spcPct val="110000"/>
              </a:lnSpc>
              <a:buNone/>
            </a:pPr>
            <a:r>
              <a:rPr lang="es-MX" sz="1400" dirty="0"/>
              <a:t>        </a:t>
            </a:r>
            <a:r>
              <a:rPr lang="es-MX" sz="1400" dirty="0" err="1"/>
              <a:t>continue</a:t>
            </a:r>
            <a:r>
              <a:rPr lang="es-MX" sz="1400" dirty="0"/>
              <a:t>;</a:t>
            </a:r>
          </a:p>
          <a:p>
            <a:pPr marL="0" indent="0">
              <a:lnSpc>
                <a:spcPct val="110000"/>
              </a:lnSpc>
              <a:buNone/>
            </a:pPr>
            <a:r>
              <a:rPr lang="es-MX" sz="1400" dirty="0"/>
              <a:t>    }//</a:t>
            </a:r>
            <a:r>
              <a:rPr lang="es-MX" sz="1400" dirty="0" err="1"/>
              <a:t>if</a:t>
            </a:r>
            <a:endParaRPr lang="es-MX" sz="1400" dirty="0"/>
          </a:p>
          <a:p>
            <a:pPr marL="0" indent="0">
              <a:lnSpc>
                <a:spcPct val="110000"/>
              </a:lnSpc>
              <a:buNone/>
            </a:pPr>
            <a:r>
              <a:rPr lang="es-MX" sz="1400" dirty="0"/>
              <a:t>    </a:t>
            </a:r>
            <a:r>
              <a:rPr lang="es-MX" sz="1400" dirty="0" err="1"/>
              <a:t>printf</a:t>
            </a:r>
            <a:r>
              <a:rPr lang="es-MX" sz="1400" dirty="0"/>
              <a:t>("\</a:t>
            </a:r>
            <a:r>
              <a:rPr lang="es-MX" sz="1400" dirty="0" err="1"/>
              <a:t>nCliente</a:t>
            </a:r>
            <a:r>
              <a:rPr lang="es-MX" sz="1400" dirty="0"/>
              <a:t> conectado desde -&gt;%s:%d\n"</a:t>
            </a:r>
          </a:p>
          <a:p>
            <a:pPr marL="0" indent="0">
              <a:lnSpc>
                <a:spcPct val="110000"/>
              </a:lnSpc>
              <a:buNone/>
            </a:pPr>
            <a:r>
              <a:rPr lang="es-MX" sz="1400" dirty="0"/>
              <a:t>                "Recibiendo datos...\n", </a:t>
            </a:r>
          </a:p>
          <a:p>
            <a:pPr marL="0" indent="0">
              <a:lnSpc>
                <a:spcPct val="110000"/>
              </a:lnSpc>
              <a:buNone/>
            </a:pPr>
            <a:r>
              <a:rPr lang="es-MX" sz="1400" dirty="0"/>
              <a:t>	 </a:t>
            </a:r>
            <a:r>
              <a:rPr lang="es-MX" sz="1400" dirty="0" err="1"/>
              <a:t>inet_ntoa</a:t>
            </a:r>
            <a:r>
              <a:rPr lang="es-MX" sz="1400" dirty="0"/>
              <a:t>(</a:t>
            </a:r>
            <a:r>
              <a:rPr lang="es-MX" sz="1400" dirty="0" err="1"/>
              <a:t>cdir.sin_addr</a:t>
            </a:r>
            <a:r>
              <a:rPr lang="es-MX" sz="1400" dirty="0"/>
              <a:t>),</a:t>
            </a:r>
            <a:r>
              <a:rPr lang="es-MX" sz="1400" dirty="0" err="1"/>
              <a:t>ntohs</a:t>
            </a:r>
            <a:r>
              <a:rPr lang="es-MX" sz="1400" dirty="0"/>
              <a:t>(</a:t>
            </a:r>
            <a:r>
              <a:rPr lang="es-MX" sz="1400" dirty="0" err="1"/>
              <a:t>cdir.sin_port</a:t>
            </a:r>
            <a:r>
              <a:rPr lang="es-MX" sz="1400" dirty="0"/>
              <a:t>));</a:t>
            </a:r>
          </a:p>
          <a:p>
            <a:pPr marL="0" indent="0">
              <a:lnSpc>
                <a:spcPct val="110000"/>
              </a:lnSpc>
              <a:buNone/>
            </a:pPr>
            <a:r>
              <a:rPr lang="es-MX" sz="1400" dirty="0"/>
              <a:t>    </a:t>
            </a:r>
            <a:r>
              <a:rPr lang="es-MX" sz="1400" dirty="0" err="1"/>
              <a:t>int</a:t>
            </a:r>
            <a:r>
              <a:rPr lang="es-MX" sz="1400" dirty="0"/>
              <a:t> n,dato1;</a:t>
            </a:r>
          </a:p>
          <a:p>
            <a:pPr marL="0" indent="0">
              <a:lnSpc>
                <a:spcPct val="110000"/>
              </a:lnSpc>
              <a:buNone/>
            </a:pPr>
            <a:r>
              <a:rPr lang="es-MX" sz="1400" dirty="0"/>
              <a:t>    </a:t>
            </a:r>
            <a:r>
              <a:rPr lang="es-MX" sz="1400" dirty="0" err="1"/>
              <a:t>long</a:t>
            </a:r>
            <a:r>
              <a:rPr lang="es-MX" sz="1400" dirty="0"/>
              <a:t> dato2;</a:t>
            </a:r>
          </a:p>
          <a:p>
            <a:pPr marL="0" indent="0">
              <a:lnSpc>
                <a:spcPct val="110000"/>
              </a:lnSpc>
              <a:buNone/>
            </a:pPr>
            <a:r>
              <a:rPr lang="es-MX" sz="1400" dirty="0"/>
              <a:t>    </a:t>
            </a:r>
            <a:r>
              <a:rPr lang="es-MX" sz="1400" dirty="0" err="1"/>
              <a:t>float</a:t>
            </a:r>
            <a:r>
              <a:rPr lang="es-MX" sz="1400" dirty="0"/>
              <a:t> dato3;</a:t>
            </a:r>
          </a:p>
          <a:p>
            <a:pPr marL="0" indent="0">
              <a:lnSpc>
                <a:spcPct val="110000"/>
              </a:lnSpc>
              <a:buNone/>
            </a:pPr>
            <a:r>
              <a:rPr lang="es-MX" sz="1400" dirty="0"/>
              <a:t>    </a:t>
            </a:r>
            <a:r>
              <a:rPr lang="es-MX" sz="1400" dirty="0" err="1"/>
              <a:t>char</a:t>
            </a:r>
            <a:r>
              <a:rPr lang="es-MX" sz="1400" dirty="0"/>
              <a:t> dato4[50];</a:t>
            </a:r>
          </a:p>
          <a:p>
            <a:pPr marL="0" indent="0">
              <a:lnSpc>
                <a:spcPct val="110000"/>
              </a:lnSpc>
              <a:buNone/>
            </a:pPr>
            <a:r>
              <a:rPr lang="es-MX" sz="1400" dirty="0"/>
              <a:t>    </a:t>
            </a:r>
            <a:r>
              <a:rPr lang="es-MX" sz="1400" dirty="0" err="1"/>
              <a:t>bzero</a:t>
            </a:r>
            <a:r>
              <a:rPr lang="es-MX" sz="1400" dirty="0"/>
              <a:t>(dato4,sizeof(dato4));</a:t>
            </a:r>
          </a:p>
        </p:txBody>
      </p:sp>
    </p:spTree>
    <p:extLst>
      <p:ext uri="{BB962C8B-B14F-4D97-AF65-F5344CB8AC3E}">
        <p14:creationId xmlns:p14="http://schemas.microsoft.com/office/powerpoint/2010/main" val="3774348464"/>
      </p:ext>
    </p:extLst>
  </p:cSld>
  <p:clrMapOvr>
    <a:overrideClrMapping bg1="dk1" tx1="lt1" bg2="dk2" tx2="lt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76250"/>
            <a:ext cx="2792413" cy="608013"/>
          </a:xfrm>
        </p:spPr>
        <p:txBody>
          <a:bodyPr>
            <a:normAutofit/>
          </a:bodyPr>
          <a:lstStyle/>
          <a:p>
            <a:r>
              <a:rPr lang="es-MX" dirty="0" err="1"/>
              <a:t>recibe.c</a:t>
            </a:r>
            <a:r>
              <a:rPr lang="es-MX" dirty="0"/>
              <a:t> (4/4)</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114425"/>
            <a:ext cx="3455988" cy="4640263"/>
          </a:xfrm>
        </p:spPr>
        <p:txBody>
          <a:bodyPr>
            <a:noAutofit/>
          </a:bodyPr>
          <a:lstStyle/>
          <a:p>
            <a:pPr marL="0" indent="0">
              <a:buNone/>
            </a:pPr>
            <a:r>
              <a:rPr lang="es-MX" sz="1600" dirty="0"/>
              <a:t>//dato1</a:t>
            </a:r>
          </a:p>
          <a:p>
            <a:pPr marL="0" indent="0">
              <a:buNone/>
            </a:pPr>
            <a:r>
              <a:rPr lang="es-MX" sz="1600" dirty="0"/>
              <a:t>n = </a:t>
            </a:r>
            <a:r>
              <a:rPr lang="es-MX" sz="1600" dirty="0" err="1"/>
              <a:t>read</a:t>
            </a:r>
            <a:r>
              <a:rPr lang="es-MX" sz="1600" dirty="0"/>
              <a:t>(cd,&amp;dato1, </a:t>
            </a:r>
            <a:r>
              <a:rPr lang="es-MX" sz="1600" dirty="0" err="1"/>
              <a:t>sizeof</a:t>
            </a:r>
            <a:r>
              <a:rPr lang="es-MX" sz="1600" dirty="0"/>
              <a:t>(dato1));</a:t>
            </a:r>
          </a:p>
          <a:p>
            <a:pPr marL="0" indent="0">
              <a:buNone/>
            </a:pPr>
            <a:r>
              <a:rPr lang="es-MX" sz="1600" dirty="0" err="1"/>
              <a:t>printf</a:t>
            </a:r>
            <a:r>
              <a:rPr lang="es-MX" sz="1600" dirty="0"/>
              <a:t>("dato1-&gt;%d\n",dato1);</a:t>
            </a:r>
          </a:p>
          <a:p>
            <a:pPr marL="0" indent="0">
              <a:buNone/>
            </a:pPr>
            <a:r>
              <a:rPr lang="es-MX" sz="1600" dirty="0"/>
              <a:t>//dato2</a:t>
            </a:r>
          </a:p>
          <a:p>
            <a:pPr marL="0" indent="0">
              <a:buNone/>
            </a:pPr>
            <a:r>
              <a:rPr lang="es-MX" sz="1600" dirty="0"/>
              <a:t>n= </a:t>
            </a:r>
            <a:r>
              <a:rPr lang="es-MX" sz="1600" dirty="0" err="1"/>
              <a:t>read</a:t>
            </a:r>
            <a:r>
              <a:rPr lang="es-MX" sz="1600" dirty="0"/>
              <a:t>(cd,&amp;dato2, </a:t>
            </a:r>
            <a:r>
              <a:rPr lang="es-MX" sz="1600" dirty="0" err="1"/>
              <a:t>sizeof</a:t>
            </a:r>
            <a:r>
              <a:rPr lang="es-MX" sz="1600" dirty="0"/>
              <a:t>(dato2));</a:t>
            </a:r>
          </a:p>
          <a:p>
            <a:pPr marL="0" indent="0">
              <a:buNone/>
            </a:pPr>
            <a:r>
              <a:rPr lang="es-MX" sz="1600" dirty="0" err="1"/>
              <a:t>printf</a:t>
            </a:r>
            <a:r>
              <a:rPr lang="es-MX" sz="1600" dirty="0"/>
              <a:t>("dato2-&gt;%</a:t>
            </a:r>
            <a:r>
              <a:rPr lang="es-MX" sz="1600" dirty="0" err="1"/>
              <a:t>ld</a:t>
            </a:r>
            <a:r>
              <a:rPr lang="es-MX" sz="1600" dirty="0"/>
              <a:t>\n",dato2);</a:t>
            </a:r>
          </a:p>
          <a:p>
            <a:pPr marL="0" indent="0">
              <a:buNone/>
            </a:pPr>
            <a:r>
              <a:rPr lang="es-MX" sz="1600" dirty="0"/>
              <a:t>//dato3</a:t>
            </a:r>
          </a:p>
          <a:p>
            <a:pPr marL="0" indent="0">
              <a:buNone/>
            </a:pPr>
            <a:r>
              <a:rPr lang="es-MX" sz="1600" dirty="0" err="1"/>
              <a:t>char</a:t>
            </a:r>
            <a:r>
              <a:rPr lang="es-MX" sz="1600" dirty="0"/>
              <a:t> datos[20];</a:t>
            </a:r>
          </a:p>
          <a:p>
            <a:pPr marL="0" indent="0">
              <a:buNone/>
            </a:pPr>
            <a:r>
              <a:rPr lang="es-MX" sz="1600" dirty="0"/>
              <a:t>n= </a:t>
            </a:r>
            <a:r>
              <a:rPr lang="es-MX" sz="1600" dirty="0" err="1"/>
              <a:t>read</a:t>
            </a:r>
            <a:r>
              <a:rPr lang="es-MX" sz="1600" dirty="0"/>
              <a:t>(</a:t>
            </a:r>
            <a:r>
              <a:rPr lang="es-MX" sz="1600" dirty="0" err="1"/>
              <a:t>cd,datos</a:t>
            </a:r>
            <a:r>
              <a:rPr lang="es-MX" sz="1600" dirty="0"/>
              <a:t>, </a:t>
            </a:r>
            <a:r>
              <a:rPr lang="es-MX" sz="1600" dirty="0" err="1"/>
              <a:t>sizeof</a:t>
            </a:r>
            <a:r>
              <a:rPr lang="es-MX" sz="1600" dirty="0"/>
              <a:t>(datos));</a:t>
            </a:r>
          </a:p>
          <a:p>
            <a:pPr marL="0" indent="0">
              <a:buNone/>
            </a:pPr>
            <a:r>
              <a:rPr lang="es-MX" sz="1600" dirty="0"/>
              <a:t>dato3= </a:t>
            </a:r>
            <a:r>
              <a:rPr lang="es-MX" sz="1600" dirty="0" err="1"/>
              <a:t>atof</a:t>
            </a:r>
            <a:r>
              <a:rPr lang="es-MX" sz="1600" dirty="0"/>
              <a:t>(datos);</a:t>
            </a:r>
          </a:p>
          <a:p>
            <a:pPr marL="0" indent="0">
              <a:buNone/>
            </a:pPr>
            <a:r>
              <a:rPr lang="es-MX" sz="1600" dirty="0" err="1"/>
              <a:t>printf</a:t>
            </a:r>
            <a:r>
              <a:rPr lang="es-MX" sz="1600" dirty="0"/>
              <a:t>("dato3-&gt;%.02f\n",dato3);</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4572000" y="1268413"/>
            <a:ext cx="4572000" cy="4897437"/>
          </a:xfrm>
        </p:spPr>
        <p:txBody>
          <a:bodyPr>
            <a:normAutofit/>
          </a:bodyPr>
          <a:lstStyle/>
          <a:p>
            <a:pPr marL="0" indent="0">
              <a:buNone/>
            </a:pPr>
            <a:r>
              <a:rPr lang="es-MX" dirty="0"/>
              <a:t>//dato4</a:t>
            </a:r>
          </a:p>
          <a:p>
            <a:pPr marL="0" indent="0">
              <a:buNone/>
            </a:pPr>
            <a:r>
              <a:rPr lang="es-MX" dirty="0"/>
              <a:t>  n= </a:t>
            </a:r>
            <a:r>
              <a:rPr lang="es-MX" dirty="0" err="1"/>
              <a:t>read</a:t>
            </a:r>
            <a:r>
              <a:rPr lang="es-MX" dirty="0"/>
              <a:t>(cd,dato4, </a:t>
            </a:r>
            <a:r>
              <a:rPr lang="es-MX" dirty="0" err="1"/>
              <a:t>sizeof</a:t>
            </a:r>
            <a:r>
              <a:rPr lang="es-MX" dirty="0"/>
              <a:t>(dato4));</a:t>
            </a:r>
          </a:p>
          <a:p>
            <a:pPr marL="0" indent="0">
              <a:buNone/>
            </a:pPr>
            <a:r>
              <a:rPr lang="es-MX" dirty="0"/>
              <a:t>  </a:t>
            </a:r>
            <a:r>
              <a:rPr lang="es-MX" dirty="0" err="1"/>
              <a:t>printf</a:t>
            </a:r>
            <a:r>
              <a:rPr lang="es-MX" dirty="0"/>
              <a:t>("dato4-&gt;%s\n",dato4);</a:t>
            </a:r>
            <a:endParaRPr lang="en-US" dirty="0"/>
          </a:p>
          <a:p>
            <a:pPr marL="0" indent="0">
              <a:buNone/>
            </a:pPr>
            <a:r>
              <a:rPr lang="en-US" dirty="0"/>
              <a:t>  close(cd);</a:t>
            </a:r>
          </a:p>
          <a:p>
            <a:pPr marL="0" indent="0">
              <a:buNone/>
            </a:pPr>
            <a:r>
              <a:rPr lang="en-US" dirty="0"/>
              <a:t> }//for</a:t>
            </a:r>
          </a:p>
          <a:p>
            <a:pPr marL="0" indent="0">
              <a:buNone/>
            </a:pPr>
            <a:r>
              <a:rPr lang="en-US" dirty="0"/>
              <a:t>    close(</a:t>
            </a:r>
            <a:r>
              <a:rPr lang="en-US" dirty="0" err="1"/>
              <a:t>sd</a:t>
            </a:r>
            <a:r>
              <a:rPr lang="en-US" dirty="0"/>
              <a:t>);</a:t>
            </a:r>
          </a:p>
          <a:p>
            <a:pPr marL="0" indent="0">
              <a:buNone/>
            </a:pPr>
            <a:r>
              <a:rPr lang="en-US" dirty="0"/>
              <a:t>    return 0;</a:t>
            </a:r>
          </a:p>
          <a:p>
            <a:pPr marL="0" indent="0">
              <a:buNone/>
            </a:pPr>
            <a:r>
              <a:rPr lang="en-US" dirty="0"/>
              <a:t>}//main</a:t>
            </a:r>
            <a:endParaRPr lang="es-MX" dirty="0"/>
          </a:p>
        </p:txBody>
      </p:sp>
    </p:spTree>
    <p:extLst>
      <p:ext uri="{BB962C8B-B14F-4D97-AF65-F5344CB8AC3E}">
        <p14:creationId xmlns:p14="http://schemas.microsoft.com/office/powerpoint/2010/main" val="1122783730"/>
      </p:ext>
    </p:extLst>
  </p:cSld>
  <p:clrMapOvr>
    <a:overrideClrMapping bg1="dk1" tx1="lt1" bg2="dk2" tx2="lt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1.3.2 Sockets orientados a conexión no bloqueantes</a:t>
            </a:r>
          </a:p>
        </p:txBody>
      </p:sp>
      <p:sp>
        <p:nvSpPr>
          <p:cNvPr id="5" name="4 Marcador de texto"/>
          <p:cNvSpPr>
            <a:spLocks noGrp="1"/>
          </p:cNvSpPr>
          <p:nvPr>
            <p:ph type="body" idx="1"/>
          </p:nvPr>
        </p:nvSpPr>
        <p:spPr/>
        <p:txBody>
          <a:bodyPr/>
          <a:lstStyle/>
          <a:p>
            <a:r>
              <a:rPr lang="es-MX" dirty="0"/>
              <a:t>Java</a:t>
            </a:r>
          </a:p>
        </p:txBody>
      </p:sp>
    </p:spTree>
    <p:extLst>
      <p:ext uri="{BB962C8B-B14F-4D97-AF65-F5344CB8AC3E}">
        <p14:creationId xmlns:p14="http://schemas.microsoft.com/office/powerpoint/2010/main" val="32886971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Socket bloqueante</a:t>
            </a:r>
          </a:p>
        </p:txBody>
      </p:sp>
      <p:sp>
        <p:nvSpPr>
          <p:cNvPr id="5" name="4 Marcador de contenido"/>
          <p:cNvSpPr>
            <a:spLocks noGrp="1"/>
          </p:cNvSpPr>
          <p:nvPr>
            <p:ph idx="1"/>
          </p:nvPr>
        </p:nvSpPr>
        <p:spPr/>
        <p:txBody>
          <a:bodyPr>
            <a:normAutofit fontScale="92500" lnSpcReduction="10000"/>
          </a:bodyPr>
          <a:lstStyle/>
          <a:p>
            <a:r>
              <a:rPr lang="es-MX" sz="2800" dirty="0"/>
              <a:t>Las entradas y salidas son, por naturaleza bloqueantes (no permiten realizar otra operación hasta que terminen).</a:t>
            </a:r>
          </a:p>
          <a:p>
            <a:r>
              <a:rPr lang="es-MX" sz="2800" dirty="0"/>
              <a:t>En el caso de los sockets, si no hay nada que procesar, la instrucción se queda dormida hasta que ocurra un evento que permita terminar la operación.</a:t>
            </a:r>
          </a:p>
        </p:txBody>
      </p:sp>
    </p:spTree>
    <p:extLst>
      <p:ext uri="{BB962C8B-B14F-4D97-AF65-F5344CB8AC3E}">
        <p14:creationId xmlns:p14="http://schemas.microsoft.com/office/powerpoint/2010/main" val="4606087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 bloqueante</a:t>
            </a:r>
          </a:p>
        </p:txBody>
      </p:sp>
      <p:sp>
        <p:nvSpPr>
          <p:cNvPr id="3" name="2 Marcador de contenido"/>
          <p:cNvSpPr>
            <a:spLocks noGrp="1"/>
          </p:cNvSpPr>
          <p:nvPr>
            <p:ph idx="1"/>
          </p:nvPr>
        </p:nvSpPr>
        <p:spPr/>
        <p:txBody>
          <a:bodyPr>
            <a:normAutofit/>
          </a:bodyPr>
          <a:lstStyle/>
          <a:p>
            <a:r>
              <a:rPr lang="es-MX" sz="2400" dirty="0"/>
              <a:t>Si realizamos operaciones de entrada (</a:t>
            </a:r>
            <a:r>
              <a:rPr lang="es-MX" sz="2400" i="1" dirty="0" err="1"/>
              <a:t>read</a:t>
            </a:r>
            <a:r>
              <a:rPr lang="es-MX" sz="2400" i="1" dirty="0"/>
              <a:t>, </a:t>
            </a:r>
            <a:r>
              <a:rPr lang="es-MX" sz="2400" i="1" dirty="0" err="1"/>
              <a:t>recv</a:t>
            </a:r>
            <a:r>
              <a:rPr lang="es-MX" sz="2400" i="1" dirty="0"/>
              <a:t>, </a:t>
            </a:r>
            <a:r>
              <a:rPr lang="es-MX" sz="2400" i="1" dirty="0" err="1"/>
              <a:t>recvfrom</a:t>
            </a:r>
            <a:r>
              <a:rPr lang="es-MX" sz="2400" dirty="0"/>
              <a:t>, </a:t>
            </a:r>
            <a:r>
              <a:rPr lang="es-MX" sz="2400" i="1" dirty="0"/>
              <a:t>etc</a:t>
            </a:r>
            <a:r>
              <a:rPr lang="es-MX" sz="2400" dirty="0"/>
              <a:t>.) sobre el socket, y no hay datos disponibles, el proceso entrara al estado de dormido hasta que haya datos para leer.</a:t>
            </a:r>
          </a:p>
        </p:txBody>
      </p:sp>
    </p:spTree>
    <p:extLst>
      <p:ext uri="{BB962C8B-B14F-4D97-AF65-F5344CB8AC3E}">
        <p14:creationId xmlns:p14="http://schemas.microsoft.com/office/powerpoint/2010/main" val="24899011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 bloqueante</a:t>
            </a:r>
          </a:p>
        </p:txBody>
      </p:sp>
      <p:sp>
        <p:nvSpPr>
          <p:cNvPr id="3" name="2 Marcador de contenido"/>
          <p:cNvSpPr>
            <a:spLocks noGrp="1"/>
          </p:cNvSpPr>
          <p:nvPr>
            <p:ph idx="1"/>
          </p:nvPr>
        </p:nvSpPr>
        <p:spPr/>
        <p:txBody>
          <a:bodyPr>
            <a:normAutofit/>
          </a:bodyPr>
          <a:lstStyle/>
          <a:p>
            <a:r>
              <a:rPr lang="es-MX" dirty="0"/>
              <a:t>Si realizamos operaciones de salida (</a:t>
            </a:r>
            <a:r>
              <a:rPr lang="es-MX" i="1" dirty="0" err="1"/>
              <a:t>write</a:t>
            </a:r>
            <a:r>
              <a:rPr lang="es-MX" i="1" dirty="0"/>
              <a:t>, </a:t>
            </a:r>
            <a:r>
              <a:rPr lang="es-MX" i="1" dirty="0" err="1"/>
              <a:t>send</a:t>
            </a:r>
            <a:r>
              <a:rPr lang="es-MX" i="1" dirty="0"/>
              <a:t>, </a:t>
            </a:r>
            <a:r>
              <a:rPr lang="es-MX" i="1" dirty="0" err="1"/>
              <a:t>sendto</a:t>
            </a:r>
            <a:r>
              <a:rPr lang="es-MX" dirty="0"/>
              <a:t>, </a:t>
            </a:r>
            <a:r>
              <a:rPr lang="es-MX" i="1" dirty="0"/>
              <a:t>etc</a:t>
            </a:r>
            <a:r>
              <a:rPr lang="es-MX" dirty="0"/>
              <a:t>.) sobre el socket, el núcleo copia los datos del buffer de la aplicación en el buffer de envío de datos, si no hay espacio en este último, el proceso se bloqueara hasta tener suficiente espacio.</a:t>
            </a:r>
          </a:p>
        </p:txBody>
      </p:sp>
    </p:spTree>
    <p:extLst>
      <p:ext uri="{BB962C8B-B14F-4D97-AF65-F5344CB8AC3E}">
        <p14:creationId xmlns:p14="http://schemas.microsoft.com/office/powerpoint/2010/main" val="27134294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 no bloqueante</a:t>
            </a:r>
          </a:p>
        </p:txBody>
      </p:sp>
      <p:sp>
        <p:nvSpPr>
          <p:cNvPr id="3" name="2 Marcador de contenido"/>
          <p:cNvSpPr>
            <a:spLocks noGrp="1"/>
          </p:cNvSpPr>
          <p:nvPr>
            <p:ph idx="1"/>
          </p:nvPr>
        </p:nvSpPr>
        <p:spPr/>
        <p:txBody>
          <a:bodyPr>
            <a:normAutofit/>
          </a:bodyPr>
          <a:lstStyle/>
          <a:p>
            <a:r>
              <a:rPr lang="es-MX" sz="2400" dirty="0"/>
              <a:t>En algunas ocasiones es preferible que no exista el bloqueo mencionado.</a:t>
            </a:r>
          </a:p>
          <a:p>
            <a:r>
              <a:rPr lang="es-MX" sz="2400" dirty="0"/>
              <a:t>Permite realizar otras tareas si no hay datos que manejar.</a:t>
            </a:r>
          </a:p>
          <a:p>
            <a:r>
              <a:rPr lang="es-MX" sz="2400" dirty="0"/>
              <a:t>Hay dos maneras básicas de manejo:</a:t>
            </a:r>
          </a:p>
          <a:p>
            <a:pPr lvl="1"/>
            <a:r>
              <a:rPr lang="es-MX" sz="1800" i="1" dirty="0"/>
              <a:t>Sondeo (</a:t>
            </a:r>
            <a:r>
              <a:rPr lang="es-MX" sz="1800" i="1" dirty="0" err="1"/>
              <a:t>polling</a:t>
            </a:r>
            <a:r>
              <a:rPr lang="es-MX" sz="1800" i="1" dirty="0"/>
              <a:t>).</a:t>
            </a:r>
          </a:p>
          <a:p>
            <a:pPr lvl="1"/>
            <a:r>
              <a:rPr lang="es-MX" sz="1800" i="1" dirty="0"/>
              <a:t>Asíncrono.</a:t>
            </a:r>
          </a:p>
        </p:txBody>
      </p:sp>
    </p:spTree>
    <p:extLst>
      <p:ext uri="{BB962C8B-B14F-4D97-AF65-F5344CB8AC3E}">
        <p14:creationId xmlns:p14="http://schemas.microsoft.com/office/powerpoint/2010/main" val="334623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lnSpcReduction="10000"/>
          </a:bodyPr>
          <a:lstStyle/>
          <a:p>
            <a:pPr>
              <a:lnSpc>
                <a:spcPct val="90000"/>
              </a:lnSpc>
            </a:pPr>
            <a:r>
              <a:rPr lang="es-ES" sz="3600" dirty="0"/>
              <a:t>Control de flujo del emisor y del receptor.</a:t>
            </a:r>
          </a:p>
          <a:p>
            <a:pPr lvl="1">
              <a:lnSpc>
                <a:spcPct val="90000"/>
              </a:lnSpc>
            </a:pPr>
            <a:r>
              <a:rPr lang="es-ES" sz="2800" dirty="0"/>
              <a:t>Para evitar el envío de demasiados datos a la vez y la saturación de la red IP.</a:t>
            </a:r>
          </a:p>
          <a:p>
            <a:pPr lvl="1">
              <a:lnSpc>
                <a:spcPct val="90000"/>
              </a:lnSpc>
            </a:pPr>
            <a:r>
              <a:rPr lang="es-ES" sz="2800" dirty="0"/>
              <a:t>TCP implementa control de flujo del emisor que, gradualmente, escala la cantidad de datos a la vez.</a:t>
            </a:r>
          </a:p>
          <a:p>
            <a:pPr marL="0" indent="0">
              <a:lnSpc>
                <a:spcPct val="90000"/>
              </a:lnSpc>
              <a:buNone/>
            </a:pPr>
            <a:endParaRPr lang="es-MX" sz="3600" dirty="0"/>
          </a:p>
        </p:txBody>
      </p:sp>
    </p:spTree>
    <p:extLst>
      <p:ext uri="{BB962C8B-B14F-4D97-AF65-F5344CB8AC3E}">
        <p14:creationId xmlns:p14="http://schemas.microsoft.com/office/powerpoint/2010/main" val="355823646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Sondeo (</a:t>
            </a:r>
            <a:r>
              <a:rPr lang="es-MX" dirty="0" err="1"/>
              <a:t>polling</a:t>
            </a:r>
            <a:r>
              <a:rPr lang="es-MX" dirty="0"/>
              <a:t>)</a:t>
            </a:r>
          </a:p>
        </p:txBody>
      </p:sp>
      <p:sp>
        <p:nvSpPr>
          <p:cNvPr id="3" name="2 Marcador de contenido"/>
          <p:cNvSpPr>
            <a:spLocks noGrp="1"/>
          </p:cNvSpPr>
          <p:nvPr>
            <p:ph idx="1"/>
          </p:nvPr>
        </p:nvSpPr>
        <p:spPr/>
        <p:txBody>
          <a:bodyPr>
            <a:normAutofit/>
          </a:bodyPr>
          <a:lstStyle/>
          <a:p>
            <a:r>
              <a:rPr lang="es-MX" sz="2800" dirty="0"/>
              <a:t>Consiste en una operación de consulta constante.</a:t>
            </a:r>
          </a:p>
          <a:p>
            <a:r>
              <a:rPr lang="es-MX" sz="2800" dirty="0"/>
              <a:t>Eso lo vuelve síncrono, ya que solo se procesa en un momento determinado.</a:t>
            </a:r>
          </a:p>
          <a:p>
            <a:endParaRPr lang="es-MX" sz="2800" dirty="0"/>
          </a:p>
        </p:txBody>
      </p:sp>
    </p:spTree>
    <p:extLst>
      <p:ext uri="{BB962C8B-B14F-4D97-AF65-F5344CB8AC3E}">
        <p14:creationId xmlns:p14="http://schemas.microsoft.com/office/powerpoint/2010/main" val="62529229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Polling</a:t>
            </a:r>
            <a:endParaRPr lang="es-MX" dirty="0"/>
          </a:p>
        </p:txBody>
      </p:sp>
      <p:sp>
        <p:nvSpPr>
          <p:cNvPr id="3" name="Rectángulo: esquinas redondeadas 2">
            <a:extLst>
              <a:ext uri="{FF2B5EF4-FFF2-40B4-BE49-F238E27FC236}">
                <a16:creationId xmlns:a16="http://schemas.microsoft.com/office/drawing/2014/main" id="{7ECA7EDA-29C5-4324-81E2-44C2BCBF0B18}"/>
              </a:ext>
            </a:extLst>
          </p:cNvPr>
          <p:cNvSpPr/>
          <p:nvPr/>
        </p:nvSpPr>
        <p:spPr>
          <a:xfrm>
            <a:off x="1115616" y="2381824"/>
            <a:ext cx="122413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Maestro</a:t>
            </a:r>
          </a:p>
        </p:txBody>
      </p:sp>
      <p:sp>
        <p:nvSpPr>
          <p:cNvPr id="5" name="Rectángulo: esquinas redondeadas 4">
            <a:extLst>
              <a:ext uri="{FF2B5EF4-FFF2-40B4-BE49-F238E27FC236}">
                <a16:creationId xmlns:a16="http://schemas.microsoft.com/office/drawing/2014/main" id="{21E3A8EF-B4F9-44B0-B668-1C3852AA1574}"/>
              </a:ext>
            </a:extLst>
          </p:cNvPr>
          <p:cNvSpPr/>
          <p:nvPr/>
        </p:nvSpPr>
        <p:spPr>
          <a:xfrm>
            <a:off x="3203848" y="3429000"/>
            <a:ext cx="1152128" cy="609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Esclavo 1</a:t>
            </a:r>
          </a:p>
        </p:txBody>
      </p:sp>
      <p:sp>
        <p:nvSpPr>
          <p:cNvPr id="6" name="Rectángulo: esquinas redondeadas 5">
            <a:extLst>
              <a:ext uri="{FF2B5EF4-FFF2-40B4-BE49-F238E27FC236}">
                <a16:creationId xmlns:a16="http://schemas.microsoft.com/office/drawing/2014/main" id="{09C23EBD-57B0-407F-A3FB-A51661B9FAAE}"/>
              </a:ext>
            </a:extLst>
          </p:cNvPr>
          <p:cNvSpPr/>
          <p:nvPr/>
        </p:nvSpPr>
        <p:spPr>
          <a:xfrm>
            <a:off x="4716016" y="3428999"/>
            <a:ext cx="1152128" cy="609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Esclavo 2</a:t>
            </a:r>
          </a:p>
        </p:txBody>
      </p:sp>
      <p:sp>
        <p:nvSpPr>
          <p:cNvPr id="7" name="Rectángulo: esquinas redondeadas 6">
            <a:extLst>
              <a:ext uri="{FF2B5EF4-FFF2-40B4-BE49-F238E27FC236}">
                <a16:creationId xmlns:a16="http://schemas.microsoft.com/office/drawing/2014/main" id="{663E7C7D-C258-4EB9-AFC2-482979A63D0D}"/>
              </a:ext>
            </a:extLst>
          </p:cNvPr>
          <p:cNvSpPr/>
          <p:nvPr/>
        </p:nvSpPr>
        <p:spPr>
          <a:xfrm>
            <a:off x="6228184" y="3445786"/>
            <a:ext cx="1152128" cy="609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Esclavo 3</a:t>
            </a:r>
          </a:p>
        </p:txBody>
      </p:sp>
      <p:cxnSp>
        <p:nvCxnSpPr>
          <p:cNvPr id="8" name="Conector recto 7">
            <a:extLst>
              <a:ext uri="{FF2B5EF4-FFF2-40B4-BE49-F238E27FC236}">
                <a16:creationId xmlns:a16="http://schemas.microsoft.com/office/drawing/2014/main" id="{5EA7C2A6-2CAD-4B51-8B96-E9436B442FAD}"/>
              </a:ext>
            </a:extLst>
          </p:cNvPr>
          <p:cNvCxnSpPr/>
          <p:nvPr/>
        </p:nvCxnSpPr>
        <p:spPr>
          <a:xfrm>
            <a:off x="1003544" y="4830096"/>
            <a:ext cx="698477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72058E6E-71FA-4C51-AF14-2ABD79ABAD28}"/>
              </a:ext>
            </a:extLst>
          </p:cNvPr>
          <p:cNvCxnSpPr>
            <a:stCxn id="3" idx="2"/>
          </p:cNvCxnSpPr>
          <p:nvPr/>
        </p:nvCxnSpPr>
        <p:spPr>
          <a:xfrm flipH="1">
            <a:off x="1691680" y="3389936"/>
            <a:ext cx="36004" cy="144016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163BBF80-E05A-4C8B-9ADD-932B39186C39}"/>
              </a:ext>
            </a:extLst>
          </p:cNvPr>
          <p:cNvCxnSpPr>
            <a:cxnSpLocks/>
          </p:cNvCxnSpPr>
          <p:nvPr/>
        </p:nvCxnSpPr>
        <p:spPr>
          <a:xfrm>
            <a:off x="3761910" y="4019057"/>
            <a:ext cx="0" cy="81103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5B8926B-B07E-4130-B462-80EC8C5D244A}"/>
              </a:ext>
            </a:extLst>
          </p:cNvPr>
          <p:cNvCxnSpPr>
            <a:cxnSpLocks/>
          </p:cNvCxnSpPr>
          <p:nvPr/>
        </p:nvCxnSpPr>
        <p:spPr>
          <a:xfrm>
            <a:off x="5292080" y="4038636"/>
            <a:ext cx="0" cy="81103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008D6EEB-F29D-4B17-9366-ED5507644E05}"/>
              </a:ext>
            </a:extLst>
          </p:cNvPr>
          <p:cNvCxnSpPr>
            <a:cxnSpLocks/>
          </p:cNvCxnSpPr>
          <p:nvPr/>
        </p:nvCxnSpPr>
        <p:spPr>
          <a:xfrm>
            <a:off x="6804248" y="4038636"/>
            <a:ext cx="0" cy="81103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curvado 15">
            <a:extLst>
              <a:ext uri="{FF2B5EF4-FFF2-40B4-BE49-F238E27FC236}">
                <a16:creationId xmlns:a16="http://schemas.microsoft.com/office/drawing/2014/main" id="{F2574715-675E-4A7B-A42E-E988BC3F3EA1}"/>
              </a:ext>
            </a:extLst>
          </p:cNvPr>
          <p:cNvCxnSpPr>
            <a:stCxn id="3" idx="3"/>
            <a:endCxn id="5" idx="0"/>
          </p:cNvCxnSpPr>
          <p:nvPr/>
        </p:nvCxnSpPr>
        <p:spPr>
          <a:xfrm>
            <a:off x="2339752" y="2885880"/>
            <a:ext cx="1440160" cy="543120"/>
          </a:xfrm>
          <a:prstGeom prst="curvedConnector2">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ector: curvado 17">
            <a:extLst>
              <a:ext uri="{FF2B5EF4-FFF2-40B4-BE49-F238E27FC236}">
                <a16:creationId xmlns:a16="http://schemas.microsoft.com/office/drawing/2014/main" id="{F58DF71A-BAA3-4703-9C64-6AF489184FF4}"/>
              </a:ext>
            </a:extLst>
          </p:cNvPr>
          <p:cNvCxnSpPr>
            <a:cxnSpLocks/>
            <a:stCxn id="3" idx="3"/>
            <a:endCxn id="6" idx="0"/>
          </p:cNvCxnSpPr>
          <p:nvPr/>
        </p:nvCxnSpPr>
        <p:spPr>
          <a:xfrm>
            <a:off x="2339752" y="2885880"/>
            <a:ext cx="2952328" cy="543119"/>
          </a:xfrm>
          <a:prstGeom prst="curvedConnector2">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Conector: curvado 20">
            <a:extLst>
              <a:ext uri="{FF2B5EF4-FFF2-40B4-BE49-F238E27FC236}">
                <a16:creationId xmlns:a16="http://schemas.microsoft.com/office/drawing/2014/main" id="{9E14397B-925B-4030-B39D-00A62061BAAA}"/>
              </a:ext>
            </a:extLst>
          </p:cNvPr>
          <p:cNvCxnSpPr>
            <a:cxnSpLocks/>
            <a:stCxn id="3" idx="3"/>
            <a:endCxn id="7" idx="0"/>
          </p:cNvCxnSpPr>
          <p:nvPr/>
        </p:nvCxnSpPr>
        <p:spPr>
          <a:xfrm>
            <a:off x="2339752" y="2885880"/>
            <a:ext cx="4464496" cy="559906"/>
          </a:xfrm>
          <a:prstGeom prst="curvedConnector2">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75901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Asíncrono</a:t>
            </a:r>
          </a:p>
        </p:txBody>
      </p:sp>
      <p:sp>
        <p:nvSpPr>
          <p:cNvPr id="3" name="2 Marcador de contenido"/>
          <p:cNvSpPr>
            <a:spLocks noGrp="1"/>
          </p:cNvSpPr>
          <p:nvPr>
            <p:ph idx="1"/>
          </p:nvPr>
        </p:nvSpPr>
        <p:spPr/>
        <p:txBody>
          <a:bodyPr>
            <a:normAutofit/>
          </a:bodyPr>
          <a:lstStyle/>
          <a:p>
            <a:r>
              <a:rPr lang="es-MX" sz="3200" dirty="0"/>
              <a:t>En este caso, hay que esperar a que ocurra un evento de entrada o salida y actuar en consecuencia.</a:t>
            </a:r>
          </a:p>
        </p:txBody>
      </p:sp>
    </p:spTree>
    <p:extLst>
      <p:ext uri="{BB962C8B-B14F-4D97-AF65-F5344CB8AC3E}">
        <p14:creationId xmlns:p14="http://schemas.microsoft.com/office/powerpoint/2010/main" val="25110842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Sockets orientados a conexión no bloqueantes en java</a:t>
            </a:r>
          </a:p>
        </p:txBody>
      </p:sp>
      <p:sp>
        <p:nvSpPr>
          <p:cNvPr id="4" name="3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3493215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Dos tópicos</a:t>
            </a:r>
          </a:p>
        </p:txBody>
      </p:sp>
      <p:sp>
        <p:nvSpPr>
          <p:cNvPr id="3" name="2 Marcador de contenido"/>
          <p:cNvSpPr>
            <a:spLocks noGrp="1"/>
          </p:cNvSpPr>
          <p:nvPr>
            <p:ph idx="1"/>
          </p:nvPr>
        </p:nvSpPr>
        <p:spPr/>
        <p:txBody>
          <a:bodyPr>
            <a:normAutofit/>
          </a:bodyPr>
          <a:lstStyle/>
          <a:p>
            <a:r>
              <a:rPr lang="es-MX" sz="3200" i="1" dirty="0" err="1"/>
              <a:t>ServerSocketChannel</a:t>
            </a:r>
            <a:endParaRPr lang="es-MX" sz="3200" i="1" dirty="0"/>
          </a:p>
          <a:p>
            <a:r>
              <a:rPr lang="es-MX" sz="3200" i="1" dirty="0" err="1"/>
              <a:t>Iterator</a:t>
            </a:r>
            <a:endParaRPr lang="es-MX" sz="3200" i="1" dirty="0"/>
          </a:p>
        </p:txBody>
      </p:sp>
    </p:spTree>
    <p:extLst>
      <p:ext uri="{BB962C8B-B14F-4D97-AF65-F5344CB8AC3E}">
        <p14:creationId xmlns:p14="http://schemas.microsoft.com/office/powerpoint/2010/main" val="330708839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ServerSocketChannel</a:t>
            </a:r>
            <a:endParaRPr lang="es-MX" dirty="0"/>
          </a:p>
        </p:txBody>
      </p:sp>
      <p:sp>
        <p:nvSpPr>
          <p:cNvPr id="3" name="2 Marcador de contenido"/>
          <p:cNvSpPr>
            <a:spLocks noGrp="1"/>
          </p:cNvSpPr>
          <p:nvPr>
            <p:ph idx="1"/>
          </p:nvPr>
        </p:nvSpPr>
        <p:spPr>
          <a:xfrm>
            <a:off x="827584" y="2015733"/>
            <a:ext cx="7560839" cy="3450613"/>
          </a:xfrm>
        </p:spPr>
        <p:txBody>
          <a:bodyPr>
            <a:normAutofit/>
          </a:bodyPr>
          <a:lstStyle/>
          <a:p>
            <a:r>
              <a:rPr lang="es-MX" sz="2400" dirty="0"/>
              <a:t>Según la documentación oficial de Java un canal es:</a:t>
            </a:r>
          </a:p>
          <a:p>
            <a:pPr marL="457200" lvl="1" indent="0">
              <a:buNone/>
            </a:pPr>
            <a:r>
              <a:rPr lang="es-MX" sz="1800" dirty="0"/>
              <a:t>[…] representa una conexión abierta a una entidad como un dispositivo de hardware, un archivo, un socket de red o un componente de software que es capaz de realizar una o mas operaciones distintas de E/S; por ejemplo, leer o escribir. Un canal está abierto tras su creación, y una vez cerrado permanece cerrado. Una vez que un canal está cerrado, cualquier intento de llamar a una operación de E/S sobre él causará que se arroje una </a:t>
            </a:r>
            <a:r>
              <a:rPr lang="es-MX" sz="1800" i="1" dirty="0" err="1"/>
              <a:t>CloseChannelException</a:t>
            </a:r>
            <a:r>
              <a:rPr lang="es-MX" sz="1800" dirty="0"/>
              <a:t>.</a:t>
            </a:r>
          </a:p>
        </p:txBody>
      </p:sp>
    </p:spTree>
    <p:extLst>
      <p:ext uri="{BB962C8B-B14F-4D97-AF65-F5344CB8AC3E}">
        <p14:creationId xmlns:p14="http://schemas.microsoft.com/office/powerpoint/2010/main" val="17605373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ServerSocketChannel</a:t>
            </a:r>
            <a:endParaRPr lang="es-MX" dirty="0"/>
          </a:p>
        </p:txBody>
      </p:sp>
      <p:sp>
        <p:nvSpPr>
          <p:cNvPr id="3" name="2 Marcador de contenido"/>
          <p:cNvSpPr>
            <a:spLocks noGrp="1"/>
          </p:cNvSpPr>
          <p:nvPr>
            <p:ph idx="1"/>
          </p:nvPr>
        </p:nvSpPr>
        <p:spPr>
          <a:xfrm>
            <a:off x="971601" y="2015733"/>
            <a:ext cx="7043234" cy="3450613"/>
          </a:xfrm>
        </p:spPr>
        <p:txBody>
          <a:bodyPr>
            <a:normAutofit/>
          </a:bodyPr>
          <a:lstStyle/>
          <a:p>
            <a:r>
              <a:rPr lang="es-MX" sz="2400" dirty="0"/>
              <a:t>Dicho de otra forma: un canal es una conexión entre un buffer y una fuente o un consumidor de datos.</a:t>
            </a:r>
          </a:p>
          <a:p>
            <a:r>
              <a:rPr lang="es-MX" sz="2400" dirty="0"/>
              <a:t>Los datos pueden leerse de los canales mediante buffer.</a:t>
            </a:r>
          </a:p>
          <a:p>
            <a:r>
              <a:rPr lang="es-MX" sz="2400" dirty="0"/>
              <a:t>Los datos de un buffer se pueden escribirse en los canales.</a:t>
            </a:r>
          </a:p>
        </p:txBody>
      </p:sp>
    </p:spTree>
    <p:extLst>
      <p:ext uri="{BB962C8B-B14F-4D97-AF65-F5344CB8AC3E}">
        <p14:creationId xmlns:p14="http://schemas.microsoft.com/office/powerpoint/2010/main" val="169098789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ServerSocketChannel</a:t>
            </a:r>
            <a:endParaRPr lang="es-MX" dirty="0"/>
          </a:p>
        </p:txBody>
      </p:sp>
      <p:sp>
        <p:nvSpPr>
          <p:cNvPr id="3" name="2 Marcador de contenido"/>
          <p:cNvSpPr>
            <a:spLocks noGrp="1"/>
          </p:cNvSpPr>
          <p:nvPr>
            <p:ph idx="1"/>
          </p:nvPr>
        </p:nvSpPr>
        <p:spPr>
          <a:xfrm>
            <a:off x="1043609" y="2015733"/>
            <a:ext cx="6971226" cy="3450613"/>
          </a:xfrm>
        </p:spPr>
        <p:txBody>
          <a:bodyPr>
            <a:normAutofit fontScale="92500" lnSpcReduction="10000"/>
          </a:bodyPr>
          <a:lstStyle/>
          <a:p>
            <a:r>
              <a:rPr lang="es-MX" dirty="0"/>
              <a:t>Los canales pueden funcionar con bloqueo o sin el.</a:t>
            </a:r>
          </a:p>
          <a:p>
            <a:r>
              <a:rPr lang="es-MX" dirty="0"/>
              <a:t>Una operación de E/S con bloqueo no retorna hasta que se produce una de estas situaciones:</a:t>
            </a:r>
          </a:p>
          <a:p>
            <a:pPr lvl="1"/>
            <a:r>
              <a:rPr lang="es-MX" dirty="0"/>
              <a:t>Se completa la operación.</a:t>
            </a:r>
          </a:p>
          <a:p>
            <a:pPr lvl="1"/>
            <a:r>
              <a:rPr lang="es-MX" dirty="0"/>
              <a:t>Se produce una interrupción debido al S.O.</a:t>
            </a:r>
          </a:p>
          <a:p>
            <a:pPr lvl="1"/>
            <a:r>
              <a:rPr lang="es-MX" dirty="0"/>
              <a:t>Se lanza una excepción.</a:t>
            </a:r>
          </a:p>
          <a:p>
            <a:r>
              <a:rPr lang="es-MX" dirty="0"/>
              <a:t>Todos los métodos </a:t>
            </a:r>
            <a:r>
              <a:rPr lang="es-MX" sz="4300" dirty="0" err="1">
                <a:latin typeface="MoolBoran" panose="020B0100010101010101" pitchFamily="34" charset="0"/>
                <a:cs typeface="MoolBoran" panose="020B0100010101010101" pitchFamily="34" charset="0"/>
              </a:rPr>
              <a:t>read</a:t>
            </a:r>
            <a:r>
              <a:rPr lang="es-MX" sz="4300" dirty="0">
                <a:latin typeface="MoolBoran" panose="020B0100010101010101" pitchFamily="34" charset="0"/>
                <a:cs typeface="MoolBoran" panose="020B0100010101010101" pitchFamily="34" charset="0"/>
              </a:rPr>
              <a:t>() y </a:t>
            </a:r>
            <a:r>
              <a:rPr lang="es-MX" sz="4300" dirty="0" err="1">
                <a:latin typeface="MoolBoran" panose="020B0100010101010101" pitchFamily="34" charset="0"/>
                <a:cs typeface="MoolBoran" panose="020B0100010101010101" pitchFamily="34" charset="0"/>
              </a:rPr>
              <a:t>write</a:t>
            </a:r>
            <a:r>
              <a:rPr lang="es-MX" sz="4300" dirty="0">
                <a:latin typeface="MoolBoran" panose="020B0100010101010101" pitchFamily="34" charset="0"/>
                <a:cs typeface="MoolBoran" panose="020B0100010101010101" pitchFamily="34" charset="0"/>
              </a:rPr>
              <a:t>() </a:t>
            </a:r>
            <a:r>
              <a:rPr lang="es-MX" dirty="0"/>
              <a:t>de </a:t>
            </a:r>
            <a:r>
              <a:rPr lang="es-MX" sz="4300" dirty="0">
                <a:latin typeface="MoolBoran" panose="020B0100010101010101" pitchFamily="34" charset="0"/>
                <a:cs typeface="MoolBoran" panose="020B0100010101010101" pitchFamily="34" charset="0"/>
              </a:rPr>
              <a:t>java.io</a:t>
            </a:r>
            <a:r>
              <a:rPr lang="es-MX" dirty="0"/>
              <a:t> producen bloqueo hasta que se produce alguno de los casos anteriores.</a:t>
            </a:r>
          </a:p>
        </p:txBody>
      </p:sp>
    </p:spTree>
    <p:extLst>
      <p:ext uri="{BB962C8B-B14F-4D97-AF65-F5344CB8AC3E}">
        <p14:creationId xmlns:p14="http://schemas.microsoft.com/office/powerpoint/2010/main" val="221885145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ServerSocketChannel</a:t>
            </a:r>
            <a:endParaRPr lang="es-MX" dirty="0"/>
          </a:p>
        </p:txBody>
      </p:sp>
      <p:sp>
        <p:nvSpPr>
          <p:cNvPr id="3" name="2 Marcador de contenido"/>
          <p:cNvSpPr>
            <a:spLocks noGrp="1"/>
          </p:cNvSpPr>
          <p:nvPr>
            <p:ph idx="1"/>
          </p:nvPr>
        </p:nvSpPr>
        <p:spPr/>
        <p:txBody>
          <a:bodyPr>
            <a:normAutofit/>
          </a:bodyPr>
          <a:lstStyle/>
          <a:p>
            <a:r>
              <a:rPr lang="es-MX" sz="2400" dirty="0"/>
              <a:t>Una operación de E/S sin bloqueo retorna al instante, devolviendo algún valor de retorno que indique si la operación fue exitosa o no.</a:t>
            </a:r>
          </a:p>
          <a:p>
            <a:r>
              <a:rPr lang="es-MX" sz="2400" dirty="0"/>
              <a:t>Un programa o hilo que ejecute una operación sin bloque no se quedara dormido esperando datos, una interrupción o una excepción; su curso de ejecución continuara.</a:t>
            </a:r>
          </a:p>
        </p:txBody>
      </p:sp>
    </p:spTree>
    <p:extLst>
      <p:ext uri="{BB962C8B-B14F-4D97-AF65-F5344CB8AC3E}">
        <p14:creationId xmlns:p14="http://schemas.microsoft.com/office/powerpoint/2010/main" val="162062623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ServerSocketChannel</a:t>
            </a:r>
            <a:endParaRPr lang="es-MX" dirty="0"/>
          </a:p>
        </p:txBody>
      </p:sp>
      <p:sp>
        <p:nvSpPr>
          <p:cNvPr id="3" name="2 Marcador de contenido"/>
          <p:cNvSpPr>
            <a:spLocks noGrp="1"/>
          </p:cNvSpPr>
          <p:nvPr>
            <p:ph idx="1"/>
          </p:nvPr>
        </p:nvSpPr>
        <p:spPr/>
        <p:txBody>
          <a:bodyPr/>
          <a:lstStyle/>
          <a:p>
            <a:r>
              <a:rPr lang="es-MX" dirty="0"/>
              <a:t>Los buffers son lo intermediarios entre canales.</a:t>
            </a:r>
          </a:p>
          <a:p>
            <a:r>
              <a:rPr lang="es-MX" dirty="0"/>
              <a:t>No es posible pasar directamente los datos de un canal a otro.</a:t>
            </a:r>
          </a:p>
        </p:txBody>
      </p:sp>
      <p:sp>
        <p:nvSpPr>
          <p:cNvPr id="4" name="Rectángulo 3">
            <a:extLst>
              <a:ext uri="{FF2B5EF4-FFF2-40B4-BE49-F238E27FC236}">
                <a16:creationId xmlns:a16="http://schemas.microsoft.com/office/drawing/2014/main" id="{DA841822-076E-48FE-A8A0-5D08CDD7E8CA}"/>
              </a:ext>
            </a:extLst>
          </p:cNvPr>
          <p:cNvSpPr/>
          <p:nvPr/>
        </p:nvSpPr>
        <p:spPr>
          <a:xfrm>
            <a:off x="1177280" y="4172207"/>
            <a:ext cx="1728192" cy="1401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t>Canal</a:t>
            </a:r>
          </a:p>
        </p:txBody>
      </p:sp>
      <p:sp>
        <p:nvSpPr>
          <p:cNvPr id="6" name="Rectángulo 5">
            <a:extLst>
              <a:ext uri="{FF2B5EF4-FFF2-40B4-BE49-F238E27FC236}">
                <a16:creationId xmlns:a16="http://schemas.microsoft.com/office/drawing/2014/main" id="{3941F1CF-2ABF-4215-A7C6-B541555FB3A8}"/>
              </a:ext>
            </a:extLst>
          </p:cNvPr>
          <p:cNvSpPr/>
          <p:nvPr/>
        </p:nvSpPr>
        <p:spPr>
          <a:xfrm>
            <a:off x="6361856" y="4167126"/>
            <a:ext cx="1728192" cy="1401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Canal</a:t>
            </a:r>
          </a:p>
        </p:txBody>
      </p:sp>
      <p:sp>
        <p:nvSpPr>
          <p:cNvPr id="7" name="Rectángulo 6">
            <a:extLst>
              <a:ext uri="{FF2B5EF4-FFF2-40B4-BE49-F238E27FC236}">
                <a16:creationId xmlns:a16="http://schemas.microsoft.com/office/drawing/2014/main" id="{2B7AC839-DB5A-4BD7-8A48-C1BDB3359CBB}"/>
              </a:ext>
            </a:extLst>
          </p:cNvPr>
          <p:cNvSpPr/>
          <p:nvPr/>
        </p:nvSpPr>
        <p:spPr>
          <a:xfrm>
            <a:off x="3707904" y="4477469"/>
            <a:ext cx="1728192" cy="78033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Buffer</a:t>
            </a:r>
          </a:p>
        </p:txBody>
      </p:sp>
      <p:cxnSp>
        <p:nvCxnSpPr>
          <p:cNvPr id="8" name="Conector: curvado 7">
            <a:extLst>
              <a:ext uri="{FF2B5EF4-FFF2-40B4-BE49-F238E27FC236}">
                <a16:creationId xmlns:a16="http://schemas.microsoft.com/office/drawing/2014/main" id="{8133B429-4954-4F12-B86E-6ED8A68C6934}"/>
              </a:ext>
            </a:extLst>
          </p:cNvPr>
          <p:cNvCxnSpPr>
            <a:stCxn id="4" idx="0"/>
          </p:cNvCxnSpPr>
          <p:nvPr/>
        </p:nvCxnSpPr>
        <p:spPr>
          <a:xfrm>
            <a:off x="2041376" y="4172207"/>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curvado 9">
            <a:extLst>
              <a:ext uri="{FF2B5EF4-FFF2-40B4-BE49-F238E27FC236}">
                <a16:creationId xmlns:a16="http://schemas.microsoft.com/office/drawing/2014/main" id="{EAD05727-64BA-41AE-9B25-3AA7A11A0650}"/>
              </a:ext>
            </a:extLst>
          </p:cNvPr>
          <p:cNvCxnSpPr>
            <a:stCxn id="4" idx="0"/>
            <a:endCxn id="7" idx="1"/>
          </p:cNvCxnSpPr>
          <p:nvPr/>
        </p:nvCxnSpPr>
        <p:spPr>
          <a:xfrm rot="16200000" flipH="1">
            <a:off x="2526926" y="3686657"/>
            <a:ext cx="695428" cy="1666528"/>
          </a:xfrm>
          <a:prstGeom prst="curvedConnector4">
            <a:avLst>
              <a:gd name="adj1" fmla="val -32872"/>
              <a:gd name="adj2" fmla="val 75925"/>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2" name="Conector: curvado 11">
            <a:extLst>
              <a:ext uri="{FF2B5EF4-FFF2-40B4-BE49-F238E27FC236}">
                <a16:creationId xmlns:a16="http://schemas.microsoft.com/office/drawing/2014/main" id="{34773CF9-56D9-4C1F-8079-96CD87BF484A}"/>
              </a:ext>
            </a:extLst>
          </p:cNvPr>
          <p:cNvCxnSpPr>
            <a:stCxn id="7" idx="3"/>
            <a:endCxn id="6" idx="0"/>
          </p:cNvCxnSpPr>
          <p:nvPr/>
        </p:nvCxnSpPr>
        <p:spPr>
          <a:xfrm flipV="1">
            <a:off x="5436096" y="4167126"/>
            <a:ext cx="1789856" cy="700509"/>
          </a:xfrm>
          <a:prstGeom prst="curvedConnector4">
            <a:avLst>
              <a:gd name="adj1" fmla="val 25861"/>
              <a:gd name="adj2" fmla="val 132633"/>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62DC7A92-8986-4ACE-9CBF-1AD5FB5F7375}"/>
              </a:ext>
            </a:extLst>
          </p:cNvPr>
          <p:cNvSpPr txBox="1"/>
          <p:nvPr/>
        </p:nvSpPr>
        <p:spPr>
          <a:xfrm>
            <a:off x="2401416" y="3526928"/>
            <a:ext cx="750718" cy="369332"/>
          </a:xfrm>
          <a:prstGeom prst="rect">
            <a:avLst/>
          </a:prstGeom>
          <a:noFill/>
        </p:spPr>
        <p:txBody>
          <a:bodyPr wrap="none" rtlCol="0">
            <a:spAutoFit/>
          </a:bodyPr>
          <a:lstStyle/>
          <a:p>
            <a:r>
              <a:rPr lang="es-MX" dirty="0" err="1"/>
              <a:t>read</a:t>
            </a:r>
            <a:r>
              <a:rPr lang="es-MX" dirty="0"/>
              <a:t>()</a:t>
            </a:r>
          </a:p>
        </p:txBody>
      </p:sp>
      <p:sp>
        <p:nvSpPr>
          <p:cNvPr id="15" name="CuadroTexto 14">
            <a:extLst>
              <a:ext uri="{FF2B5EF4-FFF2-40B4-BE49-F238E27FC236}">
                <a16:creationId xmlns:a16="http://schemas.microsoft.com/office/drawing/2014/main" id="{9DA13166-AEDC-403F-BA71-5288EE54A85E}"/>
              </a:ext>
            </a:extLst>
          </p:cNvPr>
          <p:cNvSpPr txBox="1"/>
          <p:nvPr/>
        </p:nvSpPr>
        <p:spPr>
          <a:xfrm>
            <a:off x="5986497" y="3416860"/>
            <a:ext cx="813749" cy="369332"/>
          </a:xfrm>
          <a:prstGeom prst="rect">
            <a:avLst/>
          </a:prstGeom>
          <a:noFill/>
        </p:spPr>
        <p:txBody>
          <a:bodyPr wrap="none" rtlCol="0">
            <a:spAutoFit/>
          </a:bodyPr>
          <a:lstStyle/>
          <a:p>
            <a:r>
              <a:rPr lang="es-MX" dirty="0" err="1"/>
              <a:t>write</a:t>
            </a:r>
            <a:r>
              <a:rPr lang="es-MX" dirty="0"/>
              <a:t>()</a:t>
            </a:r>
          </a:p>
        </p:txBody>
      </p:sp>
    </p:spTree>
    <p:extLst>
      <p:ext uri="{BB962C8B-B14F-4D97-AF65-F5344CB8AC3E}">
        <p14:creationId xmlns:p14="http://schemas.microsoft.com/office/powerpoint/2010/main" val="285152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lnSpcReduction="10000"/>
          </a:bodyPr>
          <a:lstStyle/>
          <a:p>
            <a:pPr>
              <a:lnSpc>
                <a:spcPct val="90000"/>
              </a:lnSpc>
            </a:pPr>
            <a:r>
              <a:rPr lang="es-ES" sz="3600" dirty="0"/>
              <a:t>Control de flujo del emisor y del receptor.</a:t>
            </a:r>
          </a:p>
          <a:p>
            <a:pPr lvl="1">
              <a:lnSpc>
                <a:spcPct val="90000"/>
              </a:lnSpc>
            </a:pPr>
            <a:r>
              <a:rPr lang="es-ES" sz="2800" dirty="0"/>
              <a:t>Para evitar que el emisor envíe datos que el receptor no puede almacenar en buffer.</a:t>
            </a:r>
          </a:p>
          <a:p>
            <a:pPr lvl="1">
              <a:lnSpc>
                <a:spcPct val="90000"/>
              </a:lnSpc>
            </a:pPr>
            <a:r>
              <a:rPr lang="es-ES" sz="2800" dirty="0"/>
              <a:t>TCP implementa control de flujo del receptor que indica la cantidad de espacio libre en el buffer del receptor.</a:t>
            </a:r>
          </a:p>
          <a:p>
            <a:pPr>
              <a:lnSpc>
                <a:spcPct val="90000"/>
              </a:lnSpc>
            </a:pPr>
            <a:endParaRPr lang="es-MX" sz="3600" dirty="0"/>
          </a:p>
        </p:txBody>
      </p:sp>
    </p:spTree>
    <p:extLst>
      <p:ext uri="{BB962C8B-B14F-4D97-AF65-F5344CB8AC3E}">
        <p14:creationId xmlns:p14="http://schemas.microsoft.com/office/powerpoint/2010/main" val="40178060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Jerarquia</a:t>
            </a:r>
            <a:r>
              <a:rPr lang="es-MX" dirty="0"/>
              <a:t> simplificada de </a:t>
            </a:r>
            <a:r>
              <a:rPr lang="es-MX" dirty="0" err="1"/>
              <a:t>java.nio.channel</a:t>
            </a:r>
            <a:r>
              <a:rPr lang="es-MX" dirty="0"/>
              <a:t> </a:t>
            </a:r>
          </a:p>
        </p:txBody>
      </p:sp>
      <p:graphicFrame>
        <p:nvGraphicFramePr>
          <p:cNvPr id="3" name="Diagrama 2">
            <a:extLst>
              <a:ext uri="{FF2B5EF4-FFF2-40B4-BE49-F238E27FC236}">
                <a16:creationId xmlns:a16="http://schemas.microsoft.com/office/drawing/2014/main" id="{9739C45C-A5B1-4746-8B73-C3351EFDAADE}"/>
              </a:ext>
            </a:extLst>
          </p:cNvPr>
          <p:cNvGraphicFramePr/>
          <p:nvPr>
            <p:extLst>
              <p:ext uri="{D42A27DB-BD31-4B8C-83A1-F6EECF244321}">
                <p14:modId xmlns:p14="http://schemas.microsoft.com/office/powerpoint/2010/main" val="3314515905"/>
              </p:ext>
            </p:extLst>
          </p:nvPr>
        </p:nvGraphicFramePr>
        <p:xfrm>
          <a:off x="1187624" y="191683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9" name="Conector recto de flecha 18">
            <a:extLst>
              <a:ext uri="{FF2B5EF4-FFF2-40B4-BE49-F238E27FC236}">
                <a16:creationId xmlns:a16="http://schemas.microsoft.com/office/drawing/2014/main" id="{B5502169-7272-47C4-9226-96D6D61900C6}"/>
              </a:ext>
            </a:extLst>
          </p:cNvPr>
          <p:cNvCxnSpPr>
            <a:cxnSpLocks/>
          </p:cNvCxnSpPr>
          <p:nvPr/>
        </p:nvCxnSpPr>
        <p:spPr>
          <a:xfrm flipH="1" flipV="1">
            <a:off x="5066061" y="3140968"/>
            <a:ext cx="586059" cy="1224136"/>
          </a:xfrm>
          <a:prstGeom prst="straightConnector1">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F2EC1F6A-E6CE-4298-8085-31D090FA5E22}"/>
              </a:ext>
            </a:extLst>
          </p:cNvPr>
          <p:cNvCxnSpPr>
            <a:cxnSpLocks/>
          </p:cNvCxnSpPr>
          <p:nvPr/>
        </p:nvCxnSpPr>
        <p:spPr>
          <a:xfrm flipH="1">
            <a:off x="5066061" y="3573016"/>
            <a:ext cx="586059" cy="1152128"/>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0618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 </a:t>
            </a:r>
            <a:r>
              <a:rPr lang="es-MX" dirty="0" err="1"/>
              <a:t>ServerSocketChannel</a:t>
            </a:r>
            <a:endParaRPr lang="es-MX" dirty="0"/>
          </a:p>
        </p:txBody>
      </p:sp>
      <p:sp>
        <p:nvSpPr>
          <p:cNvPr id="3" name="2 Marcador de contenido"/>
          <p:cNvSpPr>
            <a:spLocks noGrp="1"/>
          </p:cNvSpPr>
          <p:nvPr>
            <p:ph idx="1"/>
          </p:nvPr>
        </p:nvSpPr>
        <p:spPr>
          <a:xfrm>
            <a:off x="611561" y="2015733"/>
            <a:ext cx="7403274" cy="4037747"/>
          </a:xfrm>
        </p:spPr>
        <p:txBody>
          <a:bodyPr>
            <a:normAutofit fontScale="92500"/>
          </a:bodyPr>
          <a:lstStyle/>
          <a:p>
            <a:r>
              <a:rPr lang="es-MX" dirty="0"/>
              <a:t>La clase </a:t>
            </a:r>
            <a:r>
              <a:rPr lang="es-MX" sz="4000" dirty="0" err="1">
                <a:latin typeface="MoolBoran" panose="020B0100010101010101" pitchFamily="34" charset="0"/>
                <a:cs typeface="MoolBoran" panose="020B0100010101010101" pitchFamily="34" charset="0"/>
              </a:rPr>
              <a:t>java.nio.channels.ServerSocketChanel</a:t>
            </a:r>
            <a:r>
              <a:rPr lang="es-MX" dirty="0"/>
              <a:t> es un canal seleccionable para sockets TCP pasivos.</a:t>
            </a:r>
          </a:p>
          <a:p>
            <a:r>
              <a:rPr lang="es-MX" dirty="0"/>
              <a:t>Viene a ser un envoltorio para un objeto </a:t>
            </a:r>
            <a:r>
              <a:rPr lang="es-MX" sz="4000" dirty="0" err="1">
                <a:latin typeface="MoolBoran" panose="020B0100010101010101" pitchFamily="34" charset="0"/>
                <a:cs typeface="MoolBoran" panose="020B0100010101010101" pitchFamily="34" charset="0"/>
              </a:rPr>
              <a:t>ServerSocket</a:t>
            </a:r>
            <a:r>
              <a:rPr lang="es-MX" dirty="0"/>
              <a:t>, al cual asocia un canal.</a:t>
            </a:r>
          </a:p>
          <a:p>
            <a:r>
              <a:rPr lang="es-MX" dirty="0"/>
              <a:t>Para crearlo hay que usar el método </a:t>
            </a:r>
            <a:r>
              <a:rPr lang="es-MX" sz="4000" dirty="0" err="1">
                <a:latin typeface="MoolBoran" panose="020B0100010101010101" pitchFamily="34" charset="0"/>
                <a:cs typeface="MoolBoran" panose="020B0100010101010101" pitchFamily="34" charset="0"/>
              </a:rPr>
              <a:t>public</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static</a:t>
            </a:r>
            <a:r>
              <a:rPr lang="es-MX" dirty="0"/>
              <a:t> </a:t>
            </a:r>
            <a:r>
              <a:rPr lang="es-MX" sz="4000" dirty="0" err="1">
                <a:latin typeface="MoolBoran" panose="020B0100010101010101" pitchFamily="34" charset="0"/>
                <a:cs typeface="MoolBoran" panose="020B0100010101010101" pitchFamily="34" charset="0"/>
              </a:rPr>
              <a:t>ServerSocketChannel</a:t>
            </a:r>
            <a:r>
              <a:rPr lang="es-MX" sz="4000" dirty="0">
                <a:latin typeface="MoolBoran" panose="020B0100010101010101" pitchFamily="34" charset="0"/>
                <a:cs typeface="MoolBoran" panose="020B0100010101010101" pitchFamily="34" charset="0"/>
              </a:rPr>
              <a:t> open() </a:t>
            </a:r>
            <a:r>
              <a:rPr lang="es-MX" sz="4000" dirty="0" err="1">
                <a:latin typeface="MoolBoran" panose="020B0100010101010101" pitchFamily="34" charset="0"/>
                <a:cs typeface="MoolBoran" panose="020B0100010101010101" pitchFamily="34" charset="0"/>
              </a:rPr>
              <a:t>throws</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IOException</a:t>
            </a:r>
            <a:r>
              <a:rPr lang="es-MX" sz="40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54491714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 </a:t>
            </a:r>
            <a:r>
              <a:rPr lang="es-MX" dirty="0" err="1"/>
              <a:t>ServerSocketChannel</a:t>
            </a:r>
            <a:endParaRPr lang="es-MX" dirty="0"/>
          </a:p>
        </p:txBody>
      </p:sp>
      <p:sp>
        <p:nvSpPr>
          <p:cNvPr id="3" name="2 Marcador de contenido"/>
          <p:cNvSpPr>
            <a:spLocks noGrp="1"/>
          </p:cNvSpPr>
          <p:nvPr>
            <p:ph idx="1"/>
          </p:nvPr>
        </p:nvSpPr>
        <p:spPr>
          <a:xfrm>
            <a:off x="395536" y="1988840"/>
            <a:ext cx="7848871" cy="4064640"/>
          </a:xfrm>
        </p:spPr>
        <p:txBody>
          <a:bodyPr>
            <a:normAutofit/>
          </a:bodyPr>
          <a:lstStyle/>
          <a:p>
            <a:r>
              <a:rPr lang="es-MX" sz="1800" dirty="0"/>
              <a:t>Un </a:t>
            </a:r>
            <a:r>
              <a:rPr lang="es-MX" sz="1800" b="1" dirty="0" err="1"/>
              <a:t>ServerSocketChannel</a:t>
            </a:r>
            <a:r>
              <a:rPr lang="es-MX" sz="1800" dirty="0"/>
              <a:t> recién creado no está ligado a ningún puerto.</a:t>
            </a:r>
          </a:p>
          <a:p>
            <a:r>
              <a:rPr lang="es-MX" sz="1800" dirty="0"/>
              <a:t>La liga se consigue usando el método </a:t>
            </a:r>
            <a:r>
              <a:rPr lang="es-MX" sz="1800" b="1" dirty="0" err="1"/>
              <a:t>bind</a:t>
            </a:r>
            <a:r>
              <a:rPr lang="es-MX" sz="1800" b="1" dirty="0"/>
              <a:t>()</a:t>
            </a:r>
            <a:r>
              <a:rPr lang="es-MX" sz="1800" dirty="0"/>
              <a:t>.</a:t>
            </a:r>
          </a:p>
          <a:p>
            <a:r>
              <a:rPr lang="es-MX" sz="1800" dirty="0"/>
              <a:t>El método </a:t>
            </a:r>
            <a:r>
              <a:rPr lang="es-MX" sz="1800" b="1" dirty="0"/>
              <a:t>socket() </a:t>
            </a:r>
            <a:r>
              <a:rPr lang="es-MX" sz="1800" dirty="0"/>
              <a:t>regresa el socket de servidor asociado al canal.</a:t>
            </a:r>
          </a:p>
          <a:p>
            <a:r>
              <a:rPr lang="es-MX" sz="1800" dirty="0"/>
              <a:t>El método </a:t>
            </a:r>
            <a:r>
              <a:rPr lang="es-MX" sz="1800" b="1" dirty="0" err="1"/>
              <a:t>accept</a:t>
            </a:r>
            <a:r>
              <a:rPr lang="es-MX" sz="1800" b="1" dirty="0"/>
              <a:t>() </a:t>
            </a:r>
            <a:r>
              <a:rPr lang="es-MX" sz="1800" dirty="0"/>
              <a:t>acepta una conexión echa al socket del canal.</a:t>
            </a:r>
          </a:p>
          <a:p>
            <a:r>
              <a:rPr lang="es-MX" sz="1800" dirty="0"/>
              <a:t>El método </a:t>
            </a:r>
            <a:r>
              <a:rPr lang="es-MX" sz="1800" b="1" dirty="0" err="1"/>
              <a:t>configureBlocking</a:t>
            </a:r>
            <a:r>
              <a:rPr lang="es-MX" sz="1800" b="1" dirty="0"/>
              <a:t>(</a:t>
            </a:r>
            <a:r>
              <a:rPr lang="es-MX" sz="1800" b="1" dirty="0" err="1"/>
              <a:t>boolean</a:t>
            </a:r>
            <a:r>
              <a:rPr lang="es-MX" sz="1800" b="1" dirty="0"/>
              <a:t> bloqueo)</a:t>
            </a:r>
            <a:r>
              <a:rPr lang="es-MX" sz="1800" dirty="0"/>
              <a:t> estable si el canal se bloquea o no.</a:t>
            </a:r>
          </a:p>
          <a:p>
            <a:r>
              <a:rPr lang="es-MX" sz="1800" dirty="0"/>
              <a:t>Si se configura sin bloque, el método </a:t>
            </a:r>
            <a:r>
              <a:rPr lang="es-MX" sz="1800" b="1" dirty="0" err="1"/>
              <a:t>accept</a:t>
            </a:r>
            <a:r>
              <a:rPr lang="es-MX" sz="1800" b="1" dirty="0"/>
              <a:t>()</a:t>
            </a:r>
            <a:r>
              <a:rPr lang="es-MX" sz="1800" dirty="0"/>
              <a:t> no bloqueará el programa en ejecución hasta que reciba una conexión.</a:t>
            </a:r>
          </a:p>
        </p:txBody>
      </p:sp>
    </p:spTree>
    <p:extLst>
      <p:ext uri="{BB962C8B-B14F-4D97-AF65-F5344CB8AC3E}">
        <p14:creationId xmlns:p14="http://schemas.microsoft.com/office/powerpoint/2010/main" val="39546414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6783388" y="2016125"/>
            <a:ext cx="2360612" cy="536575"/>
          </a:xfrm>
        </p:spPr>
        <p:txBody>
          <a:bodyPr/>
          <a:lstStyle/>
          <a:p>
            <a:r>
              <a:rPr lang="es-MX" dirty="0"/>
              <a:t>Ejemplo</a:t>
            </a:r>
          </a:p>
        </p:txBody>
      </p:sp>
      <p:sp>
        <p:nvSpPr>
          <p:cNvPr id="3" name="2 Marcador de contenido"/>
          <p:cNvSpPr>
            <a:spLocks noGrp="1"/>
          </p:cNvSpPr>
          <p:nvPr>
            <p:ph idx="4294967295"/>
          </p:nvPr>
        </p:nvSpPr>
        <p:spPr>
          <a:xfrm>
            <a:off x="0" y="981075"/>
            <a:ext cx="7008813" cy="5072063"/>
          </a:xfrm>
        </p:spPr>
        <p:txBody>
          <a:bodyPr>
            <a:normAutofit lnSpcReduction="10000"/>
          </a:bodyPr>
          <a:lstStyle/>
          <a:p>
            <a:pPr marL="0" indent="0">
              <a:buNone/>
            </a:pPr>
            <a:r>
              <a:rPr lang="es-MX" dirty="0" err="1">
                <a:latin typeface="MoolBoran" panose="020B0100010101010101" pitchFamily="34" charset="0"/>
                <a:cs typeface="MoolBoran" panose="020B0100010101010101" pitchFamily="34" charset="0"/>
              </a:rPr>
              <a:t>ServerSocketChannel</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canalServidor</a:t>
            </a:r>
            <a:r>
              <a:rPr lang="es-MX" dirty="0">
                <a:latin typeface="MoolBoran" panose="020B0100010101010101" pitchFamily="34" charset="0"/>
                <a:cs typeface="MoolBoran" panose="020B0100010101010101" pitchFamily="34" charset="0"/>
              </a:rPr>
              <a:t> = </a:t>
            </a:r>
            <a:r>
              <a:rPr lang="es-MX" dirty="0" err="1">
                <a:latin typeface="MoolBoran" panose="020B0100010101010101" pitchFamily="34" charset="0"/>
                <a:cs typeface="MoolBoran" panose="020B0100010101010101" pitchFamily="34" charset="0"/>
              </a:rPr>
              <a:t>ServerSocketChannel.open</a:t>
            </a:r>
            <a:r>
              <a:rPr lang="es-MX" dirty="0">
                <a:latin typeface="MoolBoran" panose="020B0100010101010101" pitchFamily="34" charset="0"/>
                <a:cs typeface="MoolBoran" panose="020B0100010101010101" pitchFamily="34" charset="0"/>
              </a:rPr>
              <a:t>();</a:t>
            </a:r>
          </a:p>
          <a:p>
            <a:pPr marL="0" indent="0">
              <a:buNone/>
            </a:pPr>
            <a:r>
              <a:rPr lang="es-MX" dirty="0" err="1">
                <a:latin typeface="MoolBoran" panose="020B0100010101010101" pitchFamily="34" charset="0"/>
                <a:cs typeface="MoolBoran" panose="020B0100010101010101" pitchFamily="34" charset="0"/>
              </a:rPr>
              <a:t>canalServidor.socket</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bind</a:t>
            </a:r>
            <a:r>
              <a:rPr lang="es-MX" dirty="0">
                <a:latin typeface="MoolBoran" panose="020B0100010101010101" pitchFamily="34" charset="0"/>
                <a:cs typeface="MoolBoran" panose="020B0100010101010101" pitchFamily="34" charset="0"/>
              </a:rPr>
              <a:t>(new </a:t>
            </a:r>
            <a:r>
              <a:rPr lang="es-MX" dirty="0" err="1">
                <a:latin typeface="MoolBoran" panose="020B0100010101010101" pitchFamily="34" charset="0"/>
                <a:cs typeface="MoolBoran" panose="020B0100010101010101" pitchFamily="34" charset="0"/>
              </a:rPr>
              <a:t>InetSocketAddres</a:t>
            </a:r>
            <a:r>
              <a:rPr lang="es-MX" dirty="0">
                <a:latin typeface="MoolBoran" panose="020B0100010101010101" pitchFamily="34" charset="0"/>
                <a:cs typeface="MoolBoran" panose="020B0100010101010101" pitchFamily="34" charset="0"/>
              </a:rPr>
              <a:t>(“localhost”,9000));</a:t>
            </a:r>
          </a:p>
          <a:p>
            <a:pPr marL="0" indent="0">
              <a:buNone/>
            </a:pPr>
            <a:r>
              <a:rPr lang="es-MX" dirty="0" err="1">
                <a:latin typeface="MoolBoran" panose="020B0100010101010101" pitchFamily="34" charset="0"/>
                <a:cs typeface="MoolBoran" panose="020B0100010101010101" pitchFamily="34" charset="0"/>
              </a:rPr>
              <a:t>canalServidor.configureBlocking</a:t>
            </a:r>
            <a:r>
              <a:rPr lang="es-MX" dirty="0">
                <a:latin typeface="MoolBoran" panose="020B0100010101010101" pitchFamily="34" charset="0"/>
                <a:cs typeface="MoolBoran" panose="020B0100010101010101" pitchFamily="34" charset="0"/>
              </a:rPr>
              <a:t>(false);</a:t>
            </a:r>
          </a:p>
          <a:p>
            <a:pPr marL="0" indent="0">
              <a:buNone/>
            </a:pPr>
            <a:r>
              <a:rPr lang="es-MX" dirty="0" err="1">
                <a:latin typeface="MoolBoran" panose="020B0100010101010101" pitchFamily="34" charset="0"/>
                <a:cs typeface="MoolBoran" panose="020B0100010101010101" pitchFamily="34" charset="0"/>
              </a:rPr>
              <a:t>While</a:t>
            </a:r>
            <a:r>
              <a:rPr lang="es-MX" dirty="0">
                <a:latin typeface="MoolBoran" panose="020B0100010101010101" pitchFamily="34" charset="0"/>
                <a:cs typeface="MoolBoran" panose="020B0100010101010101" pitchFamily="34" charset="0"/>
              </a:rPr>
              <a:t>(true){</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SocketChannel</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canalSocket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canalServidor.accept</a:t>
            </a:r>
            <a:r>
              <a:rPr lang="es-MX" dirty="0">
                <a:latin typeface="MoolBoran" panose="020B0100010101010101" pitchFamily="34" charset="0"/>
                <a:cs typeface="MoolBoran" panose="020B0100010101010101" pitchFamily="34" charset="0"/>
              </a:rPr>
              <a:t>();</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if</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canalSocket</a:t>
            </a:r>
            <a:r>
              <a:rPr lang="es-MX" dirty="0">
                <a:latin typeface="MoolBoran" panose="020B0100010101010101" pitchFamily="34" charset="0"/>
                <a:cs typeface="MoolBoran" panose="020B0100010101010101" pitchFamily="34" charset="0"/>
              </a:rPr>
              <a:t> == </a:t>
            </a:r>
            <a:r>
              <a:rPr lang="es-MX" dirty="0" err="1">
                <a:latin typeface="MoolBoran" panose="020B0100010101010101" pitchFamily="34" charset="0"/>
                <a:cs typeface="MoolBoran" panose="020B0100010101010101" pitchFamily="34" charset="0"/>
              </a:rPr>
              <a:t>null</a:t>
            </a:r>
            <a:r>
              <a:rPr lang="es-MX" dirty="0">
                <a:latin typeface="MoolBoran" panose="020B0100010101010101" pitchFamily="34" charset="0"/>
                <a:cs typeface="MoolBoran" panose="020B0100010101010101" pitchFamily="34" charset="0"/>
              </a:rPr>
              <a:t>){</a:t>
            </a:r>
          </a:p>
          <a:p>
            <a:pPr marL="0" indent="0">
              <a:buNone/>
            </a:pPr>
            <a:r>
              <a:rPr lang="es-MX" dirty="0">
                <a:latin typeface="MoolBoran" panose="020B0100010101010101" pitchFamily="34" charset="0"/>
                <a:cs typeface="MoolBoran" panose="020B0100010101010101" pitchFamily="34" charset="0"/>
              </a:rPr>
              <a:t>		//Continua con su trabajo normal</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else</a:t>
            </a:r>
            <a:r>
              <a:rPr lang="es-MX" dirty="0">
                <a:latin typeface="MoolBoran" panose="020B0100010101010101" pitchFamily="34" charset="0"/>
                <a:cs typeface="MoolBoran" panose="020B0100010101010101" pitchFamily="34" charset="0"/>
              </a:rPr>
              <a:t>{</a:t>
            </a:r>
          </a:p>
          <a:p>
            <a:pPr marL="0" indent="0">
              <a:buNone/>
            </a:pPr>
            <a:r>
              <a:rPr lang="es-MX" dirty="0">
                <a:latin typeface="MoolBoran" panose="020B0100010101010101" pitchFamily="34" charset="0"/>
                <a:cs typeface="MoolBoran" panose="020B0100010101010101" pitchFamily="34" charset="0"/>
              </a:rPr>
              <a:t>		//Aquí se manejan las conexiones</a:t>
            </a:r>
          </a:p>
          <a:p>
            <a:pPr marL="0" indent="0">
              <a:buNone/>
            </a:pPr>
            <a:r>
              <a:rPr lang="es-MX" dirty="0">
                <a:latin typeface="MoolBoran" panose="020B0100010101010101" pitchFamily="34" charset="0"/>
                <a:cs typeface="MoolBoran" panose="020B0100010101010101" pitchFamily="34" charset="0"/>
              </a:rPr>
              <a:t>	}</a:t>
            </a:r>
          </a:p>
          <a:p>
            <a:pPr marL="0" indent="0">
              <a:buNone/>
            </a:pPr>
            <a:r>
              <a:rPr lang="es-MX" dirty="0">
                <a:latin typeface="MoolBoran" panose="020B0100010101010101" pitchFamily="34" charset="0"/>
                <a:cs typeface="MoolBoran" panose="020B0100010101010101" pitchFamily="34" charset="0"/>
              </a:rPr>
              <a:t>}</a:t>
            </a:r>
          </a:p>
          <a:p>
            <a:pPr marL="0" indent="0">
              <a:buNone/>
            </a:pPr>
            <a:endParaRPr lang="es-MX" sz="1000" dirty="0"/>
          </a:p>
        </p:txBody>
      </p:sp>
    </p:spTree>
    <p:extLst>
      <p:ext uri="{BB962C8B-B14F-4D97-AF65-F5344CB8AC3E}">
        <p14:creationId xmlns:p14="http://schemas.microsoft.com/office/powerpoint/2010/main" val="1160257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 </a:t>
            </a:r>
            <a:r>
              <a:rPr lang="es-MX" dirty="0" err="1"/>
              <a:t>SocketChannel</a:t>
            </a:r>
            <a:endParaRPr lang="es-MX" dirty="0"/>
          </a:p>
        </p:txBody>
      </p:sp>
      <p:sp>
        <p:nvSpPr>
          <p:cNvPr id="3" name="2 Marcador de contenido"/>
          <p:cNvSpPr>
            <a:spLocks noGrp="1"/>
          </p:cNvSpPr>
          <p:nvPr>
            <p:ph idx="1"/>
          </p:nvPr>
        </p:nvSpPr>
        <p:spPr/>
        <p:txBody>
          <a:bodyPr>
            <a:normAutofit fontScale="92500" lnSpcReduction="20000"/>
          </a:bodyPr>
          <a:lstStyle/>
          <a:p>
            <a:r>
              <a:rPr lang="es-MX" dirty="0"/>
              <a:t>La clase </a:t>
            </a:r>
            <a:r>
              <a:rPr lang="es-MX" sz="4300" dirty="0" err="1">
                <a:latin typeface="MoolBoran" panose="020B0100010101010101" pitchFamily="34" charset="0"/>
                <a:cs typeface="MoolBoran" panose="020B0100010101010101" pitchFamily="34" charset="0"/>
              </a:rPr>
              <a:t>java.nio.channels.SocketChannel</a:t>
            </a:r>
            <a:r>
              <a:rPr lang="es-MX" dirty="0"/>
              <a:t> es un canal seleccionable para sockets TCP activos.</a:t>
            </a:r>
          </a:p>
          <a:p>
            <a:r>
              <a:rPr lang="es-MX" dirty="0"/>
              <a:t>Es un envoltorio para un objeto socket , que permite asociarlo a un canal.</a:t>
            </a:r>
          </a:p>
          <a:p>
            <a:r>
              <a:rPr lang="es-MX" dirty="0"/>
              <a:t>Los objetos de esta clase se crean mediante llamadas al método estático </a:t>
            </a:r>
            <a:r>
              <a:rPr lang="es-MX" sz="4000" dirty="0">
                <a:latin typeface="MoolBoran" panose="020B0100010101010101" pitchFamily="34" charset="0"/>
                <a:cs typeface="MoolBoran" panose="020B0100010101010101" pitchFamily="34" charset="0"/>
              </a:rPr>
              <a:t>open().</a:t>
            </a:r>
          </a:p>
          <a:p>
            <a:r>
              <a:rPr lang="es-MX" dirty="0"/>
              <a:t>De la misma forma que el canal anterior se puede definir como bloqueante o no bloqueante.</a:t>
            </a:r>
          </a:p>
        </p:txBody>
      </p:sp>
    </p:spTree>
    <p:extLst>
      <p:ext uri="{BB962C8B-B14F-4D97-AF65-F5344CB8AC3E}">
        <p14:creationId xmlns:p14="http://schemas.microsoft.com/office/powerpoint/2010/main" val="239213172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7143750" y="1073150"/>
            <a:ext cx="2000250" cy="536575"/>
          </a:xfrm>
        </p:spPr>
        <p:txBody>
          <a:bodyPr/>
          <a:lstStyle/>
          <a:p>
            <a:r>
              <a:rPr lang="es-MX" dirty="0"/>
              <a:t>Ejemplo</a:t>
            </a:r>
          </a:p>
        </p:txBody>
      </p:sp>
      <p:sp>
        <p:nvSpPr>
          <p:cNvPr id="3" name="2 Marcador de contenido"/>
          <p:cNvSpPr>
            <a:spLocks noGrp="1"/>
          </p:cNvSpPr>
          <p:nvPr>
            <p:ph idx="4294967295"/>
          </p:nvPr>
        </p:nvSpPr>
        <p:spPr>
          <a:xfrm>
            <a:off x="1115616" y="333375"/>
            <a:ext cx="7402513" cy="6524625"/>
          </a:xfrm>
        </p:spPr>
        <p:txBody>
          <a:bodyPr>
            <a:noAutofit/>
          </a:bodyPr>
          <a:lstStyle/>
          <a:p>
            <a:pPr marL="0" indent="0">
              <a:buNone/>
            </a:pPr>
            <a:r>
              <a:rPr lang="es-MX" sz="2400" dirty="0">
                <a:latin typeface="MoolBoran" panose="020B0100010101010101" pitchFamily="34" charset="0"/>
                <a:cs typeface="MoolBoran" panose="020B0100010101010101" pitchFamily="34" charset="0"/>
              </a:rPr>
              <a:t>//Se crea un objeto </a:t>
            </a:r>
            <a:r>
              <a:rPr lang="es-MX" sz="2400" dirty="0" err="1">
                <a:latin typeface="MoolBoran" panose="020B0100010101010101" pitchFamily="34" charset="0"/>
                <a:cs typeface="MoolBoran" panose="020B0100010101010101" pitchFamily="34" charset="0"/>
              </a:rPr>
              <a:t>SocketChannel</a:t>
            </a:r>
            <a:endParaRPr lang="es-MX" sz="2400" dirty="0">
              <a:latin typeface="MoolBoran" panose="020B0100010101010101" pitchFamily="34" charset="0"/>
              <a:cs typeface="MoolBoran" panose="020B0100010101010101" pitchFamily="34" charset="0"/>
            </a:endParaRPr>
          </a:p>
          <a:p>
            <a:pPr marL="0" indent="0">
              <a:buNone/>
            </a:pPr>
            <a:r>
              <a:rPr lang="es-MX" sz="2400" dirty="0" err="1">
                <a:latin typeface="MoolBoran" panose="020B0100010101010101" pitchFamily="34" charset="0"/>
                <a:cs typeface="MoolBoran" panose="020B0100010101010101" pitchFamily="34" charset="0"/>
              </a:rPr>
              <a:t>SocketChannel</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canalSocket</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SocketChannel.open</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//Se conecta usando un objeto </a:t>
            </a:r>
            <a:r>
              <a:rPr lang="es-MX" sz="2400" dirty="0" err="1">
                <a:latin typeface="MoolBoran" panose="020B0100010101010101" pitchFamily="34" charset="0"/>
                <a:cs typeface="MoolBoran" panose="020B0100010101010101" pitchFamily="34" charset="0"/>
              </a:rPr>
              <a:t>InetSocketAddress</a:t>
            </a:r>
            <a:endParaRPr lang="es-MX" sz="2400" dirty="0">
              <a:latin typeface="MoolBoran" panose="020B0100010101010101" pitchFamily="34" charset="0"/>
              <a:cs typeface="MoolBoran" panose="020B0100010101010101" pitchFamily="34" charset="0"/>
            </a:endParaRPr>
          </a:p>
          <a:p>
            <a:pPr marL="0" indent="0">
              <a:buNone/>
            </a:pPr>
            <a:r>
              <a:rPr lang="es-MX" sz="2400" dirty="0" err="1">
                <a:latin typeface="MoolBoran" panose="020B0100010101010101" pitchFamily="34" charset="0"/>
                <a:cs typeface="MoolBoran" panose="020B0100010101010101" pitchFamily="34" charset="0"/>
              </a:rPr>
              <a:t>canalSocket.connect</a:t>
            </a:r>
            <a:r>
              <a:rPr lang="es-MX" sz="2400" dirty="0">
                <a:latin typeface="MoolBoran" panose="020B0100010101010101" pitchFamily="34" charset="0"/>
                <a:cs typeface="MoolBoran" panose="020B0100010101010101" pitchFamily="34" charset="0"/>
              </a:rPr>
              <a:t>(new </a:t>
            </a:r>
            <a:r>
              <a:rPr lang="es-MX" sz="2400" dirty="0" err="1">
                <a:latin typeface="MoolBoran" panose="020B0100010101010101" pitchFamily="34" charset="0"/>
                <a:cs typeface="MoolBoran" panose="020B0100010101010101" pitchFamily="34" charset="0"/>
              </a:rPr>
              <a:t>InetSocketAddres</a:t>
            </a:r>
            <a:r>
              <a:rPr lang="es-MX" sz="2400" dirty="0">
                <a:latin typeface="MoolBoran" panose="020B0100010101010101" pitchFamily="34" charset="0"/>
                <a:cs typeface="MoolBoran" panose="020B0100010101010101" pitchFamily="34" charset="0"/>
              </a:rPr>
              <a:t>(“localhost”,9000));</a:t>
            </a:r>
          </a:p>
          <a:p>
            <a:pPr marL="0" indent="0">
              <a:buNone/>
            </a:pPr>
            <a:r>
              <a:rPr lang="es-MX" sz="2400" dirty="0">
                <a:latin typeface="MoolBoran" panose="020B0100010101010101" pitchFamily="34" charset="0"/>
                <a:cs typeface="MoolBoran" panose="020B0100010101010101" pitchFamily="34" charset="0"/>
              </a:rPr>
              <a:t>//Se configura sin bloqueo</a:t>
            </a:r>
          </a:p>
          <a:p>
            <a:pPr marL="0" indent="0">
              <a:buNone/>
            </a:pPr>
            <a:r>
              <a:rPr lang="es-MX" sz="2400" dirty="0" err="1">
                <a:latin typeface="MoolBoran" panose="020B0100010101010101" pitchFamily="34" charset="0"/>
                <a:cs typeface="MoolBoran" panose="020B0100010101010101" pitchFamily="34" charset="0"/>
              </a:rPr>
              <a:t>canalSocket.configureBlocking</a:t>
            </a:r>
            <a:r>
              <a:rPr lang="es-MX" sz="2400" dirty="0">
                <a:latin typeface="MoolBoran" panose="020B0100010101010101" pitchFamily="34" charset="0"/>
                <a:cs typeface="MoolBoran" panose="020B0100010101010101" pitchFamily="34" charset="0"/>
              </a:rPr>
              <a:t>(false);</a:t>
            </a:r>
          </a:p>
          <a:p>
            <a:pPr marL="0" indent="0">
              <a:buNone/>
            </a:pPr>
            <a:r>
              <a:rPr lang="es-MX" sz="2400" dirty="0">
                <a:latin typeface="MoolBoran" panose="020B0100010101010101" pitchFamily="34" charset="0"/>
                <a:cs typeface="MoolBoran" panose="020B0100010101010101" pitchFamily="34" charset="0"/>
              </a:rPr>
              <a:t>//Se crea un buffer y se lee del canal</a:t>
            </a:r>
          </a:p>
          <a:p>
            <a:pPr marL="0" indent="0">
              <a:buNone/>
            </a:pPr>
            <a:r>
              <a:rPr lang="es-MX" sz="2400" dirty="0" err="1">
                <a:latin typeface="MoolBoran" panose="020B0100010101010101" pitchFamily="34" charset="0"/>
                <a:cs typeface="MoolBoran" panose="020B0100010101010101" pitchFamily="34" charset="0"/>
              </a:rPr>
              <a:t>ByteBuffer</a:t>
            </a:r>
            <a:r>
              <a:rPr lang="es-MX" sz="2400" dirty="0">
                <a:latin typeface="MoolBoran" panose="020B0100010101010101" pitchFamily="34" charset="0"/>
                <a:cs typeface="MoolBoran" panose="020B0100010101010101" pitchFamily="34" charset="0"/>
              </a:rPr>
              <a:t> buffer = </a:t>
            </a:r>
            <a:r>
              <a:rPr lang="es-MX" sz="2400" dirty="0" err="1">
                <a:latin typeface="MoolBoran" panose="020B0100010101010101" pitchFamily="34" charset="0"/>
                <a:cs typeface="MoolBoran" panose="020B0100010101010101" pitchFamily="34" charset="0"/>
              </a:rPr>
              <a:t>ByteBuffer.allocate</a:t>
            </a:r>
            <a:r>
              <a:rPr lang="es-MX" sz="2400" dirty="0">
                <a:latin typeface="MoolBoran" panose="020B0100010101010101" pitchFamily="34" charset="0"/>
                <a:cs typeface="MoolBoran" panose="020B0100010101010101" pitchFamily="34" charset="0"/>
              </a:rPr>
              <a:t>(1024);</a:t>
            </a:r>
          </a:p>
          <a:p>
            <a:pPr marL="0" indent="0">
              <a:buNone/>
            </a:pPr>
            <a:r>
              <a:rPr lang="es-MX" sz="2400" dirty="0" err="1">
                <a:latin typeface="MoolBoran" panose="020B0100010101010101" pitchFamily="34" charset="0"/>
                <a:cs typeface="MoolBoran" panose="020B0100010101010101" pitchFamily="34" charset="0"/>
              </a:rPr>
              <a:t>Buffer.clear</a:t>
            </a:r>
            <a:r>
              <a:rPr lang="es-MX" sz="2400" dirty="0">
                <a:latin typeface="MoolBoran" panose="020B0100010101010101" pitchFamily="34" charset="0"/>
                <a:cs typeface="MoolBoran" panose="020B0100010101010101" pitchFamily="34" charset="0"/>
              </a:rPr>
              <a:t>();</a:t>
            </a:r>
          </a:p>
          <a:p>
            <a:pPr marL="0" indent="0">
              <a:buNone/>
            </a:pPr>
            <a:r>
              <a:rPr lang="es-MX" sz="2400" dirty="0" err="1">
                <a:latin typeface="MoolBoran" panose="020B0100010101010101" pitchFamily="34" charset="0"/>
                <a:cs typeface="MoolBoran" panose="020B0100010101010101" pitchFamily="34" charset="0"/>
              </a:rPr>
              <a:t>canalSocket.read</a:t>
            </a:r>
            <a:r>
              <a:rPr lang="es-MX" sz="2400" dirty="0">
                <a:latin typeface="MoolBoran" panose="020B0100010101010101" pitchFamily="34" charset="0"/>
                <a:cs typeface="MoolBoran" panose="020B0100010101010101" pitchFamily="34" charset="0"/>
              </a:rPr>
              <a:t>(buffer);</a:t>
            </a:r>
          </a:p>
        </p:txBody>
      </p:sp>
    </p:spTree>
    <p:extLst>
      <p:ext uri="{BB962C8B-B14F-4D97-AF65-F5344CB8AC3E}">
        <p14:creationId xmlns:p14="http://schemas.microsoft.com/office/powerpoint/2010/main" val="35022098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SelectableChannel</a:t>
            </a:r>
            <a:endParaRPr lang="es-MX" dirty="0"/>
          </a:p>
        </p:txBody>
      </p:sp>
      <p:graphicFrame>
        <p:nvGraphicFramePr>
          <p:cNvPr id="4" name="Diagrama 3">
            <a:extLst>
              <a:ext uri="{FF2B5EF4-FFF2-40B4-BE49-F238E27FC236}">
                <a16:creationId xmlns:a16="http://schemas.microsoft.com/office/drawing/2014/main" id="{C04CCCCB-9C70-4D63-AE70-AD549F483437}"/>
              </a:ext>
            </a:extLst>
          </p:cNvPr>
          <p:cNvGraphicFramePr/>
          <p:nvPr>
            <p:extLst>
              <p:ext uri="{D42A27DB-BD31-4B8C-83A1-F6EECF244321}">
                <p14:modId xmlns:p14="http://schemas.microsoft.com/office/powerpoint/2010/main" val="4167354519"/>
              </p:ext>
            </p:extLst>
          </p:nvPr>
        </p:nvGraphicFramePr>
        <p:xfrm>
          <a:off x="1524000"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4883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Selector y </a:t>
            </a:r>
            <a:r>
              <a:rPr lang="es-MX" dirty="0" err="1"/>
              <a:t>SelectorKey</a:t>
            </a:r>
            <a:endParaRPr lang="es-MX" dirty="0"/>
          </a:p>
        </p:txBody>
      </p:sp>
      <p:sp>
        <p:nvSpPr>
          <p:cNvPr id="3" name="2 Marcador de contenido"/>
          <p:cNvSpPr>
            <a:spLocks noGrp="1"/>
          </p:cNvSpPr>
          <p:nvPr>
            <p:ph idx="1"/>
          </p:nvPr>
        </p:nvSpPr>
        <p:spPr/>
        <p:txBody>
          <a:bodyPr/>
          <a:lstStyle/>
          <a:p>
            <a:r>
              <a:rPr lang="es-MX" dirty="0"/>
              <a:t>La clase </a:t>
            </a:r>
            <a:r>
              <a:rPr lang="es-MX" sz="4000" dirty="0" err="1">
                <a:latin typeface="MoolBoran" panose="020B0100010101010101" pitchFamily="34" charset="0"/>
                <a:cs typeface="MoolBoran" panose="020B0100010101010101" pitchFamily="34" charset="0"/>
              </a:rPr>
              <a:t>java.nio.channels.Selector</a:t>
            </a:r>
            <a:r>
              <a:rPr lang="es-MX" dirty="0"/>
              <a:t> es una de las principales de la API NIO.</a:t>
            </a:r>
          </a:p>
          <a:p>
            <a:r>
              <a:rPr lang="es-MX" dirty="0"/>
              <a:t>Un objeto </a:t>
            </a:r>
            <a:r>
              <a:rPr lang="es-MX" i="1" dirty="0"/>
              <a:t>Selector</a:t>
            </a:r>
            <a:r>
              <a:rPr lang="es-MX" dirty="0"/>
              <a:t> controla una serie de canales y lanza un aviso cuando uno de ellos lanza un suceso E/S.</a:t>
            </a:r>
          </a:p>
          <a:p>
            <a:r>
              <a:rPr lang="es-MX" dirty="0"/>
              <a:t>La clase Selector informa a la aplicación  de las operaciones de E/S que ocurren los canales que están activos.</a:t>
            </a:r>
          </a:p>
        </p:txBody>
      </p:sp>
    </p:spTree>
    <p:extLst>
      <p:ext uri="{BB962C8B-B14F-4D97-AF65-F5344CB8AC3E}">
        <p14:creationId xmlns:p14="http://schemas.microsoft.com/office/powerpoint/2010/main" val="361188857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Selector y </a:t>
            </a:r>
            <a:r>
              <a:rPr lang="es-MX" dirty="0" err="1"/>
              <a:t>SelectorKey</a:t>
            </a:r>
            <a:endParaRPr lang="es-MX" dirty="0"/>
          </a:p>
        </p:txBody>
      </p:sp>
      <p:sp>
        <p:nvSpPr>
          <p:cNvPr id="3" name="2 Marcador de contenido"/>
          <p:cNvSpPr>
            <a:spLocks noGrp="1"/>
          </p:cNvSpPr>
          <p:nvPr>
            <p:ph idx="1"/>
          </p:nvPr>
        </p:nvSpPr>
        <p:spPr/>
        <p:txBody>
          <a:bodyPr>
            <a:normAutofit/>
          </a:bodyPr>
          <a:lstStyle/>
          <a:p>
            <a:r>
              <a:rPr lang="es-MX" dirty="0"/>
              <a:t>La información sobre las operaciones de E/S se registra en un conjunto de claves, que son instancias de la clase </a:t>
            </a:r>
            <a:r>
              <a:rPr lang="es-MX" i="1" dirty="0" err="1"/>
              <a:t>SelectorKey</a:t>
            </a:r>
            <a:r>
              <a:rPr lang="es-MX" i="1" dirty="0"/>
              <a:t>.</a:t>
            </a:r>
            <a:endParaRPr lang="es-MX" dirty="0"/>
          </a:p>
          <a:p>
            <a:r>
              <a:rPr lang="es-MX" dirty="0"/>
              <a:t>Cada clave almacena información sobre el canal que desencadena  la operación y el tipo de ella (lectura, escritura, conexión entrante, conexión aceptada).</a:t>
            </a:r>
          </a:p>
          <a:p>
            <a:r>
              <a:rPr lang="es-MX" dirty="0"/>
              <a:t>En la clase </a:t>
            </a:r>
            <a:r>
              <a:rPr lang="es-MX" i="1" dirty="0"/>
              <a:t>Selector</a:t>
            </a:r>
            <a:r>
              <a:rPr lang="es-MX" dirty="0"/>
              <a:t>, las instancias se crean con el método estático open().</a:t>
            </a:r>
          </a:p>
        </p:txBody>
      </p:sp>
    </p:spTree>
    <p:extLst>
      <p:ext uri="{BB962C8B-B14F-4D97-AF65-F5344CB8AC3E}">
        <p14:creationId xmlns:p14="http://schemas.microsoft.com/office/powerpoint/2010/main" val="205981244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Método </a:t>
            </a:r>
            <a:r>
              <a:rPr lang="es-MX" dirty="0" err="1"/>
              <a:t>select</a:t>
            </a:r>
            <a:r>
              <a:rPr lang="es-MX" dirty="0"/>
              <a:t>()</a:t>
            </a:r>
          </a:p>
        </p:txBody>
      </p:sp>
      <p:sp>
        <p:nvSpPr>
          <p:cNvPr id="3" name="2 Marcador de contenido"/>
          <p:cNvSpPr>
            <a:spLocks noGrp="1"/>
          </p:cNvSpPr>
          <p:nvPr>
            <p:ph idx="1"/>
          </p:nvPr>
        </p:nvSpPr>
        <p:spPr/>
        <p:txBody>
          <a:bodyPr>
            <a:normAutofit/>
          </a:bodyPr>
          <a:lstStyle/>
          <a:p>
            <a:r>
              <a:rPr lang="es-MX" dirty="0"/>
              <a:t>El método </a:t>
            </a:r>
            <a:r>
              <a:rPr lang="es-MX" sz="4400" dirty="0" err="1">
                <a:latin typeface="MoolBoran" panose="020B0100010101010101" pitchFamily="34" charset="0"/>
                <a:cs typeface="MoolBoran" panose="020B0100010101010101" pitchFamily="34" charset="0"/>
              </a:rPr>
              <a:t>select</a:t>
            </a:r>
            <a:r>
              <a:rPr lang="es-MX" sz="4400" dirty="0">
                <a:latin typeface="MoolBoran" panose="020B0100010101010101" pitchFamily="34" charset="0"/>
                <a:cs typeface="MoolBoran" panose="020B0100010101010101" pitchFamily="34" charset="0"/>
              </a:rPr>
              <a:t>()</a:t>
            </a:r>
            <a:r>
              <a:rPr lang="es-MX" dirty="0"/>
              <a:t> bloquea el programa hasta que algún canal recibe datos.</a:t>
            </a:r>
          </a:p>
          <a:p>
            <a:r>
              <a:rPr lang="es-MX" dirty="0"/>
              <a:t>Su origen proviene de una llamada al sistema operativo UNIX, aunque mucho menos engorroso que en C.</a:t>
            </a:r>
          </a:p>
          <a:p>
            <a:r>
              <a:rPr lang="es-MX" dirty="0"/>
              <a:t>Con una sola llamada a </a:t>
            </a:r>
            <a:r>
              <a:rPr lang="es-MX" sz="4400" dirty="0" err="1">
                <a:latin typeface="MoolBoran" panose="020B0100010101010101" pitchFamily="34" charset="0"/>
                <a:cs typeface="MoolBoran" panose="020B0100010101010101" pitchFamily="34" charset="0"/>
              </a:rPr>
              <a:t>select</a:t>
            </a:r>
            <a:r>
              <a:rPr lang="es-MX" sz="4400" dirty="0">
                <a:latin typeface="MoolBoran" panose="020B0100010101010101" pitchFamily="34" charset="0"/>
                <a:cs typeface="MoolBoran" panose="020B0100010101010101" pitchFamily="34" charset="0"/>
              </a:rPr>
              <a:t>() </a:t>
            </a:r>
            <a:r>
              <a:rPr lang="es-MX" dirty="0"/>
              <a:t>se espera simultáneamente a todas las entradas de los clientes.</a:t>
            </a:r>
          </a:p>
        </p:txBody>
      </p:sp>
    </p:spTree>
    <p:extLst>
      <p:ext uri="{BB962C8B-B14F-4D97-AF65-F5344CB8AC3E}">
        <p14:creationId xmlns:p14="http://schemas.microsoft.com/office/powerpoint/2010/main" val="299953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2800" dirty="0"/>
              <a:t>Entrega de uno a uno</a:t>
            </a:r>
          </a:p>
          <a:p>
            <a:pPr lvl="1">
              <a:lnSpc>
                <a:spcPct val="90000"/>
              </a:lnSpc>
            </a:pPr>
            <a:r>
              <a:rPr lang="es-ES" sz="2400" dirty="0"/>
              <a:t>Las conexiones de TCP son un circuito lógico punto a punto entre dos protocolos de la capa de Aplicación.</a:t>
            </a:r>
          </a:p>
          <a:p>
            <a:pPr lvl="1">
              <a:lnSpc>
                <a:spcPct val="90000"/>
              </a:lnSpc>
            </a:pPr>
            <a:r>
              <a:rPr lang="es-ES" sz="2400" dirty="0"/>
              <a:t>TCP no proporciona un servicio de uno a varios.</a:t>
            </a:r>
          </a:p>
          <a:p>
            <a:pPr marL="914400" lvl="2" indent="0">
              <a:lnSpc>
                <a:spcPct val="90000"/>
              </a:lnSpc>
              <a:buNone/>
            </a:pPr>
            <a:endParaRPr lang="es-ES" sz="2400" dirty="0"/>
          </a:p>
        </p:txBody>
      </p:sp>
    </p:spTree>
    <p:extLst>
      <p:ext uri="{BB962C8B-B14F-4D97-AF65-F5344CB8AC3E}">
        <p14:creationId xmlns:p14="http://schemas.microsoft.com/office/powerpoint/2010/main" val="280438578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7143750" y="981075"/>
            <a:ext cx="2000250" cy="608013"/>
          </a:xfrm>
        </p:spPr>
        <p:txBody>
          <a:bodyPr/>
          <a:lstStyle/>
          <a:p>
            <a:r>
              <a:rPr lang="es-MX" dirty="0"/>
              <a:t>Ejemplo</a:t>
            </a:r>
          </a:p>
        </p:txBody>
      </p:sp>
      <p:sp>
        <p:nvSpPr>
          <p:cNvPr id="3" name="2 Marcador de contenido"/>
          <p:cNvSpPr>
            <a:spLocks noGrp="1"/>
          </p:cNvSpPr>
          <p:nvPr>
            <p:ph idx="4294967295"/>
          </p:nvPr>
        </p:nvSpPr>
        <p:spPr>
          <a:xfrm>
            <a:off x="539552" y="260648"/>
            <a:ext cx="7834313" cy="5865813"/>
          </a:xfrm>
        </p:spPr>
        <p:txBody>
          <a:bodyPr>
            <a:normAutofit lnSpcReduction="10000"/>
          </a:bodyPr>
          <a:lstStyle/>
          <a:p>
            <a:pPr marL="0" indent="0">
              <a:buNone/>
            </a:pPr>
            <a:r>
              <a:rPr lang="es-MX" sz="2400" dirty="0">
                <a:latin typeface="MoolBoran" panose="020B0100010101010101" pitchFamily="34" charset="0"/>
                <a:cs typeface="MoolBoran" panose="020B0100010101010101" pitchFamily="34" charset="0"/>
              </a:rPr>
              <a:t>//Se obtiene una dirección de socket</a:t>
            </a:r>
          </a:p>
          <a:p>
            <a:pPr marL="0" indent="0">
              <a:buNone/>
            </a:pPr>
            <a:r>
              <a:rPr lang="es-MX" sz="2400" dirty="0" err="1">
                <a:latin typeface="MoolBoran" panose="020B0100010101010101" pitchFamily="34" charset="0"/>
                <a:cs typeface="MoolBoran" panose="020B0100010101010101" pitchFamily="34" charset="0"/>
              </a:rPr>
              <a:t>InetSocketAddres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dir</a:t>
            </a:r>
            <a:r>
              <a:rPr lang="es-MX" sz="2400" dirty="0">
                <a:latin typeface="MoolBoran" panose="020B0100010101010101" pitchFamily="34" charset="0"/>
                <a:cs typeface="MoolBoran" panose="020B0100010101010101" pitchFamily="34" charset="0"/>
              </a:rPr>
              <a:t> = new </a:t>
            </a:r>
            <a:r>
              <a:rPr lang="es-MX" sz="2400" dirty="0" err="1">
                <a:latin typeface="MoolBoran" panose="020B0100010101010101" pitchFamily="34" charset="0"/>
                <a:cs typeface="MoolBoran" panose="020B0100010101010101" pitchFamily="34" charset="0"/>
              </a:rPr>
              <a:t>InetSocketAddres</a:t>
            </a:r>
            <a:r>
              <a:rPr lang="es-MX" sz="2400" dirty="0">
                <a:latin typeface="MoolBoran" panose="020B0100010101010101" pitchFamily="34" charset="0"/>
                <a:cs typeface="MoolBoran" panose="020B0100010101010101" pitchFamily="34" charset="0"/>
              </a:rPr>
              <a:t>(“localhost”,9000);</a:t>
            </a:r>
          </a:p>
          <a:p>
            <a:pPr marL="0" indent="0">
              <a:buNone/>
            </a:pPr>
            <a:r>
              <a:rPr lang="es-MX" sz="2400" dirty="0">
                <a:latin typeface="MoolBoran" panose="020B0100010101010101" pitchFamily="34" charset="0"/>
                <a:cs typeface="MoolBoran" panose="020B0100010101010101" pitchFamily="34" charset="0"/>
              </a:rPr>
              <a:t>//Se crea el canal</a:t>
            </a:r>
          </a:p>
          <a:p>
            <a:pPr marL="0" indent="0">
              <a:buNone/>
            </a:pPr>
            <a:r>
              <a:rPr lang="es-MX" sz="2400" dirty="0" err="1">
                <a:latin typeface="MoolBoran" panose="020B0100010101010101" pitchFamily="34" charset="0"/>
                <a:cs typeface="MoolBoran" panose="020B0100010101010101" pitchFamily="34" charset="0"/>
              </a:rPr>
              <a:t>ServerSocketChannel</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canalServer</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ServerSocketChannel.open</a:t>
            </a:r>
            <a:r>
              <a:rPr lang="es-MX" sz="2400" dirty="0">
                <a:latin typeface="MoolBoran" panose="020B0100010101010101" pitchFamily="34" charset="0"/>
                <a:cs typeface="MoolBoran" panose="020B0100010101010101" pitchFamily="34" charset="0"/>
              </a:rPr>
              <a:t>();</a:t>
            </a:r>
          </a:p>
          <a:p>
            <a:pPr marL="0" indent="0">
              <a:buNone/>
            </a:pPr>
            <a:r>
              <a:rPr lang="es-MX" sz="2400" dirty="0" err="1">
                <a:latin typeface="MoolBoran" panose="020B0100010101010101" pitchFamily="34" charset="0"/>
                <a:cs typeface="MoolBoran" panose="020B0100010101010101" pitchFamily="34" charset="0"/>
              </a:rPr>
              <a:t>canalServer.configureBlocking</a:t>
            </a:r>
            <a:r>
              <a:rPr lang="es-MX" sz="2400" dirty="0">
                <a:latin typeface="MoolBoran" panose="020B0100010101010101" pitchFamily="34" charset="0"/>
                <a:cs typeface="MoolBoran" panose="020B0100010101010101" pitchFamily="34" charset="0"/>
              </a:rPr>
              <a:t>(false);</a:t>
            </a:r>
          </a:p>
          <a:p>
            <a:pPr marL="0" indent="0">
              <a:buNone/>
            </a:pPr>
            <a:r>
              <a:rPr lang="es-MX" sz="2400" dirty="0" err="1">
                <a:latin typeface="MoolBoran" panose="020B0100010101010101" pitchFamily="34" charset="0"/>
                <a:cs typeface="MoolBoran" panose="020B0100010101010101" pitchFamily="34" charset="0"/>
              </a:rPr>
              <a:t>canalServer.socket</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bind</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dir</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//Se crea un objeto Selector</a:t>
            </a:r>
          </a:p>
          <a:p>
            <a:pPr marL="0" indent="0">
              <a:buNone/>
            </a:pPr>
            <a:r>
              <a:rPr lang="es-MX" sz="2400" dirty="0">
                <a:latin typeface="MoolBoran" panose="020B0100010101010101" pitchFamily="34" charset="0"/>
                <a:cs typeface="MoolBoran" panose="020B0100010101010101" pitchFamily="34" charset="0"/>
              </a:rPr>
              <a:t>Selector </a:t>
            </a:r>
            <a:r>
              <a:rPr lang="es-MX" sz="2400" dirty="0" err="1">
                <a:latin typeface="MoolBoran" panose="020B0100010101010101" pitchFamily="34" charset="0"/>
                <a:cs typeface="MoolBoran" panose="020B0100010101010101" pitchFamily="34" charset="0"/>
              </a:rPr>
              <a:t>selector</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Selector.open</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//Se registra el canal con el selector para que esté al tanto de lo que ocurre</a:t>
            </a:r>
          </a:p>
          <a:p>
            <a:pPr marL="0" indent="0">
              <a:buNone/>
            </a:pPr>
            <a:r>
              <a:rPr lang="es-MX" sz="2400" dirty="0" err="1">
                <a:latin typeface="MoolBoran" panose="020B0100010101010101" pitchFamily="34" charset="0"/>
                <a:cs typeface="MoolBoran" panose="020B0100010101010101" pitchFamily="34" charset="0"/>
              </a:rPr>
              <a:t>canalServer.register</a:t>
            </a:r>
            <a:r>
              <a:rPr lang="es-MX" sz="2400" dirty="0">
                <a:latin typeface="MoolBoran" panose="020B0100010101010101" pitchFamily="34" charset="0"/>
                <a:cs typeface="MoolBoran" panose="020B0100010101010101" pitchFamily="34" charset="0"/>
              </a:rPr>
              <a:t>(selector, </a:t>
            </a:r>
            <a:r>
              <a:rPr lang="es-MX" sz="2400" dirty="0" err="1">
                <a:latin typeface="MoolBoran" panose="020B0100010101010101" pitchFamily="34" charset="0"/>
                <a:cs typeface="MoolBoran" panose="020B0100010101010101" pitchFamily="34" charset="0"/>
              </a:rPr>
              <a:t>SelectionKey.OP_CONNECT</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SelectionKey.OP_READ</a:t>
            </a:r>
            <a:r>
              <a:rPr lang="es-MX" sz="2400" dirty="0">
                <a:latin typeface="MoolBoran" panose="020B0100010101010101" pitchFamily="34" charset="0"/>
                <a:cs typeface="MoolBoran" panose="020B0100010101010101" pitchFamily="34" charset="0"/>
              </a:rPr>
              <a:t> </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SelectionKey.OP_WRITE</a:t>
            </a:r>
            <a:r>
              <a:rPr lang="es-MX" sz="24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60421046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Selector</a:t>
            </a:r>
          </a:p>
        </p:txBody>
      </p:sp>
      <p:sp>
        <p:nvSpPr>
          <p:cNvPr id="3" name="2 Marcador de contenido"/>
          <p:cNvSpPr>
            <a:spLocks noGrp="1"/>
          </p:cNvSpPr>
          <p:nvPr>
            <p:ph idx="1"/>
          </p:nvPr>
        </p:nvSpPr>
        <p:spPr/>
        <p:txBody>
          <a:bodyPr>
            <a:normAutofit/>
          </a:bodyPr>
          <a:lstStyle/>
          <a:p>
            <a:r>
              <a:rPr lang="es-MX" dirty="0"/>
              <a:t>Para poder saber que suceso de E/S de los que estamos interesados ocurre, es necesario registrar el canal con un selector y especificar el tipo o tipos de sucesos de interés.</a:t>
            </a:r>
          </a:p>
          <a:p>
            <a:r>
              <a:rPr lang="es-MX" dirty="0"/>
              <a:t>Una clase es seleccionable si puede registrarse con un selector.</a:t>
            </a:r>
          </a:p>
          <a:p>
            <a:r>
              <a:rPr lang="es-MX" dirty="0"/>
              <a:t>Todos los canales que descienden  de la clase </a:t>
            </a:r>
            <a:r>
              <a:rPr lang="es-MX" i="1" dirty="0" err="1"/>
              <a:t>SelectableChanne</a:t>
            </a:r>
            <a:r>
              <a:rPr lang="es-MX" dirty="0" err="1"/>
              <a:t>l</a:t>
            </a:r>
            <a:r>
              <a:rPr lang="es-MX" dirty="0"/>
              <a:t> son seleccionables.</a:t>
            </a:r>
          </a:p>
        </p:txBody>
      </p:sp>
    </p:spTree>
    <p:extLst>
      <p:ext uri="{BB962C8B-B14F-4D97-AF65-F5344CB8AC3E}">
        <p14:creationId xmlns:p14="http://schemas.microsoft.com/office/powerpoint/2010/main" val="101784845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Sucesos de un selector</a:t>
            </a:r>
          </a:p>
        </p:txBody>
      </p:sp>
      <p:sp>
        <p:nvSpPr>
          <p:cNvPr id="3" name="2 Marcador de contenido"/>
          <p:cNvSpPr>
            <a:spLocks noGrp="1"/>
          </p:cNvSpPr>
          <p:nvPr>
            <p:ph idx="1"/>
          </p:nvPr>
        </p:nvSpPr>
        <p:spPr/>
        <p:txBody>
          <a:bodyPr>
            <a:normAutofit lnSpcReduction="10000"/>
          </a:bodyPr>
          <a:lstStyle/>
          <a:p>
            <a:r>
              <a:rPr lang="es-MX" dirty="0"/>
              <a:t>Los sucesos que se pueden registrar mediante un selector se especifican con las siguientes constantes enteras:</a:t>
            </a:r>
          </a:p>
          <a:p>
            <a:pPr lvl="1"/>
            <a:r>
              <a:rPr lang="es-MX" dirty="0" err="1"/>
              <a:t>SelectionKey.OP_READ</a:t>
            </a:r>
            <a:r>
              <a:rPr lang="es-MX" dirty="0"/>
              <a:t> </a:t>
            </a:r>
          </a:p>
          <a:p>
            <a:pPr lvl="1"/>
            <a:r>
              <a:rPr lang="es-MX" dirty="0" err="1"/>
              <a:t>SelectionKey.OP_WRITE</a:t>
            </a:r>
            <a:endParaRPr lang="es-MX" dirty="0"/>
          </a:p>
          <a:p>
            <a:pPr lvl="1"/>
            <a:r>
              <a:rPr lang="es-MX" dirty="0" err="1"/>
              <a:t>SelectionKey.OP_ACCEPT</a:t>
            </a:r>
            <a:endParaRPr lang="es-MX" dirty="0"/>
          </a:p>
          <a:p>
            <a:pPr lvl="1"/>
            <a:r>
              <a:rPr lang="es-MX" dirty="0" err="1"/>
              <a:t>SelectionKey.OP_CONNECT</a:t>
            </a:r>
            <a:endParaRPr lang="es-MX" dirty="0"/>
          </a:p>
          <a:p>
            <a:r>
              <a:rPr lang="es-MX" dirty="0"/>
              <a:t>Distintos canales pueden registrarse para diversos sucesos.</a:t>
            </a:r>
          </a:p>
          <a:p>
            <a:r>
              <a:rPr lang="es-MX" dirty="0"/>
              <a:t>De ahí que se diga que un conjunto de canales se multiplexa con un selector.</a:t>
            </a:r>
          </a:p>
        </p:txBody>
      </p:sp>
    </p:spTree>
    <p:extLst>
      <p:ext uri="{BB962C8B-B14F-4D97-AF65-F5344CB8AC3E}">
        <p14:creationId xmlns:p14="http://schemas.microsoft.com/office/powerpoint/2010/main" val="48758193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84163"/>
            <a:ext cx="6032500" cy="688975"/>
          </a:xfrm>
        </p:spPr>
        <p:txBody>
          <a:bodyPr/>
          <a:lstStyle/>
          <a:p>
            <a:r>
              <a:rPr lang="es-MX" dirty="0" err="1"/>
              <a:t>Multiplexación</a:t>
            </a:r>
            <a:r>
              <a:rPr lang="es-MX" dirty="0"/>
              <a:t> de canales</a:t>
            </a:r>
          </a:p>
        </p:txBody>
      </p:sp>
      <p:sp>
        <p:nvSpPr>
          <p:cNvPr id="3" name="Diagrama de flujo: disco magnético 2">
            <a:extLst>
              <a:ext uri="{FF2B5EF4-FFF2-40B4-BE49-F238E27FC236}">
                <a16:creationId xmlns:a16="http://schemas.microsoft.com/office/drawing/2014/main" id="{1E2D77BF-CFE2-4A1C-84FD-2F0016F26C5E}"/>
              </a:ext>
            </a:extLst>
          </p:cNvPr>
          <p:cNvSpPr/>
          <p:nvPr/>
        </p:nvSpPr>
        <p:spPr>
          <a:xfrm>
            <a:off x="2483768" y="1484784"/>
            <a:ext cx="864096" cy="20882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 name="Conector recto de flecha 4">
            <a:extLst>
              <a:ext uri="{FF2B5EF4-FFF2-40B4-BE49-F238E27FC236}">
                <a16:creationId xmlns:a16="http://schemas.microsoft.com/office/drawing/2014/main" id="{0018110D-C2C3-4DA7-A7D6-1179DDCBDBA7}"/>
              </a:ext>
            </a:extLst>
          </p:cNvPr>
          <p:cNvCxnSpPr/>
          <p:nvPr/>
        </p:nvCxnSpPr>
        <p:spPr>
          <a:xfrm>
            <a:off x="2915816" y="980728"/>
            <a:ext cx="0" cy="2088232"/>
          </a:xfrm>
          <a:prstGeom prst="straightConnector1">
            <a:avLst/>
          </a:prstGeom>
          <a:ln w="31750">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7" name="Diagrama de flujo: disco magnético 6">
            <a:extLst>
              <a:ext uri="{FF2B5EF4-FFF2-40B4-BE49-F238E27FC236}">
                <a16:creationId xmlns:a16="http://schemas.microsoft.com/office/drawing/2014/main" id="{C0FDA733-A39F-480C-B58C-086A0DE3B7AB}"/>
              </a:ext>
            </a:extLst>
          </p:cNvPr>
          <p:cNvSpPr/>
          <p:nvPr/>
        </p:nvSpPr>
        <p:spPr>
          <a:xfrm>
            <a:off x="4122379" y="1473660"/>
            <a:ext cx="864096" cy="20882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 name="Conector recto de flecha 7">
            <a:extLst>
              <a:ext uri="{FF2B5EF4-FFF2-40B4-BE49-F238E27FC236}">
                <a16:creationId xmlns:a16="http://schemas.microsoft.com/office/drawing/2014/main" id="{34D7D1E0-14FD-43E9-9BA0-5729DC7C0FB5}"/>
              </a:ext>
            </a:extLst>
          </p:cNvPr>
          <p:cNvCxnSpPr/>
          <p:nvPr/>
        </p:nvCxnSpPr>
        <p:spPr>
          <a:xfrm>
            <a:off x="4554427" y="980728"/>
            <a:ext cx="0" cy="2088232"/>
          </a:xfrm>
          <a:prstGeom prst="straightConnector1">
            <a:avLst/>
          </a:prstGeom>
          <a:ln w="31750">
            <a:solidFill>
              <a:schemeClr val="tx1"/>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 name="Diagrama de flujo: disco magnético 8">
            <a:extLst>
              <a:ext uri="{FF2B5EF4-FFF2-40B4-BE49-F238E27FC236}">
                <a16:creationId xmlns:a16="http://schemas.microsoft.com/office/drawing/2014/main" id="{CEC1ACF2-B8AD-4356-B790-1B02B6C6D004}"/>
              </a:ext>
            </a:extLst>
          </p:cNvPr>
          <p:cNvSpPr/>
          <p:nvPr/>
        </p:nvSpPr>
        <p:spPr>
          <a:xfrm>
            <a:off x="5769937" y="1473660"/>
            <a:ext cx="864096" cy="20882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 name="Conector recto de flecha 9">
            <a:extLst>
              <a:ext uri="{FF2B5EF4-FFF2-40B4-BE49-F238E27FC236}">
                <a16:creationId xmlns:a16="http://schemas.microsoft.com/office/drawing/2014/main" id="{571CDD4E-27A9-4E0D-87CC-A22284AA1A1B}"/>
              </a:ext>
            </a:extLst>
          </p:cNvPr>
          <p:cNvCxnSpPr/>
          <p:nvPr/>
        </p:nvCxnSpPr>
        <p:spPr>
          <a:xfrm>
            <a:off x="5986268" y="1041612"/>
            <a:ext cx="0" cy="2088232"/>
          </a:xfrm>
          <a:prstGeom prst="straightConnector1">
            <a:avLst/>
          </a:prstGeom>
          <a:ln w="31750">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BB064D30-DCCE-497E-BDF5-BAC332FCCFAA}"/>
              </a:ext>
            </a:extLst>
          </p:cNvPr>
          <p:cNvCxnSpPr/>
          <p:nvPr/>
        </p:nvCxnSpPr>
        <p:spPr>
          <a:xfrm>
            <a:off x="6418316" y="1041612"/>
            <a:ext cx="0" cy="2088232"/>
          </a:xfrm>
          <a:prstGeom prst="straightConnector1">
            <a:avLst/>
          </a:prstGeom>
          <a:ln w="31750">
            <a:solidFill>
              <a:schemeClr val="tx1"/>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938F42C5-88F1-44C9-898C-BC40B020E638}"/>
              </a:ext>
            </a:extLst>
          </p:cNvPr>
          <p:cNvSpPr txBox="1"/>
          <p:nvPr/>
        </p:nvSpPr>
        <p:spPr>
          <a:xfrm>
            <a:off x="5418523" y="3725926"/>
            <a:ext cx="1664809" cy="1077218"/>
          </a:xfrm>
          <a:prstGeom prst="rect">
            <a:avLst/>
          </a:prstGeom>
          <a:noFill/>
          <a:ln>
            <a:solidFill>
              <a:schemeClr val="tx1"/>
            </a:solidFill>
          </a:ln>
        </p:spPr>
        <p:txBody>
          <a:bodyPr wrap="square" rtlCol="0">
            <a:spAutoFit/>
          </a:bodyPr>
          <a:lstStyle/>
          <a:p>
            <a:pPr algn="ctr"/>
            <a:r>
              <a:rPr lang="es-MX" sz="1600" dirty="0"/>
              <a:t>Canal registrado para OP_READ, OP_WRITE y OP_ACCEPT</a:t>
            </a:r>
          </a:p>
        </p:txBody>
      </p:sp>
      <p:sp>
        <p:nvSpPr>
          <p:cNvPr id="15" name="CuadroTexto 14">
            <a:extLst>
              <a:ext uri="{FF2B5EF4-FFF2-40B4-BE49-F238E27FC236}">
                <a16:creationId xmlns:a16="http://schemas.microsoft.com/office/drawing/2014/main" id="{7D732202-A7CF-4289-A773-1FB6B368405B}"/>
              </a:ext>
            </a:extLst>
          </p:cNvPr>
          <p:cNvSpPr txBox="1"/>
          <p:nvPr/>
        </p:nvSpPr>
        <p:spPr>
          <a:xfrm>
            <a:off x="3834346" y="3849036"/>
            <a:ext cx="1440160" cy="830997"/>
          </a:xfrm>
          <a:prstGeom prst="rect">
            <a:avLst/>
          </a:prstGeom>
          <a:noFill/>
          <a:ln>
            <a:solidFill>
              <a:schemeClr val="tx1"/>
            </a:solidFill>
          </a:ln>
        </p:spPr>
        <p:txBody>
          <a:bodyPr wrap="square" rtlCol="0">
            <a:spAutoFit/>
          </a:bodyPr>
          <a:lstStyle/>
          <a:p>
            <a:pPr algn="ctr"/>
            <a:r>
              <a:rPr lang="es-MX" sz="1600" dirty="0"/>
              <a:t>Canal registrado para OP_WRITE</a:t>
            </a:r>
          </a:p>
        </p:txBody>
      </p:sp>
      <p:sp>
        <p:nvSpPr>
          <p:cNvPr id="16" name="CuadroTexto 15">
            <a:extLst>
              <a:ext uri="{FF2B5EF4-FFF2-40B4-BE49-F238E27FC236}">
                <a16:creationId xmlns:a16="http://schemas.microsoft.com/office/drawing/2014/main" id="{1F1ED50B-3A08-4633-A77C-D94616893480}"/>
              </a:ext>
            </a:extLst>
          </p:cNvPr>
          <p:cNvSpPr txBox="1"/>
          <p:nvPr/>
        </p:nvSpPr>
        <p:spPr>
          <a:xfrm>
            <a:off x="2195736" y="3849036"/>
            <a:ext cx="1440160" cy="830997"/>
          </a:xfrm>
          <a:prstGeom prst="rect">
            <a:avLst/>
          </a:prstGeom>
          <a:noFill/>
          <a:ln>
            <a:solidFill>
              <a:schemeClr val="tx1"/>
            </a:solidFill>
          </a:ln>
        </p:spPr>
        <p:txBody>
          <a:bodyPr wrap="square" rtlCol="0">
            <a:spAutoFit/>
          </a:bodyPr>
          <a:lstStyle/>
          <a:p>
            <a:pPr algn="ctr"/>
            <a:r>
              <a:rPr lang="es-MX" sz="1600" dirty="0"/>
              <a:t>Canal registrado para OP_READ</a:t>
            </a:r>
          </a:p>
        </p:txBody>
      </p:sp>
      <p:sp>
        <p:nvSpPr>
          <p:cNvPr id="17" name="Rectángulo 16">
            <a:extLst>
              <a:ext uri="{FF2B5EF4-FFF2-40B4-BE49-F238E27FC236}">
                <a16:creationId xmlns:a16="http://schemas.microsoft.com/office/drawing/2014/main" id="{AE8FAF09-3531-492B-8CAF-CDEC614A14F7}"/>
              </a:ext>
            </a:extLst>
          </p:cNvPr>
          <p:cNvSpPr/>
          <p:nvPr/>
        </p:nvSpPr>
        <p:spPr>
          <a:xfrm>
            <a:off x="2250171" y="5121188"/>
            <a:ext cx="4833161" cy="83099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t>Selector</a:t>
            </a:r>
          </a:p>
        </p:txBody>
      </p:sp>
      <p:cxnSp>
        <p:nvCxnSpPr>
          <p:cNvPr id="19" name="Conector recto 18">
            <a:extLst>
              <a:ext uri="{FF2B5EF4-FFF2-40B4-BE49-F238E27FC236}">
                <a16:creationId xmlns:a16="http://schemas.microsoft.com/office/drawing/2014/main" id="{04F56931-C1A9-43FB-8A68-0883E5D1E8CB}"/>
              </a:ext>
            </a:extLst>
          </p:cNvPr>
          <p:cNvCxnSpPr>
            <a:cxnSpLocks/>
            <a:stCxn id="16" idx="0"/>
            <a:endCxn id="3" idx="3"/>
          </p:cNvCxnSpPr>
          <p:nvPr/>
        </p:nvCxnSpPr>
        <p:spPr>
          <a:xfrm flipV="1">
            <a:off x="2915816" y="3573016"/>
            <a:ext cx="0" cy="2760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B280E85D-6F12-41F3-8EAD-1D8F02C24C2D}"/>
              </a:ext>
            </a:extLst>
          </p:cNvPr>
          <p:cNvCxnSpPr>
            <a:cxnSpLocks/>
          </p:cNvCxnSpPr>
          <p:nvPr/>
        </p:nvCxnSpPr>
        <p:spPr>
          <a:xfrm flipV="1">
            <a:off x="4554426" y="3573016"/>
            <a:ext cx="0" cy="2760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4004321F-D76F-4141-9062-F95670558D8A}"/>
              </a:ext>
            </a:extLst>
          </p:cNvPr>
          <p:cNvCxnSpPr>
            <a:cxnSpLocks/>
            <a:stCxn id="6" idx="0"/>
          </p:cNvCxnSpPr>
          <p:nvPr/>
        </p:nvCxnSpPr>
        <p:spPr>
          <a:xfrm flipV="1">
            <a:off x="6250928" y="3587916"/>
            <a:ext cx="0" cy="1380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794C677-8D2C-4A65-BE88-7FA37CA492BF}"/>
              </a:ext>
            </a:extLst>
          </p:cNvPr>
          <p:cNvCxnSpPr>
            <a:cxnSpLocks/>
            <a:endCxn id="16" idx="2"/>
          </p:cNvCxnSpPr>
          <p:nvPr/>
        </p:nvCxnSpPr>
        <p:spPr>
          <a:xfrm flipV="1">
            <a:off x="2915816" y="4680033"/>
            <a:ext cx="0" cy="4411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44201306-CC6B-4458-AFA0-CE23B21D6358}"/>
              </a:ext>
            </a:extLst>
          </p:cNvPr>
          <p:cNvCxnSpPr>
            <a:cxnSpLocks/>
          </p:cNvCxnSpPr>
          <p:nvPr/>
        </p:nvCxnSpPr>
        <p:spPr>
          <a:xfrm flipV="1">
            <a:off x="4560857" y="4680032"/>
            <a:ext cx="0" cy="4411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EDC18C81-A18B-463A-88C7-42EE2B1ACB98}"/>
              </a:ext>
            </a:extLst>
          </p:cNvPr>
          <p:cNvCxnSpPr>
            <a:cxnSpLocks/>
            <a:endCxn id="6" idx="2"/>
          </p:cNvCxnSpPr>
          <p:nvPr/>
        </p:nvCxnSpPr>
        <p:spPr>
          <a:xfrm flipV="1">
            <a:off x="6250927" y="4803144"/>
            <a:ext cx="1" cy="3180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5885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Interfaz </a:t>
            </a:r>
            <a:r>
              <a:rPr lang="es-MX" dirty="0" err="1"/>
              <a:t>Iterator</a:t>
            </a:r>
            <a:endParaRPr lang="es-MX" dirty="0"/>
          </a:p>
        </p:txBody>
      </p:sp>
      <p:sp>
        <p:nvSpPr>
          <p:cNvPr id="3" name="2 Marcador de contenido"/>
          <p:cNvSpPr>
            <a:spLocks noGrp="1"/>
          </p:cNvSpPr>
          <p:nvPr>
            <p:ph idx="1"/>
          </p:nvPr>
        </p:nvSpPr>
        <p:spPr>
          <a:xfrm>
            <a:off x="611560" y="2015733"/>
            <a:ext cx="8352928" cy="3933547"/>
          </a:xfrm>
        </p:spPr>
        <p:txBody>
          <a:bodyPr>
            <a:normAutofit/>
          </a:bodyPr>
          <a:lstStyle/>
          <a:p>
            <a:r>
              <a:rPr lang="es-MX" dirty="0"/>
              <a:t>La interfaz </a:t>
            </a:r>
            <a:r>
              <a:rPr lang="es-MX" i="1" dirty="0" err="1"/>
              <a:t>Iterator</a:t>
            </a:r>
            <a:r>
              <a:rPr lang="es-MX" dirty="0"/>
              <a:t> se encuentra en </a:t>
            </a:r>
            <a:r>
              <a:rPr lang="es-MX" sz="4000" dirty="0" err="1">
                <a:latin typeface="MoolBoran" panose="020B0100010101010101" pitchFamily="34" charset="0"/>
                <a:cs typeface="MoolBoran" panose="020B0100010101010101" pitchFamily="34" charset="0"/>
              </a:rPr>
              <a:t>java.Lang</a:t>
            </a:r>
            <a:r>
              <a:rPr lang="es-MX" sz="4000" dirty="0">
                <a:latin typeface="MoolBoran" panose="020B0100010101010101" pitchFamily="34" charset="0"/>
                <a:cs typeface="MoolBoran" panose="020B0100010101010101" pitchFamily="34" charset="0"/>
              </a:rPr>
              <a:t>.</a:t>
            </a:r>
          </a:p>
          <a:p>
            <a:r>
              <a:rPr lang="es-MX" dirty="0"/>
              <a:t>Implementar Iterable tan solo obliga a sobrescribir el método </a:t>
            </a:r>
            <a:r>
              <a:rPr lang="es-MX" sz="4300" dirty="0" err="1">
                <a:latin typeface="MoolBoran" panose="020B0100010101010101" pitchFamily="34" charset="0"/>
                <a:cs typeface="MoolBoran" panose="020B0100010101010101" pitchFamily="34" charset="0"/>
              </a:rPr>
              <a:t>iterator</a:t>
            </a:r>
            <a:r>
              <a:rPr lang="es-MX" sz="4300" dirty="0">
                <a:latin typeface="MoolBoran" panose="020B0100010101010101" pitchFamily="34" charset="0"/>
                <a:cs typeface="MoolBoran" panose="020B0100010101010101" pitchFamily="34" charset="0"/>
              </a:rPr>
              <a:t>().</a:t>
            </a:r>
          </a:p>
          <a:p>
            <a:r>
              <a:rPr lang="es-MX" dirty="0" err="1"/>
              <a:t>Iterator</a:t>
            </a:r>
            <a:r>
              <a:rPr lang="es-MX" dirty="0"/>
              <a:t> es un tipo abstracto definido por la interfaz </a:t>
            </a:r>
            <a:r>
              <a:rPr lang="es-MX" i="1" dirty="0" err="1"/>
              <a:t>List</a:t>
            </a:r>
            <a:r>
              <a:rPr lang="es-MX" i="1" dirty="0"/>
              <a:t>.</a:t>
            </a:r>
          </a:p>
          <a:p>
            <a:r>
              <a:rPr lang="es-MX" dirty="0"/>
              <a:t>No puede ser instanciado porque carece de constructor. </a:t>
            </a:r>
          </a:p>
          <a:p>
            <a:r>
              <a:rPr lang="es-MX" dirty="0"/>
              <a:t>Se puede definir un objeto si se instancia en una clase que implemente la interface.</a:t>
            </a:r>
          </a:p>
        </p:txBody>
      </p:sp>
    </p:spTree>
    <p:extLst>
      <p:ext uri="{BB962C8B-B14F-4D97-AF65-F5344CB8AC3E}">
        <p14:creationId xmlns:p14="http://schemas.microsoft.com/office/powerpoint/2010/main" val="3606718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p:sp>
        <p:nvSpPr>
          <p:cNvPr id="3" name="2 Marcador de contenido"/>
          <p:cNvSpPr>
            <a:spLocks noGrp="1"/>
          </p:cNvSpPr>
          <p:nvPr>
            <p:ph idx="1"/>
          </p:nvPr>
        </p:nvSpPr>
        <p:spPr>
          <a:xfrm>
            <a:off x="1043608" y="2015733"/>
            <a:ext cx="7488831" cy="4037747"/>
          </a:xfrm>
        </p:spPr>
        <p:txBody>
          <a:bodyPr>
            <a:normAutofit/>
          </a:bodyPr>
          <a:lstStyle/>
          <a:p>
            <a:r>
              <a:rPr lang="es-MX" sz="3600" dirty="0" err="1"/>
              <a:t>Erroneo</a:t>
            </a:r>
            <a:r>
              <a:rPr lang="es-MX" sz="3600" dirty="0"/>
              <a:t>:</a:t>
            </a:r>
          </a:p>
          <a:p>
            <a:pPr marL="400050" lvl="1" indent="0">
              <a:buNone/>
            </a:pPr>
            <a:r>
              <a:rPr lang="es-MX" sz="2800" dirty="0" err="1">
                <a:latin typeface="MoolBoran" panose="020B0100010101010101" pitchFamily="34" charset="0"/>
                <a:cs typeface="MoolBoran" panose="020B0100010101010101" pitchFamily="34" charset="0"/>
              </a:rPr>
              <a:t>Iterator</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SelectionKey</a:t>
            </a:r>
            <a:r>
              <a:rPr lang="es-MX" sz="2800" dirty="0">
                <a:latin typeface="MoolBoran" panose="020B0100010101010101" pitchFamily="34" charset="0"/>
                <a:cs typeface="MoolBoran" panose="020B0100010101010101" pitchFamily="34" charset="0"/>
              </a:rPr>
              <a:t>&gt; selecciones =  new </a:t>
            </a:r>
            <a:r>
              <a:rPr lang="es-MX" sz="2800" dirty="0" err="1">
                <a:latin typeface="MoolBoran" panose="020B0100010101010101" pitchFamily="34" charset="0"/>
                <a:cs typeface="MoolBoran" panose="020B0100010101010101" pitchFamily="34" charset="0"/>
              </a:rPr>
              <a:t>Iterator</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SelectionKey</a:t>
            </a:r>
            <a:r>
              <a:rPr lang="es-MX" sz="2800" dirty="0">
                <a:latin typeface="MoolBoran" panose="020B0100010101010101" pitchFamily="34" charset="0"/>
                <a:cs typeface="MoolBoran" panose="020B0100010101010101" pitchFamily="34" charset="0"/>
              </a:rPr>
              <a:t>&gt;();</a:t>
            </a:r>
            <a:endParaRPr lang="es-MX" sz="3600" dirty="0"/>
          </a:p>
          <a:p>
            <a:pPr marL="457200" indent="-457200"/>
            <a:r>
              <a:rPr lang="es-MX" sz="3600" dirty="0"/>
              <a:t>Correcto:</a:t>
            </a:r>
          </a:p>
          <a:p>
            <a:pPr marL="400050" lvl="1" indent="0">
              <a:buNone/>
            </a:pPr>
            <a:r>
              <a:rPr lang="es-MX" sz="2800" dirty="0"/>
              <a:t> </a:t>
            </a:r>
            <a:r>
              <a:rPr lang="es-MX" sz="2800" dirty="0" err="1">
                <a:latin typeface="MoolBoran" panose="020B0100010101010101" pitchFamily="34" charset="0"/>
                <a:cs typeface="MoolBoran" panose="020B0100010101010101" pitchFamily="34" charset="0"/>
              </a:rPr>
              <a:t>Iterator</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SelectionKey</a:t>
            </a:r>
            <a:r>
              <a:rPr lang="es-MX" sz="2800" dirty="0">
                <a:latin typeface="MoolBoran" panose="020B0100010101010101" pitchFamily="34" charset="0"/>
                <a:cs typeface="MoolBoran" panose="020B0100010101010101" pitchFamily="34" charset="0"/>
              </a:rPr>
              <a:t>&gt;</a:t>
            </a:r>
            <a:r>
              <a:rPr lang="es-MX" sz="2800" dirty="0" err="1">
                <a:latin typeface="MoolBoran" panose="020B0100010101010101" pitchFamily="34" charset="0"/>
                <a:cs typeface="MoolBoran" panose="020B0100010101010101" pitchFamily="34" charset="0"/>
              </a:rPr>
              <a:t>it</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selector.selectedKey</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iterator</a:t>
            </a:r>
            <a:r>
              <a:rPr lang="es-MX" sz="2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73742035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41325"/>
            <a:ext cx="5616575" cy="503238"/>
          </a:xfrm>
        </p:spPr>
        <p:txBody>
          <a:bodyPr>
            <a:normAutofit fontScale="90000"/>
          </a:bodyPr>
          <a:lstStyle/>
          <a:p>
            <a:r>
              <a:rPr lang="es-MX" dirty="0"/>
              <a:t>Ejemplo ServidoNB.java (1/6)</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114425"/>
            <a:ext cx="3455988" cy="4640263"/>
          </a:xfrm>
        </p:spPr>
        <p:txBody>
          <a:bodyPr>
            <a:noAutofit/>
          </a:bodyPr>
          <a:lstStyle/>
          <a:p>
            <a:pPr marL="0" indent="0">
              <a:buNone/>
            </a:pPr>
            <a:r>
              <a:rPr lang="es-MX" sz="1600" dirty="0" err="1"/>
              <a:t>import</a:t>
            </a:r>
            <a:r>
              <a:rPr lang="es-MX" sz="1600" dirty="0"/>
              <a:t> java.io.*;</a:t>
            </a:r>
          </a:p>
          <a:p>
            <a:pPr marL="0" indent="0">
              <a:buNone/>
            </a:pPr>
            <a:r>
              <a:rPr lang="es-MX" sz="1600" dirty="0" err="1"/>
              <a:t>import</a:t>
            </a:r>
            <a:r>
              <a:rPr lang="es-MX" sz="1600" dirty="0"/>
              <a:t> java.net.*;</a:t>
            </a:r>
          </a:p>
          <a:p>
            <a:pPr marL="0" indent="0">
              <a:buNone/>
            </a:pPr>
            <a:r>
              <a:rPr lang="es-MX" sz="1600" dirty="0" err="1"/>
              <a:t>import</a:t>
            </a:r>
            <a:r>
              <a:rPr lang="es-MX" sz="1600" dirty="0"/>
              <a:t> </a:t>
            </a:r>
            <a:r>
              <a:rPr lang="es-MX" sz="1600" dirty="0" err="1"/>
              <a:t>java.nio.ByteBuffer</a:t>
            </a:r>
            <a:r>
              <a:rPr lang="es-MX" sz="1600" dirty="0"/>
              <a:t>;</a:t>
            </a:r>
          </a:p>
          <a:p>
            <a:pPr marL="0" indent="0">
              <a:buNone/>
            </a:pPr>
            <a:r>
              <a:rPr lang="es-MX" sz="1600" dirty="0" err="1"/>
              <a:t>import</a:t>
            </a:r>
            <a:r>
              <a:rPr lang="es-MX" sz="1600" dirty="0"/>
              <a:t> </a:t>
            </a:r>
            <a:r>
              <a:rPr lang="es-MX" sz="1600" dirty="0" err="1"/>
              <a:t>java.nio.channels</a:t>
            </a:r>
            <a:r>
              <a:rPr lang="es-MX" sz="1600" dirty="0"/>
              <a:t>.*;</a:t>
            </a:r>
          </a:p>
          <a:p>
            <a:pPr marL="0" indent="0">
              <a:buNone/>
            </a:pPr>
            <a:r>
              <a:rPr lang="es-MX" sz="1600" dirty="0" err="1"/>
              <a:t>import</a:t>
            </a:r>
            <a:r>
              <a:rPr lang="es-MX" sz="1600" dirty="0"/>
              <a:t> </a:t>
            </a:r>
            <a:r>
              <a:rPr lang="es-MX" sz="1600" dirty="0" err="1"/>
              <a:t>java.util.Iterator</a:t>
            </a:r>
            <a:r>
              <a:rPr lang="es-MX" sz="1600" dirty="0"/>
              <a:t>;</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3132138" y="1268413"/>
            <a:ext cx="6011862" cy="4752975"/>
          </a:xfrm>
        </p:spPr>
        <p:txBody>
          <a:bodyPr>
            <a:normAutofit fontScale="85000" lnSpcReduction="10000"/>
          </a:bodyPr>
          <a:lstStyle/>
          <a:p>
            <a:pPr marL="0" indent="0">
              <a:buNone/>
            </a:pPr>
            <a:r>
              <a:rPr lang="es-MX" dirty="0" err="1"/>
              <a:t>public</a:t>
            </a:r>
            <a:r>
              <a:rPr lang="es-MX" dirty="0"/>
              <a:t> </a:t>
            </a:r>
            <a:r>
              <a:rPr lang="es-MX" dirty="0" err="1"/>
              <a:t>class</a:t>
            </a:r>
            <a:r>
              <a:rPr lang="es-MX" dirty="0"/>
              <a:t> </a:t>
            </a:r>
            <a:r>
              <a:rPr lang="es-MX" dirty="0" err="1"/>
              <a:t>ServidorNB</a:t>
            </a:r>
            <a:r>
              <a:rPr lang="es-MX" dirty="0"/>
              <a:t> {</a:t>
            </a:r>
          </a:p>
          <a:p>
            <a:pPr marL="0" indent="0">
              <a:buNone/>
            </a:pPr>
            <a:r>
              <a:rPr lang="es-MX" dirty="0"/>
              <a:t>    </a:t>
            </a:r>
            <a:r>
              <a:rPr lang="es-MX" dirty="0" err="1"/>
              <a:t>public</a:t>
            </a:r>
            <a:r>
              <a:rPr lang="es-MX" dirty="0"/>
              <a:t> </a:t>
            </a:r>
            <a:r>
              <a:rPr lang="es-MX" dirty="0" err="1"/>
              <a:t>static</a:t>
            </a:r>
            <a:r>
              <a:rPr lang="es-MX" dirty="0"/>
              <a:t> </a:t>
            </a:r>
            <a:r>
              <a:rPr lang="es-MX" dirty="0" err="1"/>
              <a:t>void</a:t>
            </a:r>
            <a:r>
              <a:rPr lang="es-MX" dirty="0"/>
              <a:t> </a:t>
            </a:r>
            <a:r>
              <a:rPr lang="es-MX" dirty="0" err="1"/>
              <a:t>main</a:t>
            </a:r>
            <a:r>
              <a:rPr lang="es-MX" dirty="0"/>
              <a:t>(</a:t>
            </a:r>
            <a:r>
              <a:rPr lang="es-MX" dirty="0" err="1"/>
              <a:t>String</a:t>
            </a:r>
            <a:r>
              <a:rPr lang="es-MX" dirty="0"/>
              <a:t>[] </a:t>
            </a:r>
            <a:r>
              <a:rPr lang="es-MX" dirty="0" err="1"/>
              <a:t>args</a:t>
            </a:r>
            <a:r>
              <a:rPr lang="es-MX" dirty="0"/>
              <a:t>){</a:t>
            </a:r>
          </a:p>
          <a:p>
            <a:pPr marL="0" indent="0">
              <a:buNone/>
            </a:pPr>
            <a:r>
              <a:rPr lang="es-MX" dirty="0"/>
              <a:t>        try{</a:t>
            </a:r>
          </a:p>
          <a:p>
            <a:pPr marL="0" indent="0">
              <a:buNone/>
            </a:pPr>
            <a:r>
              <a:rPr lang="es-MX" dirty="0"/>
              <a:t>            </a:t>
            </a:r>
            <a:r>
              <a:rPr lang="es-MX" dirty="0" err="1"/>
              <a:t>String</a:t>
            </a:r>
            <a:r>
              <a:rPr lang="es-MX" dirty="0"/>
              <a:t> EECO="";</a:t>
            </a:r>
          </a:p>
          <a:p>
            <a:pPr marL="0" indent="0">
              <a:buNone/>
            </a:pPr>
            <a:r>
              <a:rPr lang="es-MX" dirty="0"/>
              <a:t>            </a:t>
            </a:r>
            <a:r>
              <a:rPr lang="es-MX" dirty="0" err="1"/>
              <a:t>int</a:t>
            </a:r>
            <a:r>
              <a:rPr lang="es-MX" dirty="0"/>
              <a:t> </a:t>
            </a:r>
            <a:r>
              <a:rPr lang="es-MX" dirty="0" err="1"/>
              <a:t>pto</a:t>
            </a:r>
            <a:r>
              <a:rPr lang="es-MX" dirty="0"/>
              <a:t>=9999;</a:t>
            </a:r>
          </a:p>
          <a:p>
            <a:pPr marL="0" indent="0">
              <a:buNone/>
            </a:pPr>
            <a:r>
              <a:rPr lang="es-MX" dirty="0"/>
              <a:t>            </a:t>
            </a:r>
            <a:r>
              <a:rPr lang="es-MX" dirty="0" err="1"/>
              <a:t>ServerSocketChannel</a:t>
            </a:r>
            <a:r>
              <a:rPr lang="es-MX" dirty="0"/>
              <a:t> s = </a:t>
            </a:r>
            <a:r>
              <a:rPr lang="es-MX" dirty="0" err="1"/>
              <a:t>ServerSocketChannel.open</a:t>
            </a:r>
            <a:r>
              <a:rPr lang="es-MX" dirty="0"/>
              <a:t>();</a:t>
            </a:r>
          </a:p>
          <a:p>
            <a:pPr marL="0" indent="0">
              <a:buNone/>
            </a:pPr>
            <a:r>
              <a:rPr lang="es-MX" dirty="0"/>
              <a:t>            </a:t>
            </a:r>
            <a:r>
              <a:rPr lang="es-MX" dirty="0" err="1"/>
              <a:t>s.configureBlocking</a:t>
            </a:r>
            <a:r>
              <a:rPr lang="es-MX" dirty="0"/>
              <a:t>(false);</a:t>
            </a:r>
          </a:p>
          <a:p>
            <a:pPr marL="0" indent="0">
              <a:buNone/>
            </a:pPr>
            <a:r>
              <a:rPr lang="es-MX" dirty="0"/>
              <a:t>            </a:t>
            </a:r>
            <a:r>
              <a:rPr lang="es-MX" dirty="0" err="1"/>
              <a:t>s.socket</a:t>
            </a:r>
            <a:r>
              <a:rPr lang="es-MX" dirty="0"/>
              <a:t>().</a:t>
            </a:r>
            <a:r>
              <a:rPr lang="es-MX" dirty="0" err="1"/>
              <a:t>bind</a:t>
            </a:r>
            <a:r>
              <a:rPr lang="es-MX" dirty="0"/>
              <a:t>(new </a:t>
            </a:r>
            <a:r>
              <a:rPr lang="es-MX" dirty="0" err="1"/>
              <a:t>InetSocketAddress</a:t>
            </a:r>
            <a:r>
              <a:rPr lang="es-MX" dirty="0"/>
              <a:t>(</a:t>
            </a:r>
            <a:r>
              <a:rPr lang="es-MX" dirty="0" err="1"/>
              <a:t>pto</a:t>
            </a:r>
            <a:r>
              <a:rPr lang="es-MX" dirty="0"/>
              <a:t>));</a:t>
            </a:r>
          </a:p>
          <a:p>
            <a:pPr marL="0" indent="0">
              <a:buNone/>
            </a:pPr>
            <a:r>
              <a:rPr lang="es-MX" dirty="0"/>
              <a:t>            </a:t>
            </a:r>
            <a:r>
              <a:rPr lang="es-MX" dirty="0" err="1"/>
              <a:t>System.out.println</a:t>
            </a:r>
            <a:r>
              <a:rPr lang="es-MX" dirty="0"/>
              <a:t>("Esperando clientes...");</a:t>
            </a:r>
          </a:p>
          <a:p>
            <a:pPr marL="0" indent="0">
              <a:buNone/>
            </a:pPr>
            <a:r>
              <a:rPr lang="es-MX" dirty="0"/>
              <a:t>            Selector </a:t>
            </a:r>
            <a:r>
              <a:rPr lang="es-MX" dirty="0" err="1"/>
              <a:t>sel</a:t>
            </a:r>
            <a:r>
              <a:rPr lang="es-MX" dirty="0"/>
              <a:t> = </a:t>
            </a:r>
            <a:r>
              <a:rPr lang="es-MX" dirty="0" err="1"/>
              <a:t>Selector.open</a:t>
            </a:r>
            <a:r>
              <a:rPr lang="es-MX" dirty="0"/>
              <a:t>();</a:t>
            </a:r>
          </a:p>
          <a:p>
            <a:pPr marL="0" indent="0">
              <a:buNone/>
            </a:pPr>
            <a:r>
              <a:rPr lang="es-MX" dirty="0"/>
              <a:t>            </a:t>
            </a:r>
            <a:r>
              <a:rPr lang="es-MX" dirty="0" err="1"/>
              <a:t>s.register</a:t>
            </a:r>
            <a:r>
              <a:rPr lang="es-MX" dirty="0"/>
              <a:t>(</a:t>
            </a:r>
            <a:r>
              <a:rPr lang="es-MX" dirty="0" err="1"/>
              <a:t>sel</a:t>
            </a:r>
            <a:r>
              <a:rPr lang="es-MX" dirty="0"/>
              <a:t>, </a:t>
            </a:r>
            <a:r>
              <a:rPr lang="es-MX" dirty="0" err="1"/>
              <a:t>SelectionKey.OP_ACCEPT</a:t>
            </a:r>
            <a:r>
              <a:rPr lang="es-MX" dirty="0"/>
              <a:t>);</a:t>
            </a:r>
          </a:p>
        </p:txBody>
      </p:sp>
    </p:spTree>
    <p:extLst>
      <p:ext uri="{BB962C8B-B14F-4D97-AF65-F5344CB8AC3E}">
        <p14:creationId xmlns:p14="http://schemas.microsoft.com/office/powerpoint/2010/main" val="2348300915"/>
      </p:ext>
    </p:extLst>
  </p:cSld>
  <p:clrMapOvr>
    <a:overrideClrMapping bg1="dk1" tx1="lt1" bg2="dk2" tx2="lt2" accent1="accent1" accent2="accent2" accent3="accent3" accent4="accent4" accent5="accent5" accent6="accent6" hlink="hlink" folHlink="folHlink"/>
  </p:clrMapOvr>
</p:sld>
</file>

<file path=ppt/slides/slide15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idx="4294967295"/>
          </p:nvPr>
        </p:nvSpPr>
        <p:spPr>
          <a:xfrm>
            <a:off x="5616575" y="836613"/>
            <a:ext cx="3527425" cy="1611312"/>
          </a:xfrm>
        </p:spPr>
        <p:txBody>
          <a:bodyPr>
            <a:normAutofit/>
          </a:bodyPr>
          <a:lstStyle/>
          <a:p>
            <a:pPr algn="r"/>
            <a:r>
              <a:rPr lang="es-MX" dirty="0"/>
              <a:t>Ejemplo ServidoNB.java (2/6)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4294967295"/>
          </p:nvPr>
        </p:nvSpPr>
        <p:spPr>
          <a:xfrm>
            <a:off x="0" y="404813"/>
            <a:ext cx="6119813" cy="5616575"/>
          </a:xfrm>
        </p:spPr>
        <p:txBody>
          <a:bodyPr>
            <a:normAutofit/>
          </a:bodyPr>
          <a:lstStyle/>
          <a:p>
            <a:pPr marL="0" indent="0">
              <a:lnSpc>
                <a:spcPct val="110000"/>
              </a:lnSpc>
              <a:buNone/>
            </a:pPr>
            <a:r>
              <a:rPr lang="es-MX" sz="1400" dirty="0" err="1"/>
              <a:t>while</a:t>
            </a:r>
            <a:r>
              <a:rPr lang="es-MX" sz="1400" dirty="0"/>
              <a:t>(true){</a:t>
            </a:r>
          </a:p>
          <a:p>
            <a:pPr marL="0" indent="0">
              <a:lnSpc>
                <a:spcPct val="110000"/>
              </a:lnSpc>
              <a:buNone/>
            </a:pPr>
            <a:r>
              <a:rPr lang="es-MX" sz="1400" dirty="0"/>
              <a:t>                </a:t>
            </a:r>
            <a:r>
              <a:rPr lang="es-MX" sz="1400" dirty="0" err="1"/>
              <a:t>sel.select</a:t>
            </a:r>
            <a:r>
              <a:rPr lang="es-MX" sz="1400" dirty="0"/>
              <a:t>();</a:t>
            </a:r>
          </a:p>
          <a:p>
            <a:pPr marL="0" indent="0">
              <a:lnSpc>
                <a:spcPct val="110000"/>
              </a:lnSpc>
              <a:buNone/>
            </a:pPr>
            <a:r>
              <a:rPr lang="es-MX" sz="1400" dirty="0"/>
              <a:t>                </a:t>
            </a:r>
            <a:r>
              <a:rPr lang="es-MX" sz="1400" dirty="0" err="1"/>
              <a:t>Iterator</a:t>
            </a:r>
            <a:r>
              <a:rPr lang="es-MX" sz="1400" dirty="0"/>
              <a:t>&lt;</a:t>
            </a:r>
            <a:r>
              <a:rPr lang="es-MX" sz="1400" dirty="0" err="1"/>
              <a:t>SelectionKey</a:t>
            </a:r>
            <a:r>
              <a:rPr lang="es-MX" sz="1400" dirty="0"/>
              <a:t>&gt;</a:t>
            </a:r>
            <a:r>
              <a:rPr lang="es-MX" sz="1400" dirty="0" err="1"/>
              <a:t>it</a:t>
            </a:r>
            <a:r>
              <a:rPr lang="es-MX" sz="1400" dirty="0"/>
              <a:t> = </a:t>
            </a:r>
            <a:r>
              <a:rPr lang="es-MX" sz="1400" dirty="0" err="1"/>
              <a:t>sel.selectedKeys</a:t>
            </a:r>
            <a:r>
              <a:rPr lang="es-MX" sz="1400" dirty="0"/>
              <a:t>().</a:t>
            </a:r>
            <a:r>
              <a:rPr lang="es-MX" sz="1400" dirty="0" err="1"/>
              <a:t>iterator</a:t>
            </a:r>
            <a:r>
              <a:rPr lang="es-MX" sz="1400" dirty="0"/>
              <a:t>();</a:t>
            </a:r>
          </a:p>
          <a:p>
            <a:pPr marL="0" indent="0">
              <a:lnSpc>
                <a:spcPct val="110000"/>
              </a:lnSpc>
              <a:buNone/>
            </a:pPr>
            <a:r>
              <a:rPr lang="es-MX" sz="1400" dirty="0"/>
              <a:t>                </a:t>
            </a:r>
            <a:r>
              <a:rPr lang="es-MX" sz="1400" dirty="0" err="1"/>
              <a:t>while</a:t>
            </a:r>
            <a:r>
              <a:rPr lang="es-MX" sz="1400" dirty="0"/>
              <a:t>(</a:t>
            </a:r>
            <a:r>
              <a:rPr lang="es-MX" sz="1400" dirty="0" err="1"/>
              <a:t>it.hasNext</a:t>
            </a:r>
            <a:r>
              <a:rPr lang="es-MX" sz="1400" dirty="0"/>
              <a:t>()){</a:t>
            </a:r>
          </a:p>
          <a:p>
            <a:pPr marL="0" indent="0">
              <a:lnSpc>
                <a:spcPct val="110000"/>
              </a:lnSpc>
              <a:buNone/>
            </a:pPr>
            <a:r>
              <a:rPr lang="es-MX" sz="1400" dirty="0"/>
              <a:t>                    </a:t>
            </a:r>
            <a:r>
              <a:rPr lang="es-MX" sz="1400" dirty="0" err="1"/>
              <a:t>SelectionKey</a:t>
            </a:r>
            <a:r>
              <a:rPr lang="es-MX" sz="1400" dirty="0"/>
              <a:t> k = (</a:t>
            </a:r>
            <a:r>
              <a:rPr lang="es-MX" sz="1400" dirty="0" err="1"/>
              <a:t>SelectionKey</a:t>
            </a:r>
            <a:r>
              <a:rPr lang="es-MX" sz="1400" dirty="0"/>
              <a:t>)</a:t>
            </a:r>
            <a:r>
              <a:rPr lang="es-MX" sz="1400" dirty="0" err="1"/>
              <a:t>it.next</a:t>
            </a:r>
            <a:r>
              <a:rPr lang="es-MX" sz="1400" dirty="0"/>
              <a:t>();</a:t>
            </a:r>
          </a:p>
          <a:p>
            <a:pPr marL="0" indent="0">
              <a:lnSpc>
                <a:spcPct val="110000"/>
              </a:lnSpc>
              <a:buNone/>
            </a:pPr>
            <a:r>
              <a:rPr lang="es-MX" sz="1400" dirty="0"/>
              <a:t>                    </a:t>
            </a:r>
            <a:r>
              <a:rPr lang="es-MX" sz="1400" dirty="0" err="1"/>
              <a:t>it.remove</a:t>
            </a:r>
            <a:r>
              <a:rPr lang="es-MX" sz="1400" dirty="0"/>
              <a:t>();</a:t>
            </a:r>
          </a:p>
          <a:p>
            <a:pPr marL="0" indent="0">
              <a:lnSpc>
                <a:spcPct val="110000"/>
              </a:lnSpc>
              <a:buNone/>
            </a:pPr>
            <a:r>
              <a:rPr lang="es-MX" sz="1400" dirty="0"/>
              <a:t>                    </a:t>
            </a:r>
            <a:r>
              <a:rPr lang="es-MX" sz="1400" dirty="0" err="1"/>
              <a:t>if</a:t>
            </a:r>
            <a:r>
              <a:rPr lang="es-MX" sz="1400" dirty="0"/>
              <a:t>(</a:t>
            </a:r>
            <a:r>
              <a:rPr lang="es-MX" sz="1400" dirty="0" err="1"/>
              <a:t>k.isAcceptable</a:t>
            </a:r>
            <a:r>
              <a:rPr lang="es-MX" sz="1400" dirty="0"/>
              <a:t>()){</a:t>
            </a:r>
          </a:p>
          <a:p>
            <a:pPr marL="0" indent="0">
              <a:lnSpc>
                <a:spcPct val="110000"/>
              </a:lnSpc>
              <a:buNone/>
            </a:pPr>
            <a:r>
              <a:rPr lang="es-MX" sz="1400" dirty="0"/>
              <a:t>                        </a:t>
            </a:r>
            <a:r>
              <a:rPr lang="es-MX" sz="1400" dirty="0" err="1"/>
              <a:t>SocketChannel</a:t>
            </a:r>
            <a:r>
              <a:rPr lang="es-MX" sz="1400" dirty="0"/>
              <a:t> </a:t>
            </a:r>
            <a:r>
              <a:rPr lang="es-MX" sz="1400" dirty="0" err="1"/>
              <a:t>cl</a:t>
            </a:r>
            <a:r>
              <a:rPr lang="es-MX" sz="1400" dirty="0"/>
              <a:t> = </a:t>
            </a:r>
            <a:r>
              <a:rPr lang="es-MX" sz="1400" dirty="0" err="1"/>
              <a:t>s.accept</a:t>
            </a:r>
            <a:r>
              <a:rPr lang="es-MX" sz="1400" dirty="0"/>
              <a:t>();</a:t>
            </a:r>
          </a:p>
          <a:p>
            <a:pPr marL="0" indent="0">
              <a:lnSpc>
                <a:spcPct val="110000"/>
              </a:lnSpc>
              <a:buNone/>
            </a:pPr>
            <a:r>
              <a:rPr lang="es-MX" sz="1400" dirty="0"/>
              <a:t>                        </a:t>
            </a:r>
            <a:r>
              <a:rPr lang="es-MX" sz="1400" dirty="0" err="1"/>
              <a:t>System.out.println</a:t>
            </a:r>
            <a:r>
              <a:rPr lang="es-MX" sz="1400" dirty="0"/>
              <a:t>("Cliente conectado desde “</a:t>
            </a:r>
          </a:p>
          <a:p>
            <a:pPr marL="0" indent="0">
              <a:lnSpc>
                <a:spcPct val="110000"/>
              </a:lnSpc>
              <a:buNone/>
            </a:pPr>
            <a:r>
              <a:rPr lang="es-MX" sz="1400" dirty="0"/>
              <a:t>		      +</a:t>
            </a:r>
            <a:r>
              <a:rPr lang="es-MX" sz="1400" dirty="0" err="1"/>
              <a:t>cl.socket</a:t>
            </a:r>
            <a:r>
              <a:rPr lang="es-MX" sz="1400" dirty="0"/>
              <a:t>().</a:t>
            </a:r>
            <a:r>
              <a:rPr lang="es-MX" sz="1400" dirty="0" err="1"/>
              <a:t>getInetAddress</a:t>
            </a:r>
            <a:r>
              <a:rPr lang="es-MX" sz="1400" dirty="0"/>
              <a:t>()+":"+</a:t>
            </a:r>
            <a:r>
              <a:rPr lang="es-MX" sz="1400" dirty="0" err="1"/>
              <a:t>cl.socket</a:t>
            </a:r>
            <a:r>
              <a:rPr lang="es-MX" sz="1400" dirty="0"/>
              <a:t>().</a:t>
            </a:r>
            <a:r>
              <a:rPr lang="es-MX" sz="1400" dirty="0" err="1"/>
              <a:t>getPort</a:t>
            </a:r>
            <a:r>
              <a:rPr lang="es-MX" sz="1400" dirty="0"/>
              <a:t>());</a:t>
            </a:r>
          </a:p>
          <a:p>
            <a:pPr marL="0" indent="0">
              <a:lnSpc>
                <a:spcPct val="110000"/>
              </a:lnSpc>
              <a:buNone/>
            </a:pPr>
            <a:r>
              <a:rPr lang="es-MX" sz="1400" dirty="0"/>
              <a:t>                        </a:t>
            </a:r>
            <a:r>
              <a:rPr lang="es-MX" sz="1400" dirty="0" err="1"/>
              <a:t>cl.configureBlocking</a:t>
            </a:r>
            <a:r>
              <a:rPr lang="es-MX" sz="1400" dirty="0"/>
              <a:t>(false);</a:t>
            </a:r>
          </a:p>
          <a:p>
            <a:pPr marL="0" indent="0">
              <a:lnSpc>
                <a:spcPct val="110000"/>
              </a:lnSpc>
              <a:buNone/>
            </a:pPr>
            <a:r>
              <a:rPr lang="es-MX" sz="1400" dirty="0"/>
              <a:t>                        </a:t>
            </a:r>
            <a:r>
              <a:rPr lang="es-MX" sz="1400" dirty="0" err="1"/>
              <a:t>cl.register</a:t>
            </a:r>
            <a:r>
              <a:rPr lang="es-MX" sz="1400" dirty="0"/>
              <a:t>(</a:t>
            </a:r>
            <a:r>
              <a:rPr lang="es-MX" sz="1400" dirty="0" err="1"/>
              <a:t>sel,SelectionKey.OP_READ|SelectionKey.OP_WRITE</a:t>
            </a:r>
            <a:r>
              <a:rPr lang="es-MX" sz="1400" dirty="0"/>
              <a:t>);</a:t>
            </a:r>
          </a:p>
          <a:p>
            <a:pPr marL="0" indent="0">
              <a:lnSpc>
                <a:spcPct val="110000"/>
              </a:lnSpc>
              <a:buNone/>
            </a:pPr>
            <a:r>
              <a:rPr lang="es-MX" sz="1400" dirty="0"/>
              <a:t>                        </a:t>
            </a:r>
            <a:r>
              <a:rPr lang="es-MX" sz="1400" dirty="0" err="1"/>
              <a:t>continue</a:t>
            </a:r>
            <a:r>
              <a:rPr lang="es-MX" sz="1400" dirty="0"/>
              <a:t>;</a:t>
            </a:r>
          </a:p>
          <a:p>
            <a:pPr marL="0" indent="0">
              <a:lnSpc>
                <a:spcPct val="110000"/>
              </a:lnSpc>
              <a:buNone/>
            </a:pPr>
            <a:r>
              <a:rPr lang="es-MX" sz="1400" dirty="0"/>
              <a:t>                    }//</a:t>
            </a:r>
            <a:r>
              <a:rPr lang="es-MX" sz="1400" dirty="0" err="1"/>
              <a:t>if</a:t>
            </a:r>
            <a:endParaRPr lang="es-MX" sz="1400" dirty="0"/>
          </a:p>
        </p:txBody>
      </p:sp>
    </p:spTree>
    <p:extLst>
      <p:ext uri="{BB962C8B-B14F-4D97-AF65-F5344CB8AC3E}">
        <p14:creationId xmlns:p14="http://schemas.microsoft.com/office/powerpoint/2010/main" val="4105504457"/>
      </p:ext>
    </p:extLst>
  </p:cSld>
  <p:clrMapOvr>
    <a:overrideClrMapping bg1="dk1" tx1="lt1" bg2="dk2" tx2="lt2" accent1="accent1" accent2="accent2" accent3="accent3" accent4="accent4" accent5="accent5" accent6="accent6" hlink="hlink" folHlink="folHlink"/>
  </p:clrMapOvr>
</p:sld>
</file>

<file path=ppt/slides/slide1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idx="4294967295"/>
          </p:nvPr>
        </p:nvSpPr>
        <p:spPr>
          <a:xfrm>
            <a:off x="5362575" y="439738"/>
            <a:ext cx="3781425" cy="1905000"/>
          </a:xfrm>
        </p:spPr>
        <p:txBody>
          <a:bodyPr>
            <a:normAutofit/>
          </a:bodyPr>
          <a:lstStyle/>
          <a:p>
            <a:pPr algn="r"/>
            <a:r>
              <a:rPr lang="es-MX" dirty="0"/>
              <a:t>Ejemplo ServidoNB.java (3/6)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4294967295"/>
          </p:nvPr>
        </p:nvSpPr>
        <p:spPr>
          <a:xfrm>
            <a:off x="0" y="908050"/>
            <a:ext cx="5976938" cy="4557713"/>
          </a:xfrm>
        </p:spPr>
        <p:txBody>
          <a:bodyPr>
            <a:normAutofit/>
          </a:bodyPr>
          <a:lstStyle/>
          <a:p>
            <a:pPr marL="0" indent="0">
              <a:lnSpc>
                <a:spcPct val="110000"/>
              </a:lnSpc>
              <a:buNone/>
            </a:pPr>
            <a:r>
              <a:rPr lang="es-MX" dirty="0" err="1"/>
              <a:t>if</a:t>
            </a:r>
            <a:r>
              <a:rPr lang="es-MX" dirty="0"/>
              <a:t>(</a:t>
            </a:r>
            <a:r>
              <a:rPr lang="es-MX" dirty="0" err="1"/>
              <a:t>k.isReadable</a:t>
            </a:r>
            <a:r>
              <a:rPr lang="es-MX" dirty="0"/>
              <a:t>()){</a:t>
            </a:r>
          </a:p>
          <a:p>
            <a:pPr marL="0" indent="0">
              <a:lnSpc>
                <a:spcPct val="110000"/>
              </a:lnSpc>
              <a:buNone/>
            </a:pPr>
            <a:r>
              <a:rPr lang="es-MX" dirty="0"/>
              <a:t>   try{</a:t>
            </a:r>
          </a:p>
          <a:p>
            <a:pPr marL="0" indent="0">
              <a:lnSpc>
                <a:spcPct val="110000"/>
              </a:lnSpc>
              <a:buNone/>
            </a:pPr>
            <a:r>
              <a:rPr lang="es-MX" dirty="0"/>
              <a:t>       </a:t>
            </a:r>
            <a:r>
              <a:rPr lang="es-MX" dirty="0" err="1"/>
              <a:t>SocketChannel</a:t>
            </a:r>
            <a:r>
              <a:rPr lang="es-MX" dirty="0"/>
              <a:t> ch = (</a:t>
            </a:r>
            <a:r>
              <a:rPr lang="es-MX" dirty="0" err="1"/>
              <a:t>SocketChannel</a:t>
            </a:r>
            <a:r>
              <a:rPr lang="es-MX" dirty="0"/>
              <a:t>)</a:t>
            </a:r>
            <a:r>
              <a:rPr lang="es-MX" dirty="0" err="1"/>
              <a:t>k.channel</a:t>
            </a:r>
            <a:r>
              <a:rPr lang="es-MX" dirty="0"/>
              <a:t>();</a:t>
            </a:r>
          </a:p>
          <a:p>
            <a:pPr marL="0" indent="0">
              <a:lnSpc>
                <a:spcPct val="110000"/>
              </a:lnSpc>
              <a:buNone/>
            </a:pPr>
            <a:r>
              <a:rPr lang="es-MX" dirty="0"/>
              <a:t>       </a:t>
            </a:r>
            <a:r>
              <a:rPr lang="es-MX" dirty="0" err="1"/>
              <a:t>ByteBuffer</a:t>
            </a:r>
            <a:r>
              <a:rPr lang="es-MX" dirty="0"/>
              <a:t> b = </a:t>
            </a:r>
            <a:r>
              <a:rPr lang="es-MX" dirty="0" err="1"/>
              <a:t>ByteBuffer.allocate</a:t>
            </a:r>
            <a:r>
              <a:rPr lang="es-MX" dirty="0"/>
              <a:t>(2000);</a:t>
            </a:r>
          </a:p>
          <a:p>
            <a:pPr marL="0" indent="0">
              <a:lnSpc>
                <a:spcPct val="110000"/>
              </a:lnSpc>
              <a:buNone/>
            </a:pPr>
            <a:r>
              <a:rPr lang="es-MX" dirty="0"/>
              <a:t>       </a:t>
            </a:r>
            <a:r>
              <a:rPr lang="es-MX" dirty="0" err="1"/>
              <a:t>b.clear</a:t>
            </a:r>
            <a:r>
              <a:rPr lang="es-MX" dirty="0"/>
              <a:t>();</a:t>
            </a:r>
          </a:p>
          <a:p>
            <a:pPr marL="0" indent="0">
              <a:lnSpc>
                <a:spcPct val="110000"/>
              </a:lnSpc>
              <a:buNone/>
            </a:pPr>
            <a:r>
              <a:rPr lang="es-MX" dirty="0"/>
              <a:t>       </a:t>
            </a:r>
            <a:r>
              <a:rPr lang="es-MX" dirty="0" err="1"/>
              <a:t>int</a:t>
            </a:r>
            <a:r>
              <a:rPr lang="es-MX" dirty="0"/>
              <a:t> n=0; </a:t>
            </a:r>
          </a:p>
          <a:p>
            <a:pPr marL="0" indent="0">
              <a:lnSpc>
                <a:spcPct val="110000"/>
              </a:lnSpc>
              <a:buNone/>
            </a:pPr>
            <a:r>
              <a:rPr lang="es-MX" dirty="0"/>
              <a:t>       </a:t>
            </a:r>
            <a:r>
              <a:rPr lang="es-MX" dirty="0" err="1"/>
              <a:t>String</a:t>
            </a:r>
            <a:r>
              <a:rPr lang="es-MX" dirty="0"/>
              <a:t> </a:t>
            </a:r>
            <a:r>
              <a:rPr lang="es-MX" dirty="0" err="1"/>
              <a:t>msj</a:t>
            </a:r>
            <a:r>
              <a:rPr lang="es-MX" dirty="0"/>
              <a:t>="";</a:t>
            </a:r>
          </a:p>
          <a:p>
            <a:pPr marL="0" indent="0">
              <a:lnSpc>
                <a:spcPct val="110000"/>
              </a:lnSpc>
              <a:buNone/>
            </a:pPr>
            <a:r>
              <a:rPr lang="es-MX" dirty="0"/>
              <a:t>       n=</a:t>
            </a:r>
            <a:r>
              <a:rPr lang="es-MX" dirty="0" err="1"/>
              <a:t>ch.read</a:t>
            </a:r>
            <a:r>
              <a:rPr lang="es-MX" dirty="0"/>
              <a:t>(b);</a:t>
            </a:r>
          </a:p>
          <a:p>
            <a:pPr marL="0" indent="0">
              <a:lnSpc>
                <a:spcPct val="110000"/>
              </a:lnSpc>
              <a:buNone/>
            </a:pPr>
            <a:r>
              <a:rPr lang="es-MX" dirty="0"/>
              <a:t>       </a:t>
            </a:r>
            <a:r>
              <a:rPr lang="es-MX" dirty="0" err="1"/>
              <a:t>b.flip</a:t>
            </a:r>
            <a:r>
              <a:rPr lang="es-MX" dirty="0"/>
              <a:t>();</a:t>
            </a:r>
          </a:p>
        </p:txBody>
      </p:sp>
    </p:spTree>
    <p:extLst>
      <p:ext uri="{BB962C8B-B14F-4D97-AF65-F5344CB8AC3E}">
        <p14:creationId xmlns:p14="http://schemas.microsoft.com/office/powerpoint/2010/main" val="2678002122"/>
      </p:ext>
    </p:extLst>
  </p:cSld>
  <p:clrMapOvr>
    <a:overrideClrMapping bg1="dk1" tx1="lt1" bg2="dk2" tx2="lt2" accent1="accent1" accent2="accent2" accent3="accent3" accent4="accent4" accent5="accent5" accent6="accent6" hlink="hlink" folHlink="folHlink"/>
  </p:clrMapOvr>
</p:sld>
</file>

<file path=ppt/slides/slide1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idx="4294967295"/>
          </p:nvPr>
        </p:nvSpPr>
        <p:spPr>
          <a:xfrm>
            <a:off x="5576888" y="1893888"/>
            <a:ext cx="3567112" cy="1049337"/>
          </a:xfrm>
        </p:spPr>
        <p:txBody>
          <a:bodyPr>
            <a:normAutofit fontScale="90000"/>
          </a:bodyPr>
          <a:lstStyle/>
          <a:p>
            <a:pPr algn="r"/>
            <a:r>
              <a:rPr lang="es-MX" dirty="0"/>
              <a:t>Ejemplo ServidoNB.java (4/6)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4294967295"/>
          </p:nvPr>
        </p:nvSpPr>
        <p:spPr>
          <a:xfrm>
            <a:off x="0" y="404813"/>
            <a:ext cx="6192838" cy="5060950"/>
          </a:xfrm>
        </p:spPr>
        <p:txBody>
          <a:bodyPr>
            <a:normAutofit/>
          </a:bodyPr>
          <a:lstStyle/>
          <a:p>
            <a:pPr marL="0" indent="0">
              <a:lnSpc>
                <a:spcPct val="110000"/>
              </a:lnSpc>
              <a:buNone/>
            </a:pPr>
            <a:r>
              <a:rPr lang="es-MX" sz="1600" dirty="0"/>
              <a:t>   </a:t>
            </a:r>
            <a:r>
              <a:rPr lang="es-MX" sz="1600" dirty="0" err="1"/>
              <a:t>if</a:t>
            </a:r>
            <a:r>
              <a:rPr lang="es-MX" sz="1600" dirty="0"/>
              <a:t>(n&gt;0) </a:t>
            </a:r>
            <a:r>
              <a:rPr lang="es-MX" sz="1600" dirty="0" err="1"/>
              <a:t>msj</a:t>
            </a:r>
            <a:r>
              <a:rPr lang="es-MX" sz="1600" dirty="0"/>
              <a:t> = new </a:t>
            </a:r>
            <a:r>
              <a:rPr lang="es-MX" sz="1600" dirty="0" err="1"/>
              <a:t>String</a:t>
            </a:r>
            <a:r>
              <a:rPr lang="es-MX" sz="1600" dirty="0"/>
              <a:t>(</a:t>
            </a:r>
            <a:r>
              <a:rPr lang="es-MX" sz="1600" dirty="0" err="1"/>
              <a:t>b.array</a:t>
            </a:r>
            <a:r>
              <a:rPr lang="es-MX" sz="1600" dirty="0"/>
              <a:t>(),0,n);</a:t>
            </a:r>
          </a:p>
          <a:p>
            <a:pPr marL="0" indent="0">
              <a:lnSpc>
                <a:spcPct val="110000"/>
              </a:lnSpc>
              <a:buNone/>
            </a:pPr>
            <a:r>
              <a:rPr lang="es-MX" sz="1600" dirty="0"/>
              <a:t>   </a:t>
            </a:r>
            <a:r>
              <a:rPr lang="es-MX" sz="1600" dirty="0" err="1"/>
              <a:t>System.out.println</a:t>
            </a:r>
            <a:r>
              <a:rPr lang="es-MX" sz="1600" dirty="0"/>
              <a:t>("Mensaje  de "+n+ " bytes recibido: "+</a:t>
            </a:r>
            <a:r>
              <a:rPr lang="es-MX" sz="1600" dirty="0" err="1"/>
              <a:t>msj</a:t>
            </a:r>
            <a:r>
              <a:rPr lang="es-MX" sz="1600" dirty="0"/>
              <a:t>);</a:t>
            </a:r>
          </a:p>
          <a:p>
            <a:pPr marL="0" indent="0">
              <a:lnSpc>
                <a:spcPct val="110000"/>
              </a:lnSpc>
              <a:buNone/>
            </a:pPr>
            <a:r>
              <a:rPr lang="es-MX" sz="1600" dirty="0"/>
              <a:t>   </a:t>
            </a:r>
            <a:r>
              <a:rPr lang="es-MX" sz="1600" dirty="0" err="1"/>
              <a:t>if</a:t>
            </a:r>
            <a:r>
              <a:rPr lang="es-MX" sz="1600" dirty="0"/>
              <a:t> (</a:t>
            </a:r>
            <a:r>
              <a:rPr lang="es-MX" sz="1600" dirty="0" err="1"/>
              <a:t>msj.equalsIgnoreCase</a:t>
            </a:r>
            <a:r>
              <a:rPr lang="es-MX" sz="1600" dirty="0"/>
              <a:t>("SALIR")){</a:t>
            </a:r>
          </a:p>
          <a:p>
            <a:pPr marL="0" indent="0">
              <a:lnSpc>
                <a:spcPct val="110000"/>
              </a:lnSpc>
              <a:buNone/>
            </a:pPr>
            <a:r>
              <a:rPr lang="es-MX" sz="1600" dirty="0"/>
              <a:t>         </a:t>
            </a:r>
            <a:r>
              <a:rPr lang="es-MX" sz="1600" dirty="0" err="1"/>
              <a:t>k.interestOps</a:t>
            </a:r>
            <a:r>
              <a:rPr lang="es-MX" sz="1600" dirty="0"/>
              <a:t>(</a:t>
            </a:r>
            <a:r>
              <a:rPr lang="es-MX" sz="1600" dirty="0" err="1"/>
              <a:t>SelectionKey.OP_WRITE</a:t>
            </a:r>
            <a:r>
              <a:rPr lang="es-MX" sz="1600" dirty="0"/>
              <a:t>);</a:t>
            </a:r>
          </a:p>
          <a:p>
            <a:pPr marL="0" indent="0">
              <a:lnSpc>
                <a:spcPct val="110000"/>
              </a:lnSpc>
              <a:buNone/>
            </a:pPr>
            <a:r>
              <a:rPr lang="es-MX" sz="1600" dirty="0"/>
              <a:t>         </a:t>
            </a:r>
            <a:r>
              <a:rPr lang="es-MX" sz="1600" dirty="0" err="1"/>
              <a:t>ch.close</a:t>
            </a:r>
            <a:r>
              <a:rPr lang="es-MX" sz="1600" dirty="0"/>
              <a:t>();</a:t>
            </a:r>
          </a:p>
          <a:p>
            <a:pPr marL="0" indent="0">
              <a:lnSpc>
                <a:spcPct val="110000"/>
              </a:lnSpc>
              <a:buNone/>
            </a:pPr>
            <a:r>
              <a:rPr lang="es-MX" sz="1600" dirty="0"/>
              <a:t>   }</a:t>
            </a:r>
            <a:r>
              <a:rPr lang="es-MX" sz="1600" dirty="0" err="1"/>
              <a:t>else</a:t>
            </a:r>
            <a:r>
              <a:rPr lang="es-MX" sz="1600" dirty="0"/>
              <a:t>{</a:t>
            </a:r>
          </a:p>
          <a:p>
            <a:pPr marL="0" indent="0">
              <a:lnSpc>
                <a:spcPct val="110000"/>
              </a:lnSpc>
              <a:buNone/>
            </a:pPr>
            <a:r>
              <a:rPr lang="es-MX" sz="1600" dirty="0"/>
              <a:t>         EECO="ECO-&gt;"+</a:t>
            </a:r>
            <a:r>
              <a:rPr lang="es-MX" sz="1600" dirty="0" err="1"/>
              <a:t>msj</a:t>
            </a:r>
            <a:r>
              <a:rPr lang="es-MX" sz="1600" dirty="0"/>
              <a:t>;</a:t>
            </a:r>
          </a:p>
          <a:p>
            <a:pPr marL="0" indent="0">
              <a:lnSpc>
                <a:spcPct val="110000"/>
              </a:lnSpc>
              <a:buNone/>
            </a:pPr>
            <a:r>
              <a:rPr lang="es-MX" sz="1600" dirty="0"/>
              <a:t>         </a:t>
            </a:r>
            <a:r>
              <a:rPr lang="es-MX" sz="1600" dirty="0" err="1"/>
              <a:t>k.interestOps</a:t>
            </a:r>
            <a:r>
              <a:rPr lang="es-MX" sz="1600" dirty="0"/>
              <a:t>(</a:t>
            </a:r>
            <a:r>
              <a:rPr lang="es-MX" sz="1600" dirty="0" err="1"/>
              <a:t>SelectionKey.OP_WRITE</a:t>
            </a:r>
            <a:r>
              <a:rPr lang="es-MX" sz="1600" dirty="0"/>
              <a:t>);</a:t>
            </a:r>
          </a:p>
          <a:p>
            <a:pPr marL="0" indent="0">
              <a:lnSpc>
                <a:spcPct val="110000"/>
              </a:lnSpc>
              <a:buNone/>
            </a:pPr>
            <a:r>
              <a:rPr lang="es-MX" sz="1600" dirty="0"/>
              <a:t>   }//</a:t>
            </a:r>
            <a:r>
              <a:rPr lang="es-MX" sz="1600" dirty="0" err="1"/>
              <a:t>else</a:t>
            </a:r>
            <a:endParaRPr lang="es-MX" sz="1600" dirty="0"/>
          </a:p>
          <a:p>
            <a:pPr marL="0" indent="0">
              <a:lnSpc>
                <a:spcPct val="110000"/>
              </a:lnSpc>
              <a:buNone/>
            </a:pPr>
            <a:r>
              <a:rPr lang="es-MX" sz="1600" dirty="0"/>
              <a:t>}catch(</a:t>
            </a:r>
            <a:r>
              <a:rPr lang="es-MX" sz="1600" dirty="0" err="1"/>
              <a:t>IOException</a:t>
            </a:r>
            <a:r>
              <a:rPr lang="es-MX" sz="1600" dirty="0"/>
              <a:t> </a:t>
            </a:r>
            <a:r>
              <a:rPr lang="es-MX" sz="1600" dirty="0" err="1"/>
              <a:t>io</a:t>
            </a:r>
            <a:r>
              <a:rPr lang="es-MX" sz="1600" dirty="0"/>
              <a:t>){}</a:t>
            </a:r>
          </a:p>
          <a:p>
            <a:pPr marL="0" indent="0">
              <a:lnSpc>
                <a:spcPct val="110000"/>
              </a:lnSpc>
              <a:buNone/>
            </a:pPr>
            <a:r>
              <a:rPr lang="es-MX" sz="1600" dirty="0"/>
              <a:t>                        </a:t>
            </a:r>
            <a:r>
              <a:rPr lang="es-MX" sz="1600" dirty="0" err="1"/>
              <a:t>continue</a:t>
            </a:r>
            <a:r>
              <a:rPr lang="es-MX" sz="1600" dirty="0"/>
              <a:t>;</a:t>
            </a:r>
          </a:p>
        </p:txBody>
      </p:sp>
    </p:spTree>
    <p:extLst>
      <p:ext uri="{BB962C8B-B14F-4D97-AF65-F5344CB8AC3E}">
        <p14:creationId xmlns:p14="http://schemas.microsoft.com/office/powerpoint/2010/main" val="20956823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marL="0" indent="0">
              <a:lnSpc>
                <a:spcPct val="90000"/>
              </a:lnSpc>
              <a:buNone/>
            </a:pPr>
            <a:r>
              <a:rPr lang="es-ES" sz="2800" dirty="0"/>
              <a:t>Normalmente, TCP se utiliza cuando el protocolo de la capa de aplicación requiere un servicio de transferencia de datos confiable y el protocolo de aplicación no proporciona este tipo de servicio.</a:t>
            </a:r>
          </a:p>
          <a:p>
            <a:pPr lvl="1">
              <a:lnSpc>
                <a:spcPct val="90000"/>
              </a:lnSpc>
            </a:pPr>
            <a:endParaRPr lang="es-ES" sz="2000" dirty="0"/>
          </a:p>
          <a:p>
            <a:pPr marL="914400" lvl="2" indent="0">
              <a:lnSpc>
                <a:spcPct val="90000"/>
              </a:lnSpc>
              <a:buNone/>
            </a:pPr>
            <a:endParaRPr lang="es-ES" sz="2000" dirty="0"/>
          </a:p>
        </p:txBody>
      </p:sp>
    </p:spTree>
    <p:extLst>
      <p:ext uri="{BB962C8B-B14F-4D97-AF65-F5344CB8AC3E}">
        <p14:creationId xmlns:p14="http://schemas.microsoft.com/office/powerpoint/2010/main" val="45131830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p:nvPr>
        </p:nvSpPr>
        <p:spPr>
          <a:xfrm>
            <a:off x="1088684" y="804519"/>
            <a:ext cx="7202456" cy="1049235"/>
          </a:xfrm>
        </p:spPr>
        <p:txBody>
          <a:bodyPr>
            <a:normAutofit/>
          </a:bodyPr>
          <a:lstStyle/>
          <a:p>
            <a:r>
              <a:rPr lang="es-MX" dirty="0"/>
              <a:t>Ejemplo ServidoNB.java (5/6)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1"/>
          </p:nvPr>
        </p:nvSpPr>
        <p:spPr>
          <a:xfrm>
            <a:off x="1088684" y="2015732"/>
            <a:ext cx="7202456" cy="3450613"/>
          </a:xfrm>
        </p:spPr>
        <p:txBody>
          <a:bodyPr>
            <a:normAutofit/>
          </a:bodyPr>
          <a:lstStyle/>
          <a:p>
            <a:pPr marL="0" indent="0">
              <a:lnSpc>
                <a:spcPct val="110000"/>
              </a:lnSpc>
              <a:buNone/>
            </a:pPr>
            <a:r>
              <a:rPr lang="es-MX" sz="1700"/>
              <a:t>}</a:t>
            </a:r>
            <a:r>
              <a:rPr lang="es-MX" sz="1700" err="1"/>
              <a:t>else</a:t>
            </a:r>
            <a:r>
              <a:rPr lang="es-MX" sz="1700"/>
              <a:t> </a:t>
            </a:r>
            <a:r>
              <a:rPr lang="es-MX" sz="1700" err="1"/>
              <a:t>if</a:t>
            </a:r>
            <a:r>
              <a:rPr lang="es-MX" sz="1700"/>
              <a:t>(</a:t>
            </a:r>
            <a:r>
              <a:rPr lang="es-MX" sz="1700" err="1"/>
              <a:t>k.isWritable</a:t>
            </a:r>
            <a:r>
              <a:rPr lang="es-MX" sz="1700"/>
              <a:t>()){</a:t>
            </a:r>
          </a:p>
          <a:p>
            <a:pPr marL="0" indent="0">
              <a:lnSpc>
                <a:spcPct val="110000"/>
              </a:lnSpc>
              <a:buNone/>
            </a:pPr>
            <a:r>
              <a:rPr lang="es-MX" sz="1700"/>
              <a:t>   try{</a:t>
            </a:r>
          </a:p>
          <a:p>
            <a:pPr marL="0" indent="0">
              <a:lnSpc>
                <a:spcPct val="110000"/>
              </a:lnSpc>
              <a:buNone/>
            </a:pPr>
            <a:r>
              <a:rPr lang="es-MX" sz="1700"/>
              <a:t>        </a:t>
            </a:r>
            <a:r>
              <a:rPr lang="es-MX" sz="1700" err="1"/>
              <a:t>SocketChannel</a:t>
            </a:r>
            <a:r>
              <a:rPr lang="es-MX" sz="1700"/>
              <a:t> ch = (</a:t>
            </a:r>
            <a:r>
              <a:rPr lang="es-MX" sz="1700" err="1"/>
              <a:t>SocketChannel</a:t>
            </a:r>
            <a:r>
              <a:rPr lang="es-MX" sz="1700"/>
              <a:t>)</a:t>
            </a:r>
            <a:r>
              <a:rPr lang="es-MX" sz="1700" err="1"/>
              <a:t>k.channel</a:t>
            </a:r>
            <a:r>
              <a:rPr lang="es-MX" sz="1700"/>
              <a:t>();</a:t>
            </a:r>
          </a:p>
          <a:p>
            <a:pPr marL="0" indent="0">
              <a:lnSpc>
                <a:spcPct val="110000"/>
              </a:lnSpc>
              <a:buNone/>
            </a:pPr>
            <a:r>
              <a:rPr lang="es-MX" sz="1700"/>
              <a:t>        </a:t>
            </a:r>
            <a:r>
              <a:rPr lang="es-MX" sz="1700" err="1"/>
              <a:t>ByteBuffer</a:t>
            </a:r>
            <a:r>
              <a:rPr lang="es-MX" sz="1700"/>
              <a:t> </a:t>
            </a:r>
            <a:r>
              <a:rPr lang="es-MX" sz="1700" err="1"/>
              <a:t>bb</a:t>
            </a:r>
            <a:r>
              <a:rPr lang="es-MX" sz="1700"/>
              <a:t> = </a:t>
            </a:r>
            <a:r>
              <a:rPr lang="es-MX" sz="1700" err="1"/>
              <a:t>ByteBuffer.wrap</a:t>
            </a:r>
            <a:r>
              <a:rPr lang="es-MX" sz="1700"/>
              <a:t>(</a:t>
            </a:r>
            <a:r>
              <a:rPr lang="es-MX" sz="1700" err="1"/>
              <a:t>EECO.getBytes</a:t>
            </a:r>
            <a:r>
              <a:rPr lang="es-MX" sz="1700"/>
              <a:t>());</a:t>
            </a:r>
          </a:p>
          <a:p>
            <a:pPr marL="0" indent="0">
              <a:lnSpc>
                <a:spcPct val="110000"/>
              </a:lnSpc>
              <a:buNone/>
            </a:pPr>
            <a:r>
              <a:rPr lang="es-MX" sz="1700"/>
              <a:t>        </a:t>
            </a:r>
            <a:r>
              <a:rPr lang="es-MX" sz="1700" err="1"/>
              <a:t>ch.write</a:t>
            </a:r>
            <a:r>
              <a:rPr lang="es-MX" sz="1700"/>
              <a:t>(</a:t>
            </a:r>
            <a:r>
              <a:rPr lang="es-MX" sz="1700" err="1"/>
              <a:t>bb</a:t>
            </a:r>
            <a:r>
              <a:rPr lang="es-MX" sz="1700"/>
              <a:t>);</a:t>
            </a:r>
          </a:p>
          <a:p>
            <a:pPr marL="0" indent="0">
              <a:lnSpc>
                <a:spcPct val="110000"/>
              </a:lnSpc>
              <a:buNone/>
            </a:pPr>
            <a:r>
              <a:rPr lang="es-MX" sz="1700"/>
              <a:t>         </a:t>
            </a:r>
            <a:r>
              <a:rPr lang="es-MX" sz="1700" err="1"/>
              <a:t>System.out.println</a:t>
            </a:r>
            <a:r>
              <a:rPr lang="es-MX" sz="1700"/>
              <a:t>("Mensaje  de “ +</a:t>
            </a:r>
            <a:r>
              <a:rPr lang="es-MX" sz="1700" err="1"/>
              <a:t>EECO.length</a:t>
            </a:r>
            <a:r>
              <a:rPr lang="es-MX" sz="1700"/>
              <a:t>()</a:t>
            </a:r>
          </a:p>
          <a:p>
            <a:pPr marL="0" indent="0">
              <a:lnSpc>
                <a:spcPct val="110000"/>
              </a:lnSpc>
              <a:buNone/>
            </a:pPr>
            <a:r>
              <a:rPr lang="es-MX" sz="1700"/>
              <a:t>                                              +" bytes enviado: "+EECO);</a:t>
            </a:r>
          </a:p>
          <a:p>
            <a:pPr marL="0" indent="0">
              <a:lnSpc>
                <a:spcPct val="110000"/>
              </a:lnSpc>
              <a:buNone/>
            </a:pPr>
            <a:r>
              <a:rPr lang="es-MX" sz="1700"/>
              <a:t>          EECO="";</a:t>
            </a:r>
          </a:p>
          <a:p>
            <a:pPr marL="0" indent="0">
              <a:lnSpc>
                <a:spcPct val="110000"/>
              </a:lnSpc>
              <a:buNone/>
            </a:pPr>
            <a:endParaRPr lang="es-MX" sz="1700"/>
          </a:p>
        </p:txBody>
      </p:sp>
    </p:spTree>
    <p:extLst>
      <p:ext uri="{BB962C8B-B14F-4D97-AF65-F5344CB8AC3E}">
        <p14:creationId xmlns:p14="http://schemas.microsoft.com/office/powerpoint/2010/main" val="1689702938"/>
      </p:ext>
    </p:extLst>
  </p:cSld>
  <p:clrMapOvr>
    <a:overrideClrMapping bg1="dk1" tx1="lt1" bg2="dk2" tx2="lt2" accent1="accent1" accent2="accent2" accent3="accent3" accent4="accent4" accent5="accent5" accent6="accent6" hlink="hlink" folHlink="folHlink"/>
  </p:clrMapOvr>
</p:sld>
</file>

<file path=ppt/slides/slide16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p:nvPr>
        </p:nvSpPr>
        <p:spPr>
          <a:xfrm>
            <a:off x="1088684" y="804519"/>
            <a:ext cx="7202456" cy="1049235"/>
          </a:xfrm>
        </p:spPr>
        <p:txBody>
          <a:bodyPr>
            <a:normAutofit/>
          </a:bodyPr>
          <a:lstStyle/>
          <a:p>
            <a:r>
              <a:rPr lang="es-MX" dirty="0"/>
              <a:t>Ejemplo ServidoNB.java (6/6)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1"/>
          </p:nvPr>
        </p:nvSpPr>
        <p:spPr>
          <a:xfrm>
            <a:off x="1088684" y="2015732"/>
            <a:ext cx="7202456" cy="4293588"/>
          </a:xfrm>
        </p:spPr>
        <p:txBody>
          <a:bodyPr>
            <a:normAutofit lnSpcReduction="10000"/>
          </a:bodyPr>
          <a:lstStyle/>
          <a:p>
            <a:pPr marL="0" indent="0">
              <a:lnSpc>
                <a:spcPct val="110000"/>
              </a:lnSpc>
              <a:buNone/>
            </a:pPr>
            <a:r>
              <a:rPr lang="es-MX" sz="1600" dirty="0"/>
              <a:t>                        }catch(</a:t>
            </a:r>
            <a:r>
              <a:rPr lang="es-MX" sz="1600" dirty="0" err="1"/>
              <a:t>IOException</a:t>
            </a:r>
            <a:r>
              <a:rPr lang="es-MX" sz="1600" dirty="0"/>
              <a:t> </a:t>
            </a:r>
            <a:r>
              <a:rPr lang="es-MX" sz="1600" dirty="0" err="1"/>
              <a:t>io</a:t>
            </a:r>
            <a:r>
              <a:rPr lang="es-MX" sz="1600" dirty="0"/>
              <a:t>){}</a:t>
            </a:r>
          </a:p>
          <a:p>
            <a:pPr marL="0" indent="0">
              <a:lnSpc>
                <a:spcPct val="110000"/>
              </a:lnSpc>
              <a:buNone/>
            </a:pPr>
            <a:r>
              <a:rPr lang="es-MX" sz="1600" dirty="0"/>
              <a:t>                        </a:t>
            </a:r>
            <a:r>
              <a:rPr lang="es-MX" sz="1600" dirty="0" err="1"/>
              <a:t>k.interestOps</a:t>
            </a:r>
            <a:r>
              <a:rPr lang="es-MX" sz="1600" dirty="0"/>
              <a:t>(</a:t>
            </a:r>
            <a:r>
              <a:rPr lang="es-MX" sz="1600" dirty="0" err="1"/>
              <a:t>SelectionKey.OP_READ</a:t>
            </a:r>
            <a:r>
              <a:rPr lang="es-MX" sz="1600" dirty="0"/>
              <a:t>);</a:t>
            </a:r>
          </a:p>
          <a:p>
            <a:pPr marL="0" indent="0">
              <a:lnSpc>
                <a:spcPct val="110000"/>
              </a:lnSpc>
              <a:buNone/>
            </a:pPr>
            <a:r>
              <a:rPr lang="es-MX" sz="1600" dirty="0"/>
              <a:t>                        </a:t>
            </a:r>
            <a:r>
              <a:rPr lang="es-MX" sz="1600" dirty="0" err="1"/>
              <a:t>continue</a:t>
            </a:r>
            <a:r>
              <a:rPr lang="es-MX" sz="1600" dirty="0"/>
              <a:t>;</a:t>
            </a:r>
          </a:p>
          <a:p>
            <a:pPr marL="0" indent="0">
              <a:lnSpc>
                <a:spcPct val="110000"/>
              </a:lnSpc>
              <a:buNone/>
            </a:pPr>
            <a:r>
              <a:rPr lang="es-MX" sz="1600" dirty="0"/>
              <a:t>                    }//</a:t>
            </a:r>
            <a:r>
              <a:rPr lang="es-MX" sz="1600" dirty="0" err="1"/>
              <a:t>if</a:t>
            </a:r>
            <a:endParaRPr lang="es-MX" sz="1600" dirty="0"/>
          </a:p>
          <a:p>
            <a:pPr marL="0" indent="0">
              <a:lnSpc>
                <a:spcPct val="110000"/>
              </a:lnSpc>
              <a:buNone/>
            </a:pPr>
            <a:r>
              <a:rPr lang="es-MX" sz="1600" dirty="0"/>
              <a:t>                }//</a:t>
            </a:r>
            <a:r>
              <a:rPr lang="es-MX" sz="1600" dirty="0" err="1"/>
              <a:t>while</a:t>
            </a:r>
            <a:endParaRPr lang="es-MX" sz="1600" dirty="0"/>
          </a:p>
          <a:p>
            <a:pPr marL="0" indent="0">
              <a:lnSpc>
                <a:spcPct val="110000"/>
              </a:lnSpc>
              <a:buNone/>
            </a:pPr>
            <a:r>
              <a:rPr lang="es-MX" sz="1600" dirty="0"/>
              <a:t>            }//</a:t>
            </a:r>
            <a:r>
              <a:rPr lang="es-MX" sz="1600" dirty="0" err="1"/>
              <a:t>while</a:t>
            </a:r>
            <a:endParaRPr lang="es-MX" sz="1600" dirty="0"/>
          </a:p>
          <a:p>
            <a:pPr marL="0" indent="0">
              <a:lnSpc>
                <a:spcPct val="110000"/>
              </a:lnSpc>
              <a:buNone/>
            </a:pPr>
            <a:r>
              <a:rPr lang="es-MX" sz="1600" dirty="0"/>
              <a:t>        }catch(</a:t>
            </a:r>
            <a:r>
              <a:rPr lang="es-MX" sz="1600" dirty="0" err="1"/>
              <a:t>Exception</a:t>
            </a:r>
            <a:r>
              <a:rPr lang="es-MX" sz="1600" dirty="0"/>
              <a:t> e){</a:t>
            </a:r>
          </a:p>
          <a:p>
            <a:pPr marL="0" indent="0">
              <a:lnSpc>
                <a:spcPct val="110000"/>
              </a:lnSpc>
              <a:buNone/>
            </a:pPr>
            <a:r>
              <a:rPr lang="es-MX" sz="1600" dirty="0"/>
              <a:t>            </a:t>
            </a:r>
            <a:r>
              <a:rPr lang="es-MX" sz="1600" dirty="0" err="1"/>
              <a:t>e.printStackTrace</a:t>
            </a:r>
            <a:r>
              <a:rPr lang="es-MX" sz="1600" dirty="0"/>
              <a:t>();</a:t>
            </a:r>
          </a:p>
          <a:p>
            <a:pPr marL="0" indent="0">
              <a:lnSpc>
                <a:spcPct val="110000"/>
              </a:lnSpc>
              <a:buNone/>
            </a:pPr>
            <a:r>
              <a:rPr lang="es-MX" sz="1600" dirty="0"/>
              <a:t>        }//catch</a:t>
            </a:r>
          </a:p>
          <a:p>
            <a:pPr marL="0" indent="0">
              <a:lnSpc>
                <a:spcPct val="110000"/>
              </a:lnSpc>
              <a:buNone/>
            </a:pPr>
            <a:r>
              <a:rPr lang="es-MX" sz="1600" dirty="0"/>
              <a:t>    }//</a:t>
            </a:r>
            <a:r>
              <a:rPr lang="es-MX" sz="1600" dirty="0" err="1"/>
              <a:t>main</a:t>
            </a:r>
            <a:endParaRPr lang="es-MX" sz="1600" dirty="0"/>
          </a:p>
          <a:p>
            <a:pPr marL="0" indent="0">
              <a:lnSpc>
                <a:spcPct val="110000"/>
              </a:lnSpc>
              <a:buNone/>
            </a:pPr>
            <a:r>
              <a:rPr lang="es-MX" sz="1600" dirty="0"/>
              <a:t>}</a:t>
            </a:r>
          </a:p>
          <a:p>
            <a:pPr marL="0" indent="0">
              <a:lnSpc>
                <a:spcPct val="110000"/>
              </a:lnSpc>
              <a:buNone/>
            </a:pPr>
            <a:endParaRPr lang="es-MX" sz="1600" dirty="0"/>
          </a:p>
        </p:txBody>
      </p:sp>
    </p:spTree>
    <p:extLst>
      <p:ext uri="{BB962C8B-B14F-4D97-AF65-F5344CB8AC3E}">
        <p14:creationId xmlns:p14="http://schemas.microsoft.com/office/powerpoint/2010/main" val="3346881521"/>
      </p:ext>
    </p:extLst>
  </p:cSld>
  <p:clrMapOvr>
    <a:overrideClrMapping bg1="dk1" tx1="lt1" bg2="dk2" tx2="lt2" accent1="accent1" accent2="accent2" accent3="accent3" accent4="accent4" accent5="accent5" accent6="accent6" hlink="hlink" folHlink="folHlink"/>
  </p:clrMapOvr>
</p:sld>
</file>

<file path=ppt/slides/slide16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41325"/>
            <a:ext cx="5616575" cy="503238"/>
          </a:xfrm>
        </p:spPr>
        <p:txBody>
          <a:bodyPr>
            <a:normAutofit fontScale="90000"/>
          </a:bodyPr>
          <a:lstStyle/>
          <a:p>
            <a:r>
              <a:rPr lang="es-MX" dirty="0"/>
              <a:t>Ejemplo ClienteNB.java (1/6)</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2154238"/>
            <a:ext cx="3455988" cy="3867150"/>
          </a:xfrm>
        </p:spPr>
        <p:txBody>
          <a:bodyPr>
            <a:noAutofit/>
          </a:bodyPr>
          <a:lstStyle/>
          <a:p>
            <a:pPr marL="0" indent="0">
              <a:buNone/>
            </a:pPr>
            <a:r>
              <a:rPr lang="es-MX" sz="1600" dirty="0" err="1"/>
              <a:t>import</a:t>
            </a:r>
            <a:r>
              <a:rPr lang="es-MX" sz="1600" dirty="0"/>
              <a:t> </a:t>
            </a:r>
            <a:r>
              <a:rPr lang="es-MX" sz="1600" dirty="0" err="1"/>
              <a:t>java.nio.channels</a:t>
            </a:r>
            <a:r>
              <a:rPr lang="es-MX" sz="1600" dirty="0"/>
              <a:t>.*;</a:t>
            </a:r>
          </a:p>
          <a:p>
            <a:pPr marL="0" indent="0">
              <a:buNone/>
            </a:pPr>
            <a:r>
              <a:rPr lang="es-MX" sz="1600" dirty="0" err="1"/>
              <a:t>import</a:t>
            </a:r>
            <a:r>
              <a:rPr lang="es-MX" sz="1600" dirty="0"/>
              <a:t> java.io.*;</a:t>
            </a:r>
          </a:p>
          <a:p>
            <a:pPr marL="0" indent="0">
              <a:buNone/>
            </a:pPr>
            <a:r>
              <a:rPr lang="es-MX" sz="1600" dirty="0" err="1"/>
              <a:t>import</a:t>
            </a:r>
            <a:r>
              <a:rPr lang="es-MX" sz="1600" dirty="0"/>
              <a:t> java.net.*;</a:t>
            </a:r>
          </a:p>
          <a:p>
            <a:pPr marL="0" indent="0">
              <a:buNone/>
            </a:pPr>
            <a:r>
              <a:rPr lang="es-MX" sz="1600" dirty="0" err="1"/>
              <a:t>import</a:t>
            </a:r>
            <a:r>
              <a:rPr lang="es-MX" sz="1600" dirty="0"/>
              <a:t> </a:t>
            </a:r>
            <a:r>
              <a:rPr lang="es-MX" sz="1600" dirty="0" err="1"/>
              <a:t>java.nio.ByteBuffer</a:t>
            </a:r>
            <a:r>
              <a:rPr lang="es-MX" sz="1600" dirty="0"/>
              <a:t>;</a:t>
            </a:r>
          </a:p>
          <a:p>
            <a:pPr marL="0" indent="0">
              <a:buNone/>
            </a:pPr>
            <a:r>
              <a:rPr lang="es-MX" sz="1600" dirty="0" err="1"/>
              <a:t>import</a:t>
            </a:r>
            <a:r>
              <a:rPr lang="es-MX" sz="1600" dirty="0"/>
              <a:t> </a:t>
            </a:r>
            <a:r>
              <a:rPr lang="es-MX" sz="1600" dirty="0" err="1"/>
              <a:t>java.util.Iterator</a:t>
            </a:r>
            <a:r>
              <a:rPr lang="es-MX" sz="1600" dirty="0"/>
              <a:t>;</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2627313" y="1268413"/>
            <a:ext cx="6516687" cy="4752975"/>
          </a:xfrm>
        </p:spPr>
        <p:txBody>
          <a:bodyPr>
            <a:normAutofit fontScale="85000" lnSpcReduction="10000"/>
          </a:bodyPr>
          <a:lstStyle/>
          <a:p>
            <a:pPr marL="0" indent="0">
              <a:buNone/>
            </a:pPr>
            <a:r>
              <a:rPr lang="es-MX" sz="1600" dirty="0" err="1"/>
              <a:t>public</a:t>
            </a:r>
            <a:r>
              <a:rPr lang="es-MX" sz="1600" dirty="0"/>
              <a:t> </a:t>
            </a:r>
            <a:r>
              <a:rPr lang="es-MX" sz="1600" dirty="0" err="1"/>
              <a:t>class</a:t>
            </a:r>
            <a:r>
              <a:rPr lang="es-MX" sz="1600" dirty="0"/>
              <a:t> </a:t>
            </a:r>
            <a:r>
              <a:rPr lang="es-MX" sz="1600" dirty="0" err="1"/>
              <a:t>ClienteNB</a:t>
            </a:r>
            <a:r>
              <a:rPr lang="es-MX" sz="1600" dirty="0"/>
              <a:t> {</a:t>
            </a:r>
          </a:p>
          <a:p>
            <a:pPr marL="0" indent="0">
              <a:buNone/>
            </a:pPr>
            <a:r>
              <a:rPr lang="es-MX" sz="1600" dirty="0"/>
              <a:t>    </a:t>
            </a:r>
            <a:r>
              <a:rPr lang="es-MX" sz="1600" dirty="0" err="1"/>
              <a:t>public</a:t>
            </a:r>
            <a:r>
              <a:rPr lang="es-MX" sz="1600" dirty="0"/>
              <a:t> </a:t>
            </a:r>
            <a:r>
              <a:rPr lang="es-MX" sz="1600" dirty="0" err="1"/>
              <a:t>static</a:t>
            </a:r>
            <a:r>
              <a:rPr lang="es-MX" sz="1600" dirty="0"/>
              <a:t> </a:t>
            </a:r>
            <a:r>
              <a:rPr lang="es-MX" sz="1600" dirty="0" err="1"/>
              <a:t>void</a:t>
            </a:r>
            <a:r>
              <a:rPr lang="es-MX" sz="1600" dirty="0"/>
              <a:t> </a:t>
            </a:r>
            <a:r>
              <a:rPr lang="es-MX" sz="1600" dirty="0" err="1"/>
              <a:t>main</a:t>
            </a:r>
            <a:r>
              <a:rPr lang="es-MX" sz="1600" dirty="0"/>
              <a:t>(</a:t>
            </a:r>
            <a:r>
              <a:rPr lang="es-MX" sz="1600" dirty="0" err="1"/>
              <a:t>String</a:t>
            </a:r>
            <a:r>
              <a:rPr lang="es-MX" sz="1600" dirty="0"/>
              <a:t>[] </a:t>
            </a:r>
            <a:r>
              <a:rPr lang="es-MX" sz="1600" dirty="0" err="1"/>
              <a:t>args</a:t>
            </a:r>
            <a:r>
              <a:rPr lang="es-MX" sz="1600" dirty="0"/>
              <a:t>){</a:t>
            </a:r>
          </a:p>
          <a:p>
            <a:pPr marL="0" indent="0">
              <a:buNone/>
            </a:pPr>
            <a:r>
              <a:rPr lang="es-MX" sz="1600" dirty="0"/>
              <a:t>        try{</a:t>
            </a:r>
          </a:p>
          <a:p>
            <a:pPr marL="0" indent="0">
              <a:buNone/>
            </a:pPr>
            <a:r>
              <a:rPr lang="es-MX" sz="1600" dirty="0"/>
              <a:t>            </a:t>
            </a:r>
            <a:r>
              <a:rPr lang="es-MX" sz="1600" dirty="0" err="1"/>
              <a:t>String</a:t>
            </a:r>
            <a:r>
              <a:rPr lang="es-MX" sz="1600" dirty="0"/>
              <a:t> </a:t>
            </a:r>
            <a:r>
              <a:rPr lang="es-MX" sz="1600" dirty="0" err="1"/>
              <a:t>dir</a:t>
            </a:r>
            <a:r>
              <a:rPr lang="es-MX" sz="1600" dirty="0"/>
              <a:t>="127.0.0.1";</a:t>
            </a:r>
          </a:p>
          <a:p>
            <a:pPr marL="0" indent="0">
              <a:buNone/>
            </a:pPr>
            <a:r>
              <a:rPr lang="es-MX" sz="1600" dirty="0"/>
              <a:t>            </a:t>
            </a:r>
            <a:r>
              <a:rPr lang="es-MX" sz="1600" dirty="0" err="1"/>
              <a:t>int</a:t>
            </a:r>
            <a:r>
              <a:rPr lang="es-MX" sz="1600" dirty="0"/>
              <a:t> </a:t>
            </a:r>
            <a:r>
              <a:rPr lang="es-MX" sz="1600" dirty="0" err="1"/>
              <a:t>pto</a:t>
            </a:r>
            <a:r>
              <a:rPr lang="es-MX" sz="1600" dirty="0"/>
              <a:t> = 9999;</a:t>
            </a:r>
          </a:p>
          <a:p>
            <a:pPr marL="0" indent="0">
              <a:buNone/>
            </a:pPr>
            <a:r>
              <a:rPr lang="es-MX" sz="1600" dirty="0"/>
              <a:t>            </a:t>
            </a:r>
            <a:r>
              <a:rPr lang="es-MX" sz="1600" dirty="0" err="1"/>
              <a:t>ByteBuffer</a:t>
            </a:r>
            <a:r>
              <a:rPr lang="es-MX" sz="1600" dirty="0"/>
              <a:t> b1=</a:t>
            </a:r>
            <a:r>
              <a:rPr lang="es-MX" sz="1600" dirty="0" err="1"/>
              <a:t>null</a:t>
            </a:r>
            <a:r>
              <a:rPr lang="es-MX" sz="1600" dirty="0"/>
              <a:t>, b2=</a:t>
            </a:r>
            <a:r>
              <a:rPr lang="es-MX" sz="1600" dirty="0" err="1"/>
              <a:t>null</a:t>
            </a:r>
            <a:r>
              <a:rPr lang="es-MX" sz="1600" dirty="0"/>
              <a:t>;</a:t>
            </a:r>
          </a:p>
          <a:p>
            <a:pPr marL="0" indent="0">
              <a:buNone/>
            </a:pPr>
            <a:r>
              <a:rPr lang="es-MX" sz="1600" dirty="0"/>
              <a:t>            </a:t>
            </a:r>
            <a:r>
              <a:rPr lang="es-MX" sz="1600" dirty="0" err="1"/>
              <a:t>InetSocketAddress</a:t>
            </a:r>
            <a:r>
              <a:rPr lang="es-MX" sz="1600" dirty="0"/>
              <a:t> </a:t>
            </a:r>
            <a:r>
              <a:rPr lang="es-MX" sz="1600" dirty="0" err="1"/>
              <a:t>dst</a:t>
            </a:r>
            <a:r>
              <a:rPr lang="es-MX" sz="1600" dirty="0"/>
              <a:t> = new </a:t>
            </a:r>
            <a:r>
              <a:rPr lang="es-MX" sz="1600" dirty="0" err="1"/>
              <a:t>InetSocketAddress</a:t>
            </a:r>
            <a:r>
              <a:rPr lang="es-MX" sz="1600" dirty="0"/>
              <a:t>(</a:t>
            </a:r>
            <a:r>
              <a:rPr lang="es-MX" sz="1600" dirty="0" err="1"/>
              <a:t>dir,pto</a:t>
            </a:r>
            <a:r>
              <a:rPr lang="es-MX" sz="1600" dirty="0"/>
              <a:t>);</a:t>
            </a:r>
          </a:p>
          <a:p>
            <a:pPr marL="0" indent="0">
              <a:buNone/>
            </a:pPr>
            <a:r>
              <a:rPr lang="es-MX" sz="1600" dirty="0"/>
              <a:t>            </a:t>
            </a:r>
            <a:r>
              <a:rPr lang="es-MX" sz="1600" dirty="0" err="1"/>
              <a:t>SocketChannel</a:t>
            </a:r>
            <a:r>
              <a:rPr lang="es-MX" sz="1600" dirty="0"/>
              <a:t> </a:t>
            </a:r>
            <a:r>
              <a:rPr lang="es-MX" sz="1600" dirty="0" err="1"/>
              <a:t>cl</a:t>
            </a:r>
            <a:r>
              <a:rPr lang="es-MX" sz="1600" dirty="0"/>
              <a:t> = </a:t>
            </a:r>
            <a:r>
              <a:rPr lang="es-MX" sz="1600" dirty="0" err="1"/>
              <a:t>SocketChannel.open</a:t>
            </a:r>
            <a:r>
              <a:rPr lang="es-MX" sz="1600" dirty="0"/>
              <a:t>();</a:t>
            </a:r>
          </a:p>
          <a:p>
            <a:pPr marL="0" indent="0">
              <a:buNone/>
            </a:pPr>
            <a:r>
              <a:rPr lang="es-MX" sz="1600" dirty="0"/>
              <a:t>             </a:t>
            </a:r>
            <a:r>
              <a:rPr lang="es-MX" sz="1600" dirty="0" err="1"/>
              <a:t>BufferedReader</a:t>
            </a:r>
            <a:r>
              <a:rPr lang="es-MX" sz="1600" dirty="0"/>
              <a:t> </a:t>
            </a:r>
            <a:r>
              <a:rPr lang="es-MX" sz="1600" dirty="0" err="1"/>
              <a:t>br</a:t>
            </a:r>
            <a:r>
              <a:rPr lang="es-MX" sz="1600" dirty="0"/>
              <a:t> = new </a:t>
            </a:r>
            <a:r>
              <a:rPr lang="es-MX" sz="1600" dirty="0" err="1"/>
              <a:t>BufferedReader</a:t>
            </a:r>
            <a:r>
              <a:rPr lang="es-MX" sz="1600" dirty="0"/>
              <a:t>(new </a:t>
            </a:r>
            <a:r>
              <a:rPr lang="es-MX" sz="1600" dirty="0" err="1"/>
              <a:t>InputStreamReader</a:t>
            </a:r>
            <a:r>
              <a:rPr lang="es-MX" sz="1600" dirty="0"/>
              <a:t>(System.in));</a:t>
            </a:r>
          </a:p>
          <a:p>
            <a:pPr marL="0" indent="0">
              <a:buNone/>
            </a:pPr>
            <a:r>
              <a:rPr lang="es-MX" sz="1600" dirty="0"/>
              <a:t>            </a:t>
            </a:r>
            <a:r>
              <a:rPr lang="es-MX" sz="1600" dirty="0" err="1"/>
              <a:t>cl.configureBlocking</a:t>
            </a:r>
            <a:r>
              <a:rPr lang="es-MX" sz="1600" dirty="0"/>
              <a:t>(false);</a:t>
            </a:r>
          </a:p>
          <a:p>
            <a:pPr marL="0" indent="0">
              <a:buNone/>
            </a:pPr>
            <a:r>
              <a:rPr lang="es-MX" sz="1600" dirty="0"/>
              <a:t>            Selector </a:t>
            </a:r>
            <a:r>
              <a:rPr lang="es-MX" sz="1600" dirty="0" err="1"/>
              <a:t>sel</a:t>
            </a:r>
            <a:r>
              <a:rPr lang="es-MX" sz="1600" dirty="0"/>
              <a:t> = </a:t>
            </a:r>
            <a:r>
              <a:rPr lang="es-MX" sz="1600" dirty="0" err="1"/>
              <a:t>Selector.open</a:t>
            </a:r>
            <a:r>
              <a:rPr lang="es-MX" sz="1600" dirty="0"/>
              <a:t>();</a:t>
            </a:r>
          </a:p>
          <a:p>
            <a:pPr marL="0" indent="0">
              <a:buNone/>
            </a:pPr>
            <a:r>
              <a:rPr lang="es-MX" sz="1600" dirty="0"/>
              <a:t>            </a:t>
            </a:r>
            <a:r>
              <a:rPr lang="es-MX" sz="1600" dirty="0" err="1"/>
              <a:t>cl.register</a:t>
            </a:r>
            <a:r>
              <a:rPr lang="es-MX" sz="1600" dirty="0"/>
              <a:t>(</a:t>
            </a:r>
            <a:r>
              <a:rPr lang="es-MX" sz="1600" dirty="0" err="1"/>
              <a:t>sel</a:t>
            </a:r>
            <a:r>
              <a:rPr lang="es-MX" sz="1600" dirty="0"/>
              <a:t>, </a:t>
            </a:r>
            <a:r>
              <a:rPr lang="es-MX" sz="1600" dirty="0" err="1"/>
              <a:t>SelectionKey.OP_CONNECT</a:t>
            </a:r>
            <a:r>
              <a:rPr lang="es-MX" sz="1600" dirty="0"/>
              <a:t>);</a:t>
            </a:r>
          </a:p>
          <a:p>
            <a:pPr marL="0" indent="0">
              <a:buNone/>
            </a:pPr>
            <a:r>
              <a:rPr lang="es-MX" sz="1600" dirty="0"/>
              <a:t>            </a:t>
            </a:r>
            <a:r>
              <a:rPr lang="es-MX" sz="1600" dirty="0" err="1"/>
              <a:t>cl.connect</a:t>
            </a:r>
            <a:r>
              <a:rPr lang="es-MX" sz="1600" dirty="0"/>
              <a:t>(</a:t>
            </a:r>
            <a:r>
              <a:rPr lang="es-MX" sz="1600" dirty="0" err="1"/>
              <a:t>dst</a:t>
            </a:r>
            <a:r>
              <a:rPr lang="es-MX" sz="1600" dirty="0"/>
              <a:t>);</a:t>
            </a:r>
          </a:p>
        </p:txBody>
      </p:sp>
    </p:spTree>
    <p:extLst>
      <p:ext uri="{BB962C8B-B14F-4D97-AF65-F5344CB8AC3E}">
        <p14:creationId xmlns:p14="http://schemas.microsoft.com/office/powerpoint/2010/main" val="1206737621"/>
      </p:ext>
    </p:extLst>
  </p:cSld>
  <p:clrMapOvr>
    <a:overrideClrMapping bg1="dk1" tx1="lt1" bg2="dk2" tx2="lt2" accent1="accent1" accent2="accent2" accent3="accent3" accent4="accent4" accent5="accent5" accent6="accent6" hlink="hlink" folHlink="folHlink"/>
  </p:clrMapOvr>
</p:sld>
</file>

<file path=ppt/slides/slide16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p:nvPr>
        </p:nvSpPr>
        <p:spPr>
          <a:xfrm>
            <a:off x="1088684" y="804519"/>
            <a:ext cx="7202456" cy="1049235"/>
          </a:xfrm>
        </p:spPr>
        <p:txBody>
          <a:bodyPr>
            <a:normAutofit/>
          </a:bodyPr>
          <a:lstStyle/>
          <a:p>
            <a:r>
              <a:rPr lang="es-MX" dirty="0"/>
              <a:t>Ejemplo ClienteNB.java (2/6)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1"/>
          </p:nvPr>
        </p:nvSpPr>
        <p:spPr>
          <a:xfrm>
            <a:off x="827584" y="2015732"/>
            <a:ext cx="7463556" cy="4365596"/>
          </a:xfrm>
        </p:spPr>
        <p:txBody>
          <a:bodyPr>
            <a:normAutofit/>
          </a:bodyPr>
          <a:lstStyle/>
          <a:p>
            <a:pPr marL="0" indent="0">
              <a:lnSpc>
                <a:spcPct val="110000"/>
              </a:lnSpc>
              <a:buNone/>
            </a:pPr>
            <a:r>
              <a:rPr lang="es-MX" sz="1600" dirty="0" err="1"/>
              <a:t>while</a:t>
            </a:r>
            <a:r>
              <a:rPr lang="es-MX" sz="1600" dirty="0"/>
              <a:t>(true){</a:t>
            </a:r>
          </a:p>
          <a:p>
            <a:pPr marL="0" indent="0">
              <a:lnSpc>
                <a:spcPct val="110000"/>
              </a:lnSpc>
              <a:buNone/>
            </a:pPr>
            <a:r>
              <a:rPr lang="es-MX" sz="1600" dirty="0"/>
              <a:t>     </a:t>
            </a:r>
            <a:r>
              <a:rPr lang="es-MX" sz="1600" dirty="0" err="1"/>
              <a:t>sel.select</a:t>
            </a:r>
            <a:r>
              <a:rPr lang="es-MX" sz="1600" dirty="0"/>
              <a:t>();</a:t>
            </a:r>
          </a:p>
          <a:p>
            <a:pPr marL="0" indent="0">
              <a:lnSpc>
                <a:spcPct val="110000"/>
              </a:lnSpc>
              <a:buNone/>
            </a:pPr>
            <a:r>
              <a:rPr lang="es-MX" sz="1600" dirty="0"/>
              <a:t>     </a:t>
            </a:r>
            <a:r>
              <a:rPr lang="es-MX" sz="1600" dirty="0" err="1"/>
              <a:t>Iterator</a:t>
            </a:r>
            <a:r>
              <a:rPr lang="es-MX" sz="1600" dirty="0"/>
              <a:t>&lt;</a:t>
            </a:r>
            <a:r>
              <a:rPr lang="es-MX" sz="1600" dirty="0" err="1"/>
              <a:t>SelectionKey</a:t>
            </a:r>
            <a:r>
              <a:rPr lang="es-MX" sz="1600" dirty="0"/>
              <a:t>&gt;</a:t>
            </a:r>
            <a:r>
              <a:rPr lang="es-MX" sz="1600" dirty="0" err="1"/>
              <a:t>it</a:t>
            </a:r>
            <a:r>
              <a:rPr lang="es-MX" sz="1600" dirty="0"/>
              <a:t> = </a:t>
            </a:r>
            <a:r>
              <a:rPr lang="es-MX" sz="1600" dirty="0" err="1"/>
              <a:t>sel.selectedKeys</a:t>
            </a:r>
            <a:r>
              <a:rPr lang="es-MX" sz="1600" dirty="0"/>
              <a:t>().</a:t>
            </a:r>
            <a:r>
              <a:rPr lang="es-MX" sz="1600" dirty="0" err="1"/>
              <a:t>iterator</a:t>
            </a:r>
            <a:r>
              <a:rPr lang="es-MX" sz="1600" dirty="0"/>
              <a:t>();</a:t>
            </a:r>
          </a:p>
          <a:p>
            <a:pPr marL="0" indent="0">
              <a:lnSpc>
                <a:spcPct val="110000"/>
              </a:lnSpc>
              <a:buNone/>
            </a:pPr>
            <a:r>
              <a:rPr lang="es-MX" sz="1600" dirty="0"/>
              <a:t>     </a:t>
            </a:r>
            <a:r>
              <a:rPr lang="es-MX" sz="1600" dirty="0" err="1"/>
              <a:t>while</a:t>
            </a:r>
            <a:r>
              <a:rPr lang="es-MX" sz="1600" dirty="0"/>
              <a:t>(</a:t>
            </a:r>
            <a:r>
              <a:rPr lang="es-MX" sz="1600" dirty="0" err="1"/>
              <a:t>it.hasNext</a:t>
            </a:r>
            <a:r>
              <a:rPr lang="es-MX" sz="1600" dirty="0"/>
              <a:t>()){</a:t>
            </a:r>
          </a:p>
          <a:p>
            <a:pPr marL="0" indent="0">
              <a:lnSpc>
                <a:spcPct val="110000"/>
              </a:lnSpc>
              <a:buNone/>
            </a:pPr>
            <a:r>
              <a:rPr lang="es-MX" sz="1600" dirty="0"/>
              <a:t>           </a:t>
            </a:r>
            <a:r>
              <a:rPr lang="es-MX" sz="1600" dirty="0" err="1"/>
              <a:t>SelectionKey</a:t>
            </a:r>
            <a:r>
              <a:rPr lang="es-MX" sz="1600" dirty="0"/>
              <a:t> k = (</a:t>
            </a:r>
            <a:r>
              <a:rPr lang="es-MX" sz="1600" dirty="0" err="1"/>
              <a:t>SelectionKey</a:t>
            </a:r>
            <a:r>
              <a:rPr lang="es-MX" sz="1600" dirty="0"/>
              <a:t>)</a:t>
            </a:r>
            <a:r>
              <a:rPr lang="es-MX" sz="1600" dirty="0" err="1"/>
              <a:t>it.next</a:t>
            </a:r>
            <a:r>
              <a:rPr lang="es-MX" sz="1600" dirty="0"/>
              <a:t>();</a:t>
            </a:r>
          </a:p>
          <a:p>
            <a:pPr marL="0" indent="0">
              <a:lnSpc>
                <a:spcPct val="110000"/>
              </a:lnSpc>
              <a:buNone/>
            </a:pPr>
            <a:r>
              <a:rPr lang="es-MX" sz="1600" dirty="0"/>
              <a:t>           </a:t>
            </a:r>
            <a:r>
              <a:rPr lang="es-MX" sz="1600" dirty="0" err="1"/>
              <a:t>it.remove</a:t>
            </a:r>
            <a:r>
              <a:rPr lang="es-MX" sz="1600" dirty="0"/>
              <a:t>();</a:t>
            </a:r>
          </a:p>
          <a:p>
            <a:pPr marL="0" indent="0">
              <a:lnSpc>
                <a:spcPct val="110000"/>
              </a:lnSpc>
              <a:buNone/>
            </a:pPr>
            <a:r>
              <a:rPr lang="es-MX" sz="1600" dirty="0"/>
              <a:t>           </a:t>
            </a:r>
            <a:r>
              <a:rPr lang="es-MX" sz="1600" dirty="0" err="1"/>
              <a:t>if</a:t>
            </a:r>
            <a:r>
              <a:rPr lang="es-MX" sz="1600" dirty="0"/>
              <a:t>(</a:t>
            </a:r>
            <a:r>
              <a:rPr lang="es-MX" sz="1600" dirty="0" err="1"/>
              <a:t>k.isConnectable</a:t>
            </a:r>
            <a:r>
              <a:rPr lang="es-MX" sz="1600" dirty="0"/>
              <a:t>()){</a:t>
            </a:r>
          </a:p>
          <a:p>
            <a:pPr marL="0" indent="0">
              <a:lnSpc>
                <a:spcPct val="110000"/>
              </a:lnSpc>
              <a:buNone/>
            </a:pPr>
            <a:r>
              <a:rPr lang="es-MX" sz="1600" dirty="0"/>
              <a:t>                  </a:t>
            </a:r>
            <a:r>
              <a:rPr lang="es-MX" sz="1600" dirty="0" err="1"/>
              <a:t>SocketChannel</a:t>
            </a:r>
            <a:r>
              <a:rPr lang="es-MX" sz="1600" dirty="0"/>
              <a:t> ch = (</a:t>
            </a:r>
            <a:r>
              <a:rPr lang="es-MX" sz="1600" dirty="0" err="1"/>
              <a:t>SocketChannel</a:t>
            </a:r>
            <a:r>
              <a:rPr lang="es-MX" sz="1600" dirty="0"/>
              <a:t>)</a:t>
            </a:r>
            <a:r>
              <a:rPr lang="es-MX" sz="1600" dirty="0" err="1"/>
              <a:t>k.channel</a:t>
            </a:r>
            <a:r>
              <a:rPr lang="es-MX" sz="1600" dirty="0"/>
              <a:t>();</a:t>
            </a:r>
          </a:p>
          <a:p>
            <a:pPr marL="0" indent="0">
              <a:lnSpc>
                <a:spcPct val="110000"/>
              </a:lnSpc>
              <a:buNone/>
            </a:pPr>
            <a:r>
              <a:rPr lang="es-MX" sz="1600" dirty="0"/>
              <a:t>                   </a:t>
            </a:r>
            <a:r>
              <a:rPr lang="es-MX" sz="1600" dirty="0" err="1"/>
              <a:t>if</a:t>
            </a:r>
            <a:r>
              <a:rPr lang="es-MX" sz="1600" dirty="0"/>
              <a:t>(</a:t>
            </a:r>
            <a:r>
              <a:rPr lang="es-MX" sz="1600" dirty="0" err="1"/>
              <a:t>ch.isConnectionPending</a:t>
            </a:r>
            <a:r>
              <a:rPr lang="es-MX" sz="1600" dirty="0"/>
              <a:t>()){</a:t>
            </a:r>
          </a:p>
          <a:p>
            <a:pPr marL="0" indent="0">
              <a:lnSpc>
                <a:spcPct val="110000"/>
              </a:lnSpc>
              <a:buNone/>
            </a:pPr>
            <a:r>
              <a:rPr lang="es-MX" sz="1600" dirty="0"/>
              <a:t>                        </a:t>
            </a:r>
            <a:r>
              <a:rPr lang="es-MX" sz="1600" dirty="0" err="1"/>
              <a:t>System.out.println</a:t>
            </a:r>
            <a:r>
              <a:rPr lang="es-MX" sz="1600" dirty="0"/>
              <a:t>("Estableciendo </a:t>
            </a:r>
            <a:r>
              <a:rPr lang="es-MX" sz="1600" dirty="0" err="1"/>
              <a:t>conexion</a:t>
            </a:r>
            <a:r>
              <a:rPr lang="es-MX" sz="1600" dirty="0"/>
              <a:t> con el servidor... espere..");</a:t>
            </a:r>
          </a:p>
          <a:p>
            <a:pPr marL="0" indent="0">
              <a:lnSpc>
                <a:spcPct val="110000"/>
              </a:lnSpc>
              <a:buNone/>
            </a:pPr>
            <a:r>
              <a:rPr lang="es-MX" sz="1600" dirty="0"/>
              <a:t>                            </a:t>
            </a:r>
          </a:p>
        </p:txBody>
      </p:sp>
    </p:spTree>
    <p:extLst>
      <p:ext uri="{BB962C8B-B14F-4D97-AF65-F5344CB8AC3E}">
        <p14:creationId xmlns:p14="http://schemas.microsoft.com/office/powerpoint/2010/main" val="770337740"/>
      </p:ext>
    </p:extLst>
  </p:cSld>
  <p:clrMapOvr>
    <a:overrideClrMapping bg1="dk1" tx1="lt1" bg2="dk2" tx2="lt2" accent1="accent1" accent2="accent2" accent3="accent3" accent4="accent4" accent5="accent5" accent6="accent6" hlink="hlink" folHlink="folHlink"/>
  </p:clrMapOvr>
</p:sld>
</file>

<file path=ppt/slides/slide16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p:nvPr>
        </p:nvSpPr>
        <p:spPr>
          <a:xfrm>
            <a:off x="1088684" y="804519"/>
            <a:ext cx="7202456" cy="1049235"/>
          </a:xfrm>
        </p:spPr>
        <p:txBody>
          <a:bodyPr>
            <a:normAutofit/>
          </a:bodyPr>
          <a:lstStyle/>
          <a:p>
            <a:r>
              <a:rPr lang="es-MX" dirty="0"/>
              <a:t>Ejemplo ClienteNB.java (3/6)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1"/>
          </p:nvPr>
        </p:nvSpPr>
        <p:spPr>
          <a:xfrm>
            <a:off x="1088684" y="1853754"/>
            <a:ext cx="7202456" cy="4671590"/>
          </a:xfrm>
        </p:spPr>
        <p:txBody>
          <a:bodyPr>
            <a:normAutofit/>
          </a:bodyPr>
          <a:lstStyle/>
          <a:p>
            <a:pPr marL="0" indent="0">
              <a:lnSpc>
                <a:spcPct val="110000"/>
              </a:lnSpc>
              <a:buNone/>
            </a:pPr>
            <a:r>
              <a:rPr lang="es-MX" sz="1400" dirty="0"/>
              <a:t>      try{</a:t>
            </a:r>
          </a:p>
          <a:p>
            <a:pPr marL="0" indent="0">
              <a:lnSpc>
                <a:spcPct val="110000"/>
              </a:lnSpc>
              <a:buNone/>
            </a:pPr>
            <a:r>
              <a:rPr lang="es-MX" sz="1400" dirty="0"/>
              <a:t>         </a:t>
            </a:r>
            <a:r>
              <a:rPr lang="es-MX" sz="1400" dirty="0" err="1"/>
              <a:t>ch.finishConnect</a:t>
            </a:r>
            <a:r>
              <a:rPr lang="es-MX" sz="1400" dirty="0"/>
              <a:t>();</a:t>
            </a:r>
          </a:p>
          <a:p>
            <a:pPr marL="0" indent="0">
              <a:lnSpc>
                <a:spcPct val="110000"/>
              </a:lnSpc>
              <a:buNone/>
            </a:pPr>
            <a:r>
              <a:rPr lang="es-MX" sz="1400" dirty="0"/>
              <a:t>      }catch(</a:t>
            </a:r>
            <a:r>
              <a:rPr lang="es-MX" sz="1400" dirty="0" err="1"/>
              <a:t>Exception</a:t>
            </a:r>
            <a:r>
              <a:rPr lang="es-MX" sz="1400" dirty="0"/>
              <a:t> e){</a:t>
            </a:r>
          </a:p>
          <a:p>
            <a:pPr marL="0" indent="0">
              <a:lnSpc>
                <a:spcPct val="110000"/>
              </a:lnSpc>
              <a:buNone/>
            </a:pPr>
            <a:r>
              <a:rPr lang="es-MX" sz="1400" dirty="0"/>
              <a:t>          </a:t>
            </a:r>
            <a:r>
              <a:rPr lang="es-MX" sz="1400" dirty="0" err="1"/>
              <a:t>e.printStackTrace</a:t>
            </a:r>
            <a:r>
              <a:rPr lang="es-MX" sz="1400" dirty="0"/>
              <a:t>();</a:t>
            </a:r>
          </a:p>
          <a:p>
            <a:pPr marL="0" indent="0">
              <a:lnSpc>
                <a:spcPct val="110000"/>
              </a:lnSpc>
              <a:buNone/>
            </a:pPr>
            <a:r>
              <a:rPr lang="es-MX" sz="1400" dirty="0"/>
              <a:t>      }//catch</a:t>
            </a:r>
          </a:p>
          <a:p>
            <a:pPr marL="0" indent="0">
              <a:lnSpc>
                <a:spcPct val="110000"/>
              </a:lnSpc>
              <a:buNone/>
            </a:pPr>
            <a:r>
              <a:rPr lang="es-MX" sz="1400" dirty="0"/>
              <a:t>      </a:t>
            </a:r>
            <a:r>
              <a:rPr lang="es-MX" sz="1400" dirty="0" err="1"/>
              <a:t>System.out.print</a:t>
            </a:r>
            <a:r>
              <a:rPr lang="es-MX" sz="1400" dirty="0"/>
              <a:t>("</a:t>
            </a:r>
            <a:r>
              <a:rPr lang="es-MX" sz="1400" dirty="0" err="1"/>
              <a:t>Conexion</a:t>
            </a:r>
            <a:r>
              <a:rPr lang="es-MX" sz="1400" dirty="0"/>
              <a:t> establecida</a:t>
            </a:r>
            <a:r>
              <a:rPr lang="es-MX" sz="1200" dirty="0"/>
              <a:t>...\n”);</a:t>
            </a:r>
            <a:endParaRPr lang="es-MX" sz="1400" dirty="0"/>
          </a:p>
          <a:p>
            <a:pPr marL="0" indent="0">
              <a:lnSpc>
                <a:spcPct val="110000"/>
              </a:lnSpc>
              <a:buNone/>
            </a:pPr>
            <a:r>
              <a:rPr lang="es-MX" sz="1400" dirty="0"/>
              <a:t>      </a:t>
            </a:r>
            <a:r>
              <a:rPr lang="es-MX" sz="1400" dirty="0" err="1"/>
              <a:t>System.out.println</a:t>
            </a:r>
            <a:r>
              <a:rPr lang="es-MX" sz="1400" dirty="0"/>
              <a:t>(" Escribe texto &lt;</a:t>
            </a:r>
            <a:r>
              <a:rPr lang="es-MX" sz="1400" dirty="0" err="1"/>
              <a:t>Enter</a:t>
            </a:r>
            <a:r>
              <a:rPr lang="es-MX" sz="1400" dirty="0"/>
              <a:t>&gt; para enviar,“);</a:t>
            </a:r>
          </a:p>
          <a:p>
            <a:pPr marL="0" indent="0">
              <a:lnSpc>
                <a:spcPct val="110000"/>
              </a:lnSpc>
              <a:buNone/>
            </a:pPr>
            <a:r>
              <a:rPr lang="es-MX" sz="1400" dirty="0"/>
              <a:t>      </a:t>
            </a:r>
            <a:r>
              <a:rPr lang="es-MX" sz="1400" dirty="0" err="1"/>
              <a:t>System.out.println</a:t>
            </a:r>
            <a:r>
              <a:rPr lang="es-MX" sz="1400" dirty="0"/>
              <a:t>(“ SALIR para terminar:");</a:t>
            </a:r>
          </a:p>
          <a:p>
            <a:pPr marL="0" indent="0">
              <a:lnSpc>
                <a:spcPct val="110000"/>
              </a:lnSpc>
              <a:buNone/>
            </a:pPr>
            <a:r>
              <a:rPr lang="es-MX" sz="1400" dirty="0"/>
              <a:t>   }//</a:t>
            </a:r>
            <a:r>
              <a:rPr lang="es-MX" sz="1400" dirty="0" err="1"/>
              <a:t>if</a:t>
            </a:r>
            <a:endParaRPr lang="es-MX" sz="1400" dirty="0"/>
          </a:p>
          <a:p>
            <a:pPr marL="0" indent="0">
              <a:lnSpc>
                <a:spcPct val="110000"/>
              </a:lnSpc>
              <a:buNone/>
            </a:pPr>
            <a:r>
              <a:rPr lang="es-MX" sz="1400" dirty="0"/>
              <a:t>   </a:t>
            </a:r>
            <a:r>
              <a:rPr lang="es-MX" sz="1400" dirty="0" err="1"/>
              <a:t>ch.register</a:t>
            </a:r>
            <a:r>
              <a:rPr lang="es-MX" sz="1400" dirty="0"/>
              <a:t>(</a:t>
            </a:r>
            <a:r>
              <a:rPr lang="es-MX" sz="1400" dirty="0" err="1"/>
              <a:t>sel</a:t>
            </a:r>
            <a:r>
              <a:rPr lang="es-MX" sz="1400" dirty="0"/>
              <a:t>, </a:t>
            </a:r>
            <a:r>
              <a:rPr lang="es-MX" sz="1400" dirty="0" err="1"/>
              <a:t>SelectionKey.OP_READ|SelectionKey.OP_WRITE</a:t>
            </a:r>
            <a:r>
              <a:rPr lang="es-MX" sz="1400" dirty="0"/>
              <a:t>);</a:t>
            </a:r>
          </a:p>
          <a:p>
            <a:pPr marL="0" indent="0">
              <a:lnSpc>
                <a:spcPct val="110000"/>
              </a:lnSpc>
              <a:buNone/>
            </a:pPr>
            <a:r>
              <a:rPr lang="es-MX" sz="1400" dirty="0"/>
              <a:t>   </a:t>
            </a:r>
            <a:r>
              <a:rPr lang="es-MX" sz="1400" dirty="0" err="1"/>
              <a:t>continue</a:t>
            </a:r>
            <a:r>
              <a:rPr lang="es-MX" sz="1400" dirty="0"/>
              <a:t>;</a:t>
            </a:r>
          </a:p>
          <a:p>
            <a:pPr marL="0" indent="0">
              <a:lnSpc>
                <a:spcPct val="110000"/>
              </a:lnSpc>
              <a:buNone/>
            </a:pPr>
            <a:r>
              <a:rPr lang="es-MX" sz="1400" dirty="0"/>
              <a:t>}//</a:t>
            </a:r>
            <a:r>
              <a:rPr lang="es-MX" sz="1400" dirty="0" err="1"/>
              <a:t>if</a:t>
            </a:r>
            <a:endParaRPr lang="es-MX" sz="1400" dirty="0"/>
          </a:p>
        </p:txBody>
      </p:sp>
    </p:spTree>
    <p:extLst>
      <p:ext uri="{BB962C8B-B14F-4D97-AF65-F5344CB8AC3E}">
        <p14:creationId xmlns:p14="http://schemas.microsoft.com/office/powerpoint/2010/main" val="2209507223"/>
      </p:ext>
    </p:extLst>
  </p:cSld>
  <p:clrMapOvr>
    <a:overrideClrMapping bg1="dk1" tx1="lt1" bg2="dk2" tx2="lt2" accent1="accent1" accent2="accent2" accent3="accent3" accent4="accent4" accent5="accent5" accent6="accent6" hlink="hlink" folHlink="folHlink"/>
  </p:clrMapOvr>
</p:sld>
</file>

<file path=ppt/slides/slide16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p:nvPr>
        </p:nvSpPr>
        <p:spPr>
          <a:xfrm>
            <a:off x="1088684" y="804519"/>
            <a:ext cx="7202456" cy="1049235"/>
          </a:xfrm>
        </p:spPr>
        <p:txBody>
          <a:bodyPr>
            <a:normAutofit/>
          </a:bodyPr>
          <a:lstStyle/>
          <a:p>
            <a:r>
              <a:rPr lang="es-MX" dirty="0"/>
              <a:t>Ejemplo ClienteNB.java (4/6)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1"/>
          </p:nvPr>
        </p:nvSpPr>
        <p:spPr>
          <a:xfrm>
            <a:off x="1088684" y="2015732"/>
            <a:ext cx="7202456" cy="4221580"/>
          </a:xfrm>
        </p:spPr>
        <p:txBody>
          <a:bodyPr>
            <a:normAutofit/>
          </a:bodyPr>
          <a:lstStyle/>
          <a:p>
            <a:pPr marL="0" indent="0">
              <a:lnSpc>
                <a:spcPct val="110000"/>
              </a:lnSpc>
              <a:buNone/>
            </a:pPr>
            <a:r>
              <a:rPr lang="es-MX" sz="1600" err="1"/>
              <a:t>if</a:t>
            </a:r>
            <a:r>
              <a:rPr lang="es-MX" sz="1600"/>
              <a:t>(</a:t>
            </a:r>
            <a:r>
              <a:rPr lang="es-MX" sz="1600" err="1"/>
              <a:t>k.isReadable</a:t>
            </a:r>
            <a:r>
              <a:rPr lang="es-MX" sz="1600"/>
              <a:t>()){</a:t>
            </a:r>
          </a:p>
          <a:p>
            <a:pPr marL="0" indent="0">
              <a:lnSpc>
                <a:spcPct val="110000"/>
              </a:lnSpc>
              <a:buNone/>
            </a:pPr>
            <a:r>
              <a:rPr lang="es-MX" sz="1600"/>
              <a:t>     </a:t>
            </a:r>
            <a:r>
              <a:rPr lang="es-MX" sz="1600" err="1"/>
              <a:t>SocketChannel</a:t>
            </a:r>
            <a:r>
              <a:rPr lang="es-MX" sz="1600"/>
              <a:t> ch = (</a:t>
            </a:r>
            <a:r>
              <a:rPr lang="es-MX" sz="1600" err="1"/>
              <a:t>SocketChannel</a:t>
            </a:r>
            <a:r>
              <a:rPr lang="es-MX" sz="1600"/>
              <a:t>)</a:t>
            </a:r>
            <a:r>
              <a:rPr lang="es-MX" sz="1600" err="1"/>
              <a:t>k.channel</a:t>
            </a:r>
            <a:r>
              <a:rPr lang="es-MX" sz="1600"/>
              <a:t>();</a:t>
            </a:r>
          </a:p>
          <a:p>
            <a:pPr marL="0" indent="0">
              <a:lnSpc>
                <a:spcPct val="110000"/>
              </a:lnSpc>
              <a:buNone/>
            </a:pPr>
            <a:r>
              <a:rPr lang="es-MX" sz="1600"/>
              <a:t>      b1 = </a:t>
            </a:r>
            <a:r>
              <a:rPr lang="es-MX" sz="1600" err="1"/>
              <a:t>ByteBuffer.allocate</a:t>
            </a:r>
            <a:r>
              <a:rPr lang="es-MX" sz="1600"/>
              <a:t>(2000);</a:t>
            </a:r>
          </a:p>
          <a:p>
            <a:pPr marL="0" indent="0">
              <a:lnSpc>
                <a:spcPct val="110000"/>
              </a:lnSpc>
              <a:buNone/>
            </a:pPr>
            <a:r>
              <a:rPr lang="es-MX" sz="1600"/>
              <a:t>      b1.clear();</a:t>
            </a:r>
          </a:p>
          <a:p>
            <a:pPr marL="0" indent="0">
              <a:lnSpc>
                <a:spcPct val="110000"/>
              </a:lnSpc>
              <a:buNone/>
            </a:pPr>
            <a:r>
              <a:rPr lang="es-MX" sz="1600"/>
              <a:t>      </a:t>
            </a:r>
            <a:r>
              <a:rPr lang="es-MX" sz="1600" err="1"/>
              <a:t>int</a:t>
            </a:r>
            <a:r>
              <a:rPr lang="es-MX" sz="1600"/>
              <a:t> n = </a:t>
            </a:r>
            <a:r>
              <a:rPr lang="es-MX" sz="1600" err="1"/>
              <a:t>ch.read</a:t>
            </a:r>
            <a:r>
              <a:rPr lang="es-MX" sz="1600"/>
              <a:t>(b1);</a:t>
            </a:r>
          </a:p>
          <a:p>
            <a:pPr marL="0" indent="0">
              <a:lnSpc>
                <a:spcPct val="110000"/>
              </a:lnSpc>
              <a:buNone/>
            </a:pPr>
            <a:r>
              <a:rPr lang="es-MX" sz="1600"/>
              <a:t>      b1.flip();</a:t>
            </a:r>
          </a:p>
          <a:p>
            <a:pPr marL="0" indent="0">
              <a:lnSpc>
                <a:spcPct val="110000"/>
              </a:lnSpc>
              <a:buNone/>
            </a:pPr>
            <a:r>
              <a:rPr lang="es-MX" sz="1600"/>
              <a:t>      </a:t>
            </a:r>
            <a:r>
              <a:rPr lang="es-MX" sz="1600" err="1"/>
              <a:t>String</a:t>
            </a:r>
            <a:r>
              <a:rPr lang="es-MX" sz="1600"/>
              <a:t> eco = new </a:t>
            </a:r>
            <a:r>
              <a:rPr lang="es-MX" sz="1600" err="1"/>
              <a:t>String</a:t>
            </a:r>
            <a:r>
              <a:rPr lang="es-MX" sz="1600"/>
              <a:t>(b1.array(),0,n);</a:t>
            </a:r>
          </a:p>
          <a:p>
            <a:pPr marL="0" indent="0">
              <a:lnSpc>
                <a:spcPct val="110000"/>
              </a:lnSpc>
              <a:buNone/>
            </a:pPr>
            <a:r>
              <a:rPr lang="es-MX" sz="1600"/>
              <a:t>      </a:t>
            </a:r>
            <a:r>
              <a:rPr lang="es-MX" sz="1600" err="1"/>
              <a:t>System.out.println</a:t>
            </a:r>
            <a:r>
              <a:rPr lang="es-MX" sz="1600"/>
              <a:t>("Eco  de "+n+" bytes recibido: "+eco);</a:t>
            </a:r>
          </a:p>
          <a:p>
            <a:pPr marL="0" indent="0">
              <a:lnSpc>
                <a:spcPct val="110000"/>
              </a:lnSpc>
              <a:buNone/>
            </a:pPr>
            <a:r>
              <a:rPr lang="es-MX" sz="1600"/>
              <a:t>      </a:t>
            </a:r>
            <a:r>
              <a:rPr lang="es-MX" sz="1600" err="1"/>
              <a:t>k.interestOps</a:t>
            </a:r>
            <a:r>
              <a:rPr lang="es-MX" sz="1600"/>
              <a:t>(</a:t>
            </a:r>
            <a:r>
              <a:rPr lang="es-MX" sz="1600" err="1"/>
              <a:t>SelectionKey.OP_WRITE</a:t>
            </a:r>
            <a:r>
              <a:rPr lang="es-MX" sz="1600"/>
              <a:t>);</a:t>
            </a:r>
          </a:p>
          <a:p>
            <a:pPr marL="0" indent="0">
              <a:lnSpc>
                <a:spcPct val="110000"/>
              </a:lnSpc>
              <a:buNone/>
            </a:pPr>
            <a:r>
              <a:rPr lang="es-MX" sz="1600"/>
              <a:t>      </a:t>
            </a:r>
            <a:r>
              <a:rPr lang="es-MX" sz="1600" err="1"/>
              <a:t>continue</a:t>
            </a:r>
            <a:r>
              <a:rPr lang="es-MX" sz="1600"/>
              <a:t>;</a:t>
            </a:r>
          </a:p>
        </p:txBody>
      </p:sp>
    </p:spTree>
    <p:extLst>
      <p:ext uri="{BB962C8B-B14F-4D97-AF65-F5344CB8AC3E}">
        <p14:creationId xmlns:p14="http://schemas.microsoft.com/office/powerpoint/2010/main" val="1842233104"/>
      </p:ext>
    </p:extLst>
  </p:cSld>
  <p:clrMapOvr>
    <a:overrideClrMapping bg1="dk1" tx1="lt1" bg2="dk2" tx2="lt2" accent1="accent1" accent2="accent2" accent3="accent3" accent4="accent4" accent5="accent5" accent6="accent6" hlink="hlink" folHlink="folHlink"/>
  </p:clrMapOvr>
</p:sld>
</file>

<file path=ppt/slides/slide16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idx="4294967295"/>
          </p:nvPr>
        </p:nvSpPr>
        <p:spPr>
          <a:xfrm>
            <a:off x="5148263" y="2565400"/>
            <a:ext cx="3995737" cy="1049338"/>
          </a:xfrm>
        </p:spPr>
        <p:txBody>
          <a:bodyPr>
            <a:normAutofit fontScale="90000"/>
          </a:bodyPr>
          <a:lstStyle/>
          <a:p>
            <a:pPr algn="r"/>
            <a:r>
              <a:rPr lang="es-MX" dirty="0"/>
              <a:t>Ejemplo ClienteNB.java (5/6)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4294967295"/>
          </p:nvPr>
        </p:nvSpPr>
        <p:spPr>
          <a:xfrm>
            <a:off x="0" y="333375"/>
            <a:ext cx="5834063" cy="5832475"/>
          </a:xfrm>
        </p:spPr>
        <p:txBody>
          <a:bodyPr>
            <a:normAutofit/>
          </a:bodyPr>
          <a:lstStyle/>
          <a:p>
            <a:pPr marL="0" indent="0">
              <a:lnSpc>
                <a:spcPct val="110000"/>
              </a:lnSpc>
              <a:buNone/>
            </a:pPr>
            <a:r>
              <a:rPr lang="es-MX" sz="1600" dirty="0"/>
              <a:t>                  } </a:t>
            </a:r>
            <a:r>
              <a:rPr lang="es-MX" sz="1600" dirty="0" err="1"/>
              <a:t>else</a:t>
            </a:r>
            <a:r>
              <a:rPr lang="es-MX" sz="1600" dirty="0"/>
              <a:t> </a:t>
            </a:r>
            <a:r>
              <a:rPr lang="es-MX" sz="1600" dirty="0" err="1"/>
              <a:t>if</a:t>
            </a:r>
            <a:r>
              <a:rPr lang="es-MX" sz="1600" dirty="0"/>
              <a:t>(</a:t>
            </a:r>
            <a:r>
              <a:rPr lang="es-MX" sz="1600" dirty="0" err="1"/>
              <a:t>k.isWritable</a:t>
            </a:r>
            <a:r>
              <a:rPr lang="es-MX" sz="1600" dirty="0"/>
              <a:t>()){</a:t>
            </a:r>
          </a:p>
          <a:p>
            <a:pPr marL="0" indent="0">
              <a:lnSpc>
                <a:spcPct val="110000"/>
              </a:lnSpc>
              <a:buNone/>
            </a:pPr>
            <a:r>
              <a:rPr lang="es-MX" sz="1600" dirty="0"/>
              <a:t>                       </a:t>
            </a:r>
            <a:r>
              <a:rPr lang="es-MX" sz="1600" dirty="0" err="1"/>
              <a:t>SocketChannel</a:t>
            </a:r>
            <a:r>
              <a:rPr lang="es-MX" sz="1600" dirty="0"/>
              <a:t> ch = (</a:t>
            </a:r>
            <a:r>
              <a:rPr lang="es-MX" sz="1600" dirty="0" err="1"/>
              <a:t>SocketChannel</a:t>
            </a:r>
            <a:r>
              <a:rPr lang="es-MX" sz="1600" dirty="0"/>
              <a:t>)</a:t>
            </a:r>
            <a:r>
              <a:rPr lang="es-MX" sz="1600" dirty="0" err="1"/>
              <a:t>k.channel</a:t>
            </a:r>
            <a:r>
              <a:rPr lang="es-MX" sz="1600" dirty="0"/>
              <a:t>();</a:t>
            </a:r>
          </a:p>
          <a:p>
            <a:pPr marL="0" indent="0">
              <a:lnSpc>
                <a:spcPct val="110000"/>
              </a:lnSpc>
              <a:buNone/>
            </a:pPr>
            <a:r>
              <a:rPr lang="es-MX" sz="1600" dirty="0"/>
              <a:t>                       </a:t>
            </a:r>
            <a:r>
              <a:rPr lang="es-MX" sz="1600" dirty="0" err="1"/>
              <a:t>String</a:t>
            </a:r>
            <a:r>
              <a:rPr lang="es-MX" sz="1600" dirty="0"/>
              <a:t> datos=""; </a:t>
            </a:r>
          </a:p>
          <a:p>
            <a:pPr marL="0" indent="0">
              <a:lnSpc>
                <a:spcPct val="110000"/>
              </a:lnSpc>
              <a:buNone/>
            </a:pPr>
            <a:r>
              <a:rPr lang="es-MX" sz="1600" dirty="0"/>
              <a:t>                       datos=</a:t>
            </a:r>
            <a:r>
              <a:rPr lang="es-MX" sz="1600" dirty="0" err="1"/>
              <a:t>br.readLine</a:t>
            </a:r>
            <a:r>
              <a:rPr lang="es-MX" sz="1600" dirty="0"/>
              <a:t>();</a:t>
            </a:r>
          </a:p>
          <a:p>
            <a:pPr marL="0" indent="0">
              <a:lnSpc>
                <a:spcPct val="110000"/>
              </a:lnSpc>
              <a:buNone/>
            </a:pPr>
            <a:r>
              <a:rPr lang="es-MX" sz="1600" dirty="0"/>
              <a:t>                       </a:t>
            </a:r>
            <a:r>
              <a:rPr lang="es-MX" sz="1600" dirty="0" err="1"/>
              <a:t>if</a:t>
            </a:r>
            <a:r>
              <a:rPr lang="es-MX" sz="1600" dirty="0"/>
              <a:t> (</a:t>
            </a:r>
            <a:r>
              <a:rPr lang="es-MX" sz="1600" dirty="0" err="1"/>
              <a:t>datos.equalsIgnoreCase</a:t>
            </a:r>
            <a:r>
              <a:rPr lang="es-MX" sz="1600" dirty="0"/>
              <a:t>("SALIR")){</a:t>
            </a:r>
          </a:p>
          <a:p>
            <a:pPr marL="0" indent="0">
              <a:lnSpc>
                <a:spcPct val="110000"/>
              </a:lnSpc>
              <a:buNone/>
            </a:pPr>
            <a:r>
              <a:rPr lang="es-MX" sz="1600" dirty="0"/>
              <a:t>                            </a:t>
            </a:r>
            <a:r>
              <a:rPr lang="es-MX" sz="1600" dirty="0" err="1"/>
              <a:t>System.out.println</a:t>
            </a:r>
            <a:r>
              <a:rPr lang="es-MX" sz="1600" dirty="0"/>
              <a:t>("Termina </a:t>
            </a:r>
            <a:r>
              <a:rPr lang="es-MX" sz="1600" dirty="0" err="1"/>
              <a:t>aplicacion</a:t>
            </a:r>
            <a:r>
              <a:rPr lang="es-MX" sz="1600" dirty="0"/>
              <a:t>...");</a:t>
            </a:r>
          </a:p>
          <a:p>
            <a:pPr marL="0" indent="0">
              <a:lnSpc>
                <a:spcPct val="110000"/>
              </a:lnSpc>
              <a:buNone/>
            </a:pPr>
            <a:r>
              <a:rPr lang="es-MX" sz="1600" dirty="0"/>
              <a:t>                            byte[]mm = "SALIR".</a:t>
            </a:r>
            <a:r>
              <a:rPr lang="es-MX" sz="1600" dirty="0" err="1"/>
              <a:t>getBytes</a:t>
            </a:r>
            <a:r>
              <a:rPr lang="es-MX" sz="1600" dirty="0"/>
              <a:t>();</a:t>
            </a:r>
          </a:p>
          <a:p>
            <a:pPr marL="0" indent="0">
              <a:lnSpc>
                <a:spcPct val="110000"/>
              </a:lnSpc>
              <a:buNone/>
            </a:pPr>
            <a:r>
              <a:rPr lang="es-MX" sz="1600" dirty="0"/>
              <a:t>                            b2 = </a:t>
            </a:r>
            <a:r>
              <a:rPr lang="es-MX" sz="1600" dirty="0" err="1"/>
              <a:t>ByteBuffer.wrap</a:t>
            </a:r>
            <a:r>
              <a:rPr lang="es-MX" sz="1600" dirty="0"/>
              <a:t>(mm);</a:t>
            </a:r>
          </a:p>
          <a:p>
            <a:pPr marL="0" indent="0">
              <a:lnSpc>
                <a:spcPct val="110000"/>
              </a:lnSpc>
              <a:buNone/>
            </a:pPr>
            <a:r>
              <a:rPr lang="es-MX" sz="1600" dirty="0"/>
              <a:t>                            </a:t>
            </a:r>
            <a:r>
              <a:rPr lang="es-MX" sz="1600" dirty="0" err="1"/>
              <a:t>ch.write</a:t>
            </a:r>
            <a:r>
              <a:rPr lang="es-MX" sz="1600" dirty="0"/>
              <a:t>(b2);</a:t>
            </a:r>
          </a:p>
          <a:p>
            <a:pPr marL="0" indent="0">
              <a:lnSpc>
                <a:spcPct val="110000"/>
              </a:lnSpc>
              <a:buNone/>
            </a:pPr>
            <a:r>
              <a:rPr lang="es-MX" sz="1600" dirty="0"/>
              <a:t>                            </a:t>
            </a:r>
            <a:r>
              <a:rPr lang="es-MX" sz="1600" dirty="0" err="1"/>
              <a:t>k.interestOps</a:t>
            </a:r>
            <a:r>
              <a:rPr lang="es-MX" sz="1600" dirty="0"/>
              <a:t>(</a:t>
            </a:r>
            <a:r>
              <a:rPr lang="es-MX" sz="1600" dirty="0" err="1"/>
              <a:t>SelectionKey.OP_READ</a:t>
            </a:r>
            <a:r>
              <a:rPr lang="es-MX" sz="1600" dirty="0"/>
              <a:t>);</a:t>
            </a:r>
          </a:p>
          <a:p>
            <a:pPr marL="0" indent="0">
              <a:lnSpc>
                <a:spcPct val="110000"/>
              </a:lnSpc>
              <a:buNone/>
            </a:pPr>
            <a:r>
              <a:rPr lang="es-MX" sz="1600" dirty="0"/>
              <a:t>                            </a:t>
            </a:r>
            <a:r>
              <a:rPr lang="es-MX" sz="1600" dirty="0" err="1"/>
              <a:t>k.cancel</a:t>
            </a:r>
            <a:r>
              <a:rPr lang="es-MX" sz="1600" dirty="0"/>
              <a:t>();</a:t>
            </a:r>
          </a:p>
          <a:p>
            <a:pPr marL="0" indent="0">
              <a:lnSpc>
                <a:spcPct val="110000"/>
              </a:lnSpc>
              <a:buNone/>
            </a:pPr>
            <a:r>
              <a:rPr lang="es-MX" sz="1600" dirty="0"/>
              <a:t>                            </a:t>
            </a:r>
            <a:r>
              <a:rPr lang="es-MX" sz="1600" dirty="0" err="1"/>
              <a:t>ch.close</a:t>
            </a:r>
            <a:r>
              <a:rPr lang="es-MX" sz="1600" dirty="0"/>
              <a:t>();</a:t>
            </a:r>
          </a:p>
          <a:p>
            <a:pPr marL="0" indent="0">
              <a:lnSpc>
                <a:spcPct val="110000"/>
              </a:lnSpc>
              <a:buNone/>
            </a:pPr>
            <a:r>
              <a:rPr lang="es-MX" sz="1600" dirty="0"/>
              <a:t>                            </a:t>
            </a:r>
            <a:r>
              <a:rPr lang="es-MX" sz="1600" dirty="0" err="1"/>
              <a:t>System.exit</a:t>
            </a:r>
            <a:r>
              <a:rPr lang="es-MX" sz="1600" dirty="0"/>
              <a:t>(0);</a:t>
            </a:r>
          </a:p>
          <a:p>
            <a:pPr marL="0" indent="0">
              <a:lnSpc>
                <a:spcPct val="110000"/>
              </a:lnSpc>
              <a:buNone/>
            </a:pPr>
            <a:r>
              <a:rPr lang="es-MX" sz="1600" dirty="0"/>
              <a:t>                        }//</a:t>
            </a:r>
            <a:r>
              <a:rPr lang="es-MX" sz="1600" dirty="0" err="1"/>
              <a:t>if</a:t>
            </a:r>
            <a:endParaRPr lang="es-MX" sz="1600" dirty="0"/>
          </a:p>
        </p:txBody>
      </p:sp>
    </p:spTree>
    <p:extLst>
      <p:ext uri="{BB962C8B-B14F-4D97-AF65-F5344CB8AC3E}">
        <p14:creationId xmlns:p14="http://schemas.microsoft.com/office/powerpoint/2010/main" val="1691671539"/>
      </p:ext>
    </p:extLst>
  </p:cSld>
  <p:clrMapOvr>
    <a:overrideClrMapping bg1="dk1" tx1="lt1" bg2="dk2" tx2="lt2" accent1="accent1" accent2="accent2" accent3="accent3" accent4="accent4" accent5="accent5" accent6="accent6" hlink="hlink" folHlink="folHlink"/>
  </p:clrMapOvr>
</p:sld>
</file>

<file path=ppt/slides/slide16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idx="4294967295"/>
          </p:nvPr>
        </p:nvSpPr>
        <p:spPr>
          <a:xfrm>
            <a:off x="6119813" y="3068638"/>
            <a:ext cx="3024187" cy="1049337"/>
          </a:xfrm>
        </p:spPr>
        <p:txBody>
          <a:bodyPr>
            <a:normAutofit fontScale="90000"/>
          </a:bodyPr>
          <a:lstStyle/>
          <a:p>
            <a:pPr algn="r"/>
            <a:r>
              <a:rPr lang="es-MX" dirty="0"/>
              <a:t>Ejemplo ClienteNB.java (6/6)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4294967295"/>
          </p:nvPr>
        </p:nvSpPr>
        <p:spPr>
          <a:xfrm>
            <a:off x="0" y="333375"/>
            <a:ext cx="6807200" cy="5832475"/>
          </a:xfrm>
        </p:spPr>
        <p:txBody>
          <a:bodyPr>
            <a:normAutofit/>
          </a:bodyPr>
          <a:lstStyle/>
          <a:p>
            <a:pPr marL="0" indent="0">
              <a:lnSpc>
                <a:spcPct val="110000"/>
              </a:lnSpc>
              <a:buNone/>
            </a:pPr>
            <a:r>
              <a:rPr lang="es-MX" sz="1600" dirty="0"/>
              <a:t>                        byte[]mm = </a:t>
            </a:r>
            <a:r>
              <a:rPr lang="es-MX" sz="1600" dirty="0" err="1"/>
              <a:t>datos.getBytes</a:t>
            </a:r>
            <a:r>
              <a:rPr lang="es-MX" sz="1600" dirty="0"/>
              <a:t>();</a:t>
            </a:r>
          </a:p>
          <a:p>
            <a:pPr marL="0" indent="0">
              <a:lnSpc>
                <a:spcPct val="110000"/>
              </a:lnSpc>
              <a:buNone/>
            </a:pPr>
            <a:r>
              <a:rPr lang="es-MX" sz="1600" dirty="0"/>
              <a:t>                        </a:t>
            </a:r>
            <a:r>
              <a:rPr lang="es-MX" sz="1600" dirty="0" err="1"/>
              <a:t>System.out.println</a:t>
            </a:r>
            <a:r>
              <a:rPr lang="es-MX" sz="1600" dirty="0"/>
              <a:t>("Enviando eco de "+</a:t>
            </a:r>
            <a:r>
              <a:rPr lang="es-MX" sz="1600" dirty="0" err="1"/>
              <a:t>mm.length</a:t>
            </a:r>
            <a:r>
              <a:rPr lang="es-MX" sz="1600" dirty="0"/>
              <a:t>+" bytes..");</a:t>
            </a:r>
          </a:p>
          <a:p>
            <a:pPr marL="0" indent="0">
              <a:lnSpc>
                <a:spcPct val="110000"/>
              </a:lnSpc>
              <a:buNone/>
            </a:pPr>
            <a:r>
              <a:rPr lang="es-MX" sz="1600" dirty="0"/>
              <a:t>                        b2 = </a:t>
            </a:r>
            <a:r>
              <a:rPr lang="es-MX" sz="1600" dirty="0" err="1"/>
              <a:t>ByteBuffer.wrap</a:t>
            </a:r>
            <a:r>
              <a:rPr lang="es-MX" sz="1600" dirty="0"/>
              <a:t>(mm);</a:t>
            </a:r>
          </a:p>
          <a:p>
            <a:pPr marL="0" indent="0">
              <a:lnSpc>
                <a:spcPct val="110000"/>
              </a:lnSpc>
              <a:buNone/>
            </a:pPr>
            <a:r>
              <a:rPr lang="es-MX" sz="1600" dirty="0"/>
              <a:t>                        </a:t>
            </a:r>
            <a:r>
              <a:rPr lang="es-MX" sz="1600" dirty="0" err="1"/>
              <a:t>ch.write</a:t>
            </a:r>
            <a:r>
              <a:rPr lang="es-MX" sz="1600" dirty="0"/>
              <a:t>(b2);</a:t>
            </a:r>
          </a:p>
          <a:p>
            <a:pPr marL="0" indent="0">
              <a:lnSpc>
                <a:spcPct val="110000"/>
              </a:lnSpc>
              <a:buNone/>
            </a:pPr>
            <a:r>
              <a:rPr lang="es-MX" sz="1600" dirty="0"/>
              <a:t>                        </a:t>
            </a:r>
            <a:r>
              <a:rPr lang="es-MX" sz="1600" dirty="0" err="1"/>
              <a:t>k.interestOps</a:t>
            </a:r>
            <a:r>
              <a:rPr lang="es-MX" sz="1600" dirty="0"/>
              <a:t>(</a:t>
            </a:r>
            <a:r>
              <a:rPr lang="es-MX" sz="1600" dirty="0" err="1"/>
              <a:t>SelectionKey.OP_READ</a:t>
            </a:r>
            <a:r>
              <a:rPr lang="es-MX" sz="1600" dirty="0"/>
              <a:t>);</a:t>
            </a:r>
          </a:p>
          <a:p>
            <a:pPr marL="0" indent="0">
              <a:lnSpc>
                <a:spcPct val="110000"/>
              </a:lnSpc>
              <a:buNone/>
            </a:pPr>
            <a:r>
              <a:rPr lang="es-MX" sz="1600" dirty="0"/>
              <a:t>                       </a:t>
            </a:r>
            <a:r>
              <a:rPr lang="es-MX" sz="1600" dirty="0" err="1"/>
              <a:t>continue</a:t>
            </a:r>
            <a:r>
              <a:rPr lang="es-MX" sz="1600" dirty="0"/>
              <a:t>;</a:t>
            </a:r>
          </a:p>
          <a:p>
            <a:pPr marL="0" indent="0">
              <a:lnSpc>
                <a:spcPct val="110000"/>
              </a:lnSpc>
              <a:buNone/>
            </a:pPr>
            <a:r>
              <a:rPr lang="es-MX" sz="1600" dirty="0"/>
              <a:t>                    } //</a:t>
            </a:r>
            <a:r>
              <a:rPr lang="es-MX" sz="1600" dirty="0" err="1"/>
              <a:t>if</a:t>
            </a:r>
            <a:endParaRPr lang="es-MX" sz="1600" dirty="0"/>
          </a:p>
          <a:p>
            <a:pPr marL="0" indent="0">
              <a:lnSpc>
                <a:spcPct val="110000"/>
              </a:lnSpc>
              <a:buNone/>
            </a:pPr>
            <a:r>
              <a:rPr lang="es-MX" sz="1600" dirty="0"/>
              <a:t>                }//</a:t>
            </a:r>
            <a:r>
              <a:rPr lang="es-MX" sz="1600" dirty="0" err="1"/>
              <a:t>while</a:t>
            </a:r>
            <a:r>
              <a:rPr lang="es-MX" sz="1600" dirty="0"/>
              <a:t>   </a:t>
            </a:r>
          </a:p>
          <a:p>
            <a:pPr marL="0" indent="0">
              <a:lnSpc>
                <a:spcPct val="110000"/>
              </a:lnSpc>
              <a:buNone/>
            </a:pPr>
            <a:r>
              <a:rPr lang="es-MX" sz="1600" dirty="0"/>
              <a:t>            }//</a:t>
            </a:r>
            <a:r>
              <a:rPr lang="es-MX" sz="1600" dirty="0" err="1"/>
              <a:t>while</a:t>
            </a:r>
            <a:endParaRPr lang="es-MX" sz="1600" dirty="0"/>
          </a:p>
          <a:p>
            <a:pPr marL="0" indent="0">
              <a:lnSpc>
                <a:spcPct val="110000"/>
              </a:lnSpc>
              <a:buNone/>
            </a:pPr>
            <a:r>
              <a:rPr lang="es-MX" sz="1600" dirty="0"/>
              <a:t>        }catch(</a:t>
            </a:r>
            <a:r>
              <a:rPr lang="es-MX" sz="1600" dirty="0" err="1"/>
              <a:t>Exception</a:t>
            </a:r>
            <a:r>
              <a:rPr lang="es-MX" sz="1600" dirty="0"/>
              <a:t> e){</a:t>
            </a:r>
          </a:p>
          <a:p>
            <a:pPr marL="0" indent="0">
              <a:lnSpc>
                <a:spcPct val="110000"/>
              </a:lnSpc>
              <a:buNone/>
            </a:pPr>
            <a:r>
              <a:rPr lang="es-MX" sz="1600" dirty="0"/>
              <a:t>            </a:t>
            </a:r>
            <a:r>
              <a:rPr lang="es-MX" sz="1600" dirty="0" err="1"/>
              <a:t>e.printStackTrace</a:t>
            </a:r>
            <a:r>
              <a:rPr lang="es-MX" sz="1600" dirty="0"/>
              <a:t>();</a:t>
            </a:r>
          </a:p>
          <a:p>
            <a:pPr marL="0" indent="0">
              <a:lnSpc>
                <a:spcPct val="110000"/>
              </a:lnSpc>
              <a:buNone/>
            </a:pPr>
            <a:r>
              <a:rPr lang="es-MX" sz="1600" dirty="0"/>
              <a:t>        }//catch</a:t>
            </a:r>
          </a:p>
          <a:p>
            <a:pPr marL="0" indent="0">
              <a:lnSpc>
                <a:spcPct val="110000"/>
              </a:lnSpc>
              <a:buNone/>
            </a:pPr>
            <a:r>
              <a:rPr lang="es-MX" sz="1600" dirty="0"/>
              <a:t>    }//</a:t>
            </a:r>
            <a:r>
              <a:rPr lang="es-MX" sz="1600" dirty="0" err="1"/>
              <a:t>main</a:t>
            </a:r>
            <a:endParaRPr lang="es-MX" sz="1600" dirty="0"/>
          </a:p>
          <a:p>
            <a:pPr marL="0" indent="0">
              <a:lnSpc>
                <a:spcPct val="110000"/>
              </a:lnSpc>
              <a:buNone/>
            </a:pPr>
            <a:r>
              <a:rPr lang="es-MX" sz="1600" dirty="0"/>
              <a:t>}</a:t>
            </a:r>
          </a:p>
        </p:txBody>
      </p:sp>
    </p:spTree>
    <p:extLst>
      <p:ext uri="{BB962C8B-B14F-4D97-AF65-F5344CB8AC3E}">
        <p14:creationId xmlns:p14="http://schemas.microsoft.com/office/powerpoint/2010/main" val="4223911852"/>
      </p:ext>
    </p:extLst>
  </p:cSld>
  <p:clrMapOvr>
    <a:overrideClrMapping bg1="dk1" tx1="lt1" bg2="dk2" tx2="lt2" accent1="accent1" accent2="accent2" accent3="accent3" accent4="accent4" accent5="accent5" accent6="accent6" hlink="hlink" folHlink="folHlink"/>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Sockets orientados a conexión no bloqueantes en C</a:t>
            </a:r>
          </a:p>
        </p:txBody>
      </p:sp>
      <p:sp>
        <p:nvSpPr>
          <p:cNvPr id="4" name="3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219398012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err="1"/>
              <a:t>fcntl</a:t>
            </a:r>
            <a:r>
              <a:rPr lang="es-MX" dirty="0"/>
              <a:t>() y el </a:t>
            </a:r>
            <a:r>
              <a:rPr lang="es-MX" dirty="0" err="1"/>
              <a:t>polling</a:t>
            </a:r>
            <a:endParaRPr lang="es-MX" dirty="0"/>
          </a:p>
        </p:txBody>
      </p:sp>
      <p:sp>
        <p:nvSpPr>
          <p:cNvPr id="5" name="4 Marcador de contenido"/>
          <p:cNvSpPr>
            <a:spLocks noGrp="1"/>
          </p:cNvSpPr>
          <p:nvPr>
            <p:ph idx="1"/>
          </p:nvPr>
        </p:nvSpPr>
        <p:spPr/>
        <p:txBody>
          <a:bodyPr/>
          <a:lstStyle/>
          <a:p>
            <a:r>
              <a:rPr lang="es-MX" sz="4000" dirty="0" err="1">
                <a:latin typeface="MoolBoran" panose="020B0100010101010101" pitchFamily="34" charset="0"/>
                <a:cs typeface="MoolBoran" panose="020B0100010101010101" pitchFamily="34" charset="0"/>
              </a:rPr>
              <a:t>fcntl</a:t>
            </a:r>
            <a:r>
              <a:rPr lang="es-MX" sz="4000" dirty="0">
                <a:latin typeface="MoolBoran" panose="020B0100010101010101" pitchFamily="34" charset="0"/>
                <a:cs typeface="MoolBoran" panose="020B0100010101010101" pitchFamily="34" charset="0"/>
              </a:rPr>
              <a:t>() </a:t>
            </a:r>
            <a:r>
              <a:rPr lang="es-MX" dirty="0"/>
              <a:t>es una función  que permite realizar diferentes operaciones sobre descriptores.</a:t>
            </a:r>
          </a:p>
          <a:p>
            <a:r>
              <a:rPr lang="es-MX" dirty="0"/>
              <a:t>El prototipo de la función es:</a:t>
            </a:r>
          </a:p>
          <a:p>
            <a:pPr marL="914400" lvl="2" indent="0">
              <a:buNone/>
            </a:pPr>
            <a:r>
              <a:rPr lang="es-MX" sz="3600" dirty="0">
                <a:latin typeface="MoolBoran" panose="020B0100010101010101" pitchFamily="34" charset="0"/>
                <a:cs typeface="MoolBoran" panose="020B0100010101010101" pitchFamily="34" charset="0"/>
              </a:rPr>
              <a:t>#</a:t>
            </a:r>
            <a:r>
              <a:rPr lang="es-MX" sz="3600" dirty="0" err="1">
                <a:latin typeface="MoolBoran" panose="020B0100010101010101" pitchFamily="34" charset="0"/>
                <a:cs typeface="MoolBoran" panose="020B0100010101010101" pitchFamily="34" charset="0"/>
              </a:rPr>
              <a:t>include</a:t>
            </a:r>
            <a:r>
              <a:rPr lang="es-MX" sz="3600" dirty="0">
                <a:latin typeface="MoolBoran" panose="020B0100010101010101" pitchFamily="34" charset="0"/>
                <a:cs typeface="MoolBoran" panose="020B0100010101010101" pitchFamily="34" charset="0"/>
              </a:rPr>
              <a:t> &lt;</a:t>
            </a:r>
            <a:r>
              <a:rPr lang="es-MX" sz="3600" dirty="0" err="1">
                <a:latin typeface="MoolBoran" panose="020B0100010101010101" pitchFamily="34" charset="0"/>
                <a:cs typeface="MoolBoran" panose="020B0100010101010101" pitchFamily="34" charset="0"/>
              </a:rPr>
              <a:t>fcntl.h</a:t>
            </a:r>
            <a:r>
              <a:rPr lang="es-MX" sz="3600" dirty="0">
                <a:latin typeface="MoolBoran" panose="020B0100010101010101" pitchFamily="34" charset="0"/>
                <a:cs typeface="MoolBoran" panose="020B0100010101010101" pitchFamily="34" charset="0"/>
              </a:rPr>
              <a:t>&gt;</a:t>
            </a:r>
          </a:p>
          <a:p>
            <a:pPr marL="914400" lvl="2" indent="0">
              <a:buNone/>
            </a:pPr>
            <a:r>
              <a:rPr lang="es-MX" sz="3600" dirty="0" err="1">
                <a:latin typeface="MoolBoran" panose="020B0100010101010101" pitchFamily="34" charset="0"/>
                <a:cs typeface="MoolBoran" panose="020B0100010101010101" pitchFamily="34" charset="0"/>
              </a:rPr>
              <a:t>int</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fcntl</a:t>
            </a:r>
            <a:r>
              <a:rPr lang="es-MX" sz="3600" dirty="0">
                <a:latin typeface="MoolBoran" panose="020B0100010101010101" pitchFamily="34" charset="0"/>
                <a:cs typeface="MoolBoran" panose="020B0100010101010101" pitchFamily="34" charset="0"/>
              </a:rPr>
              <a:t>(</a:t>
            </a:r>
            <a:r>
              <a:rPr lang="es-MX" sz="3600" dirty="0" err="1">
                <a:latin typeface="MoolBoran" panose="020B0100010101010101" pitchFamily="34" charset="0"/>
                <a:cs typeface="MoolBoran" panose="020B0100010101010101" pitchFamily="34" charset="0"/>
              </a:rPr>
              <a:t>int</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fd</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int</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cmd</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int</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arg</a:t>
            </a:r>
            <a:r>
              <a:rPr lang="es-MX" sz="36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733298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1.2 Modelo cliente-servidor</a:t>
            </a:r>
          </a:p>
        </p:txBody>
      </p:sp>
      <p:sp>
        <p:nvSpPr>
          <p:cNvPr id="3" name="2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127730447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err="1"/>
              <a:t>fcntl</a:t>
            </a:r>
            <a:r>
              <a:rPr lang="es-MX" dirty="0"/>
              <a:t>() y el </a:t>
            </a:r>
            <a:r>
              <a:rPr lang="es-MX" dirty="0" err="1"/>
              <a:t>polling</a:t>
            </a:r>
            <a:endParaRPr lang="es-MX" dirty="0"/>
          </a:p>
        </p:txBody>
      </p:sp>
      <p:sp>
        <p:nvSpPr>
          <p:cNvPr id="5" name="4 Marcador de contenido"/>
          <p:cNvSpPr>
            <a:spLocks noGrp="1"/>
          </p:cNvSpPr>
          <p:nvPr>
            <p:ph idx="1"/>
          </p:nvPr>
        </p:nvSpPr>
        <p:spPr/>
        <p:txBody>
          <a:bodyPr>
            <a:normAutofit/>
          </a:bodyPr>
          <a:lstStyle/>
          <a:p>
            <a:r>
              <a:rPr lang="es-MX" dirty="0"/>
              <a:t>Cada descriptor tiene asociado una serie de banderas que nos permite obtener información de dicho descriptor.</a:t>
            </a:r>
          </a:p>
          <a:p>
            <a:r>
              <a:rPr lang="es-MX" dirty="0"/>
              <a:t>Para obtener el valor de las banderas se hace una llamada a </a:t>
            </a:r>
            <a:r>
              <a:rPr lang="es-MX" sz="4000" dirty="0" err="1">
                <a:latin typeface="MoolBoran" panose="020B0100010101010101" pitchFamily="34" charset="0"/>
                <a:cs typeface="MoolBoran" panose="020B0100010101010101" pitchFamily="34" charset="0"/>
              </a:rPr>
              <a:t>fcntl</a:t>
            </a:r>
            <a:r>
              <a:rPr lang="es-MX" sz="4000" dirty="0">
                <a:latin typeface="MoolBoran" panose="020B0100010101010101" pitchFamily="34" charset="0"/>
                <a:cs typeface="MoolBoran" panose="020B0100010101010101" pitchFamily="34" charset="0"/>
              </a:rPr>
              <a:t>()</a:t>
            </a:r>
            <a:r>
              <a:rPr lang="es-MX" sz="4000" dirty="0"/>
              <a:t> </a:t>
            </a:r>
            <a:r>
              <a:rPr lang="es-MX" dirty="0"/>
              <a:t>con el segundo parámetro con valor </a:t>
            </a:r>
            <a:r>
              <a:rPr lang="es-MX" sz="4000" dirty="0">
                <a:latin typeface="MoolBoran" panose="020B0100010101010101" pitchFamily="34" charset="0"/>
                <a:cs typeface="MoolBoran" panose="020B0100010101010101" pitchFamily="34" charset="0"/>
              </a:rPr>
              <a:t>F_GETFL.</a:t>
            </a:r>
          </a:p>
          <a:p>
            <a:r>
              <a:rPr lang="es-MX" dirty="0"/>
              <a:t>Si queremos modificar el valor de una bandera se pasa como segundo parámetro </a:t>
            </a:r>
            <a:r>
              <a:rPr lang="es-MX" sz="4000" dirty="0">
                <a:latin typeface="MoolBoran" panose="020B0100010101010101" pitchFamily="34" charset="0"/>
                <a:cs typeface="MoolBoran" panose="020B0100010101010101" pitchFamily="34" charset="0"/>
              </a:rPr>
              <a:t>F_SETFL.</a:t>
            </a:r>
          </a:p>
        </p:txBody>
      </p:sp>
    </p:spTree>
    <p:extLst>
      <p:ext uri="{BB962C8B-B14F-4D97-AF65-F5344CB8AC3E}">
        <p14:creationId xmlns:p14="http://schemas.microsoft.com/office/powerpoint/2010/main" val="25481829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fcntl</a:t>
            </a:r>
            <a:r>
              <a:rPr lang="es-MX" dirty="0"/>
              <a:t>() y el </a:t>
            </a:r>
            <a:r>
              <a:rPr lang="es-MX" dirty="0" err="1"/>
              <a:t>polling</a:t>
            </a:r>
            <a:endParaRPr lang="es-MX" dirty="0"/>
          </a:p>
        </p:txBody>
      </p:sp>
      <p:sp>
        <p:nvSpPr>
          <p:cNvPr id="3" name="2 Marcador de contenido"/>
          <p:cNvSpPr>
            <a:spLocks noGrp="1"/>
          </p:cNvSpPr>
          <p:nvPr>
            <p:ph idx="1"/>
          </p:nvPr>
        </p:nvSpPr>
        <p:spPr>
          <a:xfrm>
            <a:off x="611561" y="2015733"/>
            <a:ext cx="7403274" cy="4037747"/>
          </a:xfrm>
        </p:spPr>
        <p:txBody>
          <a:bodyPr>
            <a:normAutofit lnSpcReduction="10000"/>
          </a:bodyPr>
          <a:lstStyle/>
          <a:p>
            <a:r>
              <a:rPr lang="es-MX" sz="2400" dirty="0"/>
              <a:t>Para hacer que un socket sea no bloqueante hay que activar la bandera O_NONBLOCK.</a:t>
            </a:r>
          </a:p>
          <a:p>
            <a:pPr marL="914400" lvl="2" indent="0">
              <a:buNone/>
            </a:pPr>
            <a:r>
              <a:rPr lang="es-MX" sz="2400" dirty="0" err="1"/>
              <a:t>if</a:t>
            </a:r>
            <a:r>
              <a:rPr lang="es-MX" sz="2400" dirty="0"/>
              <a:t>(</a:t>
            </a:r>
            <a:r>
              <a:rPr lang="es-MX" sz="2400" dirty="0" err="1"/>
              <a:t>fcntl</a:t>
            </a:r>
            <a:r>
              <a:rPr lang="es-MX" sz="2400" dirty="0"/>
              <a:t>(</a:t>
            </a:r>
            <a:r>
              <a:rPr lang="es-MX" sz="2400" dirty="0" err="1"/>
              <a:t>sd</a:t>
            </a:r>
            <a:r>
              <a:rPr lang="es-MX" sz="2400" dirty="0"/>
              <a:t>, F_SETFL, O_NONBLOCK) &lt; 0)</a:t>
            </a:r>
          </a:p>
          <a:p>
            <a:pPr marL="914400" lvl="2" indent="0">
              <a:buNone/>
            </a:pPr>
            <a:r>
              <a:rPr lang="es-MX" sz="2400" dirty="0"/>
              <a:t>   </a:t>
            </a:r>
            <a:r>
              <a:rPr lang="es-MX" sz="2400" dirty="0" err="1"/>
              <a:t>perror</a:t>
            </a:r>
            <a:r>
              <a:rPr lang="es-MX" sz="2400" dirty="0"/>
              <a:t>(“</a:t>
            </a:r>
            <a:r>
              <a:rPr lang="es-MX" sz="2400" dirty="0" err="1"/>
              <a:t>fcntl</a:t>
            </a:r>
            <a:r>
              <a:rPr lang="es-MX" sz="2400" dirty="0"/>
              <a:t>: no se puede fijar operación no bloqueante”);</a:t>
            </a:r>
          </a:p>
          <a:p>
            <a:pPr marL="571500" indent="-457200"/>
            <a:r>
              <a:rPr lang="es-MX" sz="2400" dirty="0"/>
              <a:t>Ahora, cuando se realice una operación de lectura o escritura en un socket y no se pueda completar, la función regresará un valor de -1 y se asignara el valor de EWOULDBLOCK a la variable </a:t>
            </a:r>
            <a:r>
              <a:rPr lang="es-MX" sz="2400" dirty="0" err="1"/>
              <a:t>errno</a:t>
            </a:r>
            <a:r>
              <a:rPr lang="es-MX" sz="2400" dirty="0"/>
              <a:t>.</a:t>
            </a:r>
          </a:p>
        </p:txBody>
      </p:sp>
    </p:spTree>
    <p:extLst>
      <p:ext uri="{BB962C8B-B14F-4D97-AF65-F5344CB8AC3E}">
        <p14:creationId xmlns:p14="http://schemas.microsoft.com/office/powerpoint/2010/main" val="230561860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 sincronía usando señales</a:t>
            </a:r>
          </a:p>
        </p:txBody>
      </p:sp>
      <p:sp>
        <p:nvSpPr>
          <p:cNvPr id="3" name="2 Marcador de contenido"/>
          <p:cNvSpPr>
            <a:spLocks noGrp="1"/>
          </p:cNvSpPr>
          <p:nvPr>
            <p:ph idx="1"/>
          </p:nvPr>
        </p:nvSpPr>
        <p:spPr>
          <a:xfrm>
            <a:off x="611560" y="2015733"/>
            <a:ext cx="8280919" cy="3450613"/>
          </a:xfrm>
        </p:spPr>
        <p:txBody>
          <a:bodyPr>
            <a:normAutofit fontScale="92500" lnSpcReduction="10000"/>
          </a:bodyPr>
          <a:lstStyle/>
          <a:p>
            <a:r>
              <a:rPr lang="es-MX" dirty="0"/>
              <a:t>La señal SIGIO se genera cuando cambia el estado de un socket, por ejemplo:</a:t>
            </a:r>
          </a:p>
          <a:p>
            <a:pPr lvl="1"/>
            <a:r>
              <a:rPr lang="es-MX" sz="2000" dirty="0"/>
              <a:t>Existen nuevos datos en el buffer o se ha liberado espacio.</a:t>
            </a:r>
          </a:p>
          <a:p>
            <a:pPr lvl="1"/>
            <a:r>
              <a:rPr lang="es-MX" sz="2000" dirty="0"/>
              <a:t>Hay nuevas solicitudes de conexión.</a:t>
            </a:r>
          </a:p>
          <a:p>
            <a:r>
              <a:rPr lang="es-MX" dirty="0"/>
              <a:t>Para que el socket genere la señal SIGIO debemos de modificar la bandera O_ASYNC.</a:t>
            </a:r>
          </a:p>
          <a:p>
            <a:pPr marL="914400" lvl="2" indent="0">
              <a:buNone/>
            </a:pPr>
            <a:r>
              <a:rPr lang="es-MX" sz="2000" dirty="0" err="1"/>
              <a:t>if</a:t>
            </a:r>
            <a:r>
              <a:rPr lang="es-MX" sz="2000" dirty="0"/>
              <a:t>(</a:t>
            </a:r>
            <a:r>
              <a:rPr lang="es-MX" sz="2000" dirty="0" err="1"/>
              <a:t>fcntl</a:t>
            </a:r>
            <a:r>
              <a:rPr lang="es-MX" sz="2000" dirty="0"/>
              <a:t>(</a:t>
            </a:r>
            <a:r>
              <a:rPr lang="es-MX" sz="2000" dirty="0" err="1"/>
              <a:t>sd</a:t>
            </a:r>
            <a:r>
              <a:rPr lang="es-MX" sz="2000" dirty="0"/>
              <a:t>, F_SETFL, O_ASYNC | O_NONBLOCK) &lt; 0)</a:t>
            </a:r>
          </a:p>
          <a:p>
            <a:pPr marL="914400" lvl="2" indent="0">
              <a:buNone/>
            </a:pPr>
            <a:r>
              <a:rPr lang="es-MX" sz="2000" dirty="0"/>
              <a:t>    </a:t>
            </a:r>
            <a:r>
              <a:rPr lang="es-MX" sz="2000" dirty="0" err="1"/>
              <a:t>perror</a:t>
            </a:r>
            <a:r>
              <a:rPr lang="es-MX" sz="2000" dirty="0"/>
              <a:t>(“Error en el </a:t>
            </a:r>
            <a:r>
              <a:rPr lang="es-MX" sz="2000" dirty="0" err="1"/>
              <a:t>fcntl</a:t>
            </a:r>
            <a:r>
              <a:rPr lang="es-MX" sz="2000" dirty="0"/>
              <a:t>”);</a:t>
            </a:r>
          </a:p>
          <a:p>
            <a:pPr marL="571500" indent="-457200"/>
            <a:r>
              <a:rPr lang="es-MX" dirty="0"/>
              <a:t>Los mecanismos asíncronos utilizan esta señal para saber cuando están listos los datos en un socket.</a:t>
            </a:r>
          </a:p>
        </p:txBody>
      </p:sp>
    </p:spTree>
    <p:extLst>
      <p:ext uri="{BB962C8B-B14F-4D97-AF65-F5344CB8AC3E}">
        <p14:creationId xmlns:p14="http://schemas.microsoft.com/office/powerpoint/2010/main" val="211876586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select</a:t>
            </a:r>
            <a:r>
              <a:rPr lang="es-MX" dirty="0"/>
              <a:t>()</a:t>
            </a:r>
          </a:p>
        </p:txBody>
      </p:sp>
      <p:sp>
        <p:nvSpPr>
          <p:cNvPr id="3" name="2 Marcador de contenido"/>
          <p:cNvSpPr>
            <a:spLocks noGrp="1"/>
          </p:cNvSpPr>
          <p:nvPr>
            <p:ph idx="1"/>
          </p:nvPr>
        </p:nvSpPr>
        <p:spPr/>
        <p:txBody>
          <a:bodyPr/>
          <a:lstStyle/>
          <a:p>
            <a:r>
              <a:rPr lang="es-MX" dirty="0"/>
              <a:t>Esta función te permite comprobar varios sockets al mismo tiempo.</a:t>
            </a:r>
          </a:p>
          <a:p>
            <a:r>
              <a:rPr lang="es-MX" dirty="0"/>
              <a:t>Te da información sobre los sockets del tipo:</a:t>
            </a:r>
          </a:p>
          <a:p>
            <a:pPr lvl="1"/>
            <a:r>
              <a:rPr lang="es-MX" dirty="0"/>
              <a:t>Listo para leer.</a:t>
            </a:r>
          </a:p>
          <a:p>
            <a:pPr lvl="1"/>
            <a:r>
              <a:rPr lang="es-MX" dirty="0"/>
              <a:t>Listo para escribir.</a:t>
            </a:r>
          </a:p>
          <a:p>
            <a:pPr lvl="1"/>
            <a:r>
              <a:rPr lang="es-MX" dirty="0"/>
              <a:t>A ocurrido una excepción.</a:t>
            </a:r>
          </a:p>
          <a:p>
            <a:r>
              <a:rPr lang="es-MX" dirty="0"/>
              <a:t>La función comprueba conjuntos de descriptores de fichero.</a:t>
            </a:r>
          </a:p>
        </p:txBody>
      </p:sp>
    </p:spTree>
    <p:extLst>
      <p:ext uri="{BB962C8B-B14F-4D97-AF65-F5344CB8AC3E}">
        <p14:creationId xmlns:p14="http://schemas.microsoft.com/office/powerpoint/2010/main" val="224286731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695825" y="196850"/>
            <a:ext cx="4448175" cy="608013"/>
          </a:xfrm>
        </p:spPr>
        <p:txBody>
          <a:bodyPr/>
          <a:lstStyle/>
          <a:p>
            <a:r>
              <a:rPr lang="es-MX" dirty="0"/>
              <a:t>Prototipo de </a:t>
            </a:r>
            <a:r>
              <a:rPr lang="es-MX" dirty="0" err="1"/>
              <a:t>select</a:t>
            </a:r>
            <a:endParaRPr lang="es-MX" dirty="0"/>
          </a:p>
        </p:txBody>
      </p:sp>
      <p:sp>
        <p:nvSpPr>
          <p:cNvPr id="3" name="2 Marcador de contenido"/>
          <p:cNvSpPr>
            <a:spLocks noGrp="1"/>
          </p:cNvSpPr>
          <p:nvPr>
            <p:ph idx="4294967295"/>
          </p:nvPr>
        </p:nvSpPr>
        <p:spPr>
          <a:xfrm>
            <a:off x="430213" y="804863"/>
            <a:ext cx="8713787" cy="5248275"/>
          </a:xfrm>
        </p:spPr>
        <p:txBody>
          <a:bodyPr>
            <a:normAutofit/>
          </a:bodyPr>
          <a:lstStyle/>
          <a:p>
            <a:r>
              <a:rPr lang="es-MX" sz="2800" dirty="0">
                <a:cs typeface="MoolBoran" panose="020B0100010101010101" pitchFamily="34" charset="0"/>
              </a:rPr>
              <a:t>Prototipo:</a:t>
            </a:r>
          </a:p>
          <a:p>
            <a:pPr marL="800100" lvl="2" indent="0">
              <a:buNone/>
            </a:pP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include</a:t>
            </a:r>
            <a:r>
              <a:rPr lang="es-MX" sz="2000" dirty="0">
                <a:latin typeface="MoolBoran" panose="020B0100010101010101" pitchFamily="34" charset="0"/>
                <a:cs typeface="MoolBoran" panose="020B0100010101010101" pitchFamily="34" charset="0"/>
              </a:rPr>
              <a:t> &lt;</a:t>
            </a:r>
            <a:r>
              <a:rPr lang="es-MX" sz="2000" dirty="0" err="1">
                <a:latin typeface="MoolBoran" panose="020B0100010101010101" pitchFamily="34" charset="0"/>
                <a:cs typeface="MoolBoran" panose="020B0100010101010101" pitchFamily="34" charset="0"/>
              </a:rPr>
              <a:t>sys</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time.h</a:t>
            </a:r>
            <a:r>
              <a:rPr lang="es-MX" sz="2000" dirty="0">
                <a:latin typeface="MoolBoran" panose="020B0100010101010101" pitchFamily="34" charset="0"/>
                <a:cs typeface="MoolBoran" panose="020B0100010101010101" pitchFamily="34" charset="0"/>
              </a:rPr>
              <a:t>&gt;</a:t>
            </a:r>
          </a:p>
          <a:p>
            <a:pPr marL="800100" lvl="2" indent="0">
              <a:buNone/>
            </a:pP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include</a:t>
            </a:r>
            <a:r>
              <a:rPr lang="es-MX" sz="2000" dirty="0">
                <a:latin typeface="MoolBoran" panose="020B0100010101010101" pitchFamily="34" charset="0"/>
                <a:cs typeface="MoolBoran" panose="020B0100010101010101" pitchFamily="34" charset="0"/>
              </a:rPr>
              <a:t> &lt;</a:t>
            </a:r>
            <a:r>
              <a:rPr lang="es-MX" sz="2000" dirty="0" err="1">
                <a:latin typeface="MoolBoran" panose="020B0100010101010101" pitchFamily="34" charset="0"/>
                <a:cs typeface="MoolBoran" panose="020B0100010101010101" pitchFamily="34" charset="0"/>
              </a:rPr>
              <a:t>sys</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types.h</a:t>
            </a:r>
            <a:r>
              <a:rPr lang="es-MX" sz="2000" dirty="0">
                <a:latin typeface="MoolBoran" panose="020B0100010101010101" pitchFamily="34" charset="0"/>
                <a:cs typeface="MoolBoran" panose="020B0100010101010101" pitchFamily="34" charset="0"/>
              </a:rPr>
              <a:t>&gt;</a:t>
            </a:r>
          </a:p>
          <a:p>
            <a:pPr marL="800100" lvl="2" indent="0">
              <a:buNone/>
            </a:pP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include</a:t>
            </a:r>
            <a:r>
              <a:rPr lang="es-MX" sz="2000" dirty="0">
                <a:latin typeface="MoolBoran" panose="020B0100010101010101" pitchFamily="34" charset="0"/>
                <a:cs typeface="MoolBoran" panose="020B0100010101010101" pitchFamily="34" charset="0"/>
              </a:rPr>
              <a:t> &lt;</a:t>
            </a:r>
            <a:r>
              <a:rPr lang="es-MX" sz="2000" dirty="0" err="1">
                <a:latin typeface="MoolBoran" panose="020B0100010101010101" pitchFamily="34" charset="0"/>
                <a:cs typeface="MoolBoran" panose="020B0100010101010101" pitchFamily="34" charset="0"/>
              </a:rPr>
              <a:t>unistd.h</a:t>
            </a:r>
            <a:r>
              <a:rPr lang="es-MX" sz="2000" dirty="0">
                <a:latin typeface="MoolBoran" panose="020B0100010101010101" pitchFamily="34" charset="0"/>
                <a:cs typeface="MoolBoran" panose="020B0100010101010101" pitchFamily="34" charset="0"/>
              </a:rPr>
              <a:t>&gt;</a:t>
            </a:r>
          </a:p>
          <a:p>
            <a:pPr marL="800100" lvl="2" indent="0">
              <a:buNone/>
            </a:pPr>
            <a:r>
              <a:rPr lang="es-MX" sz="2000" dirty="0" err="1">
                <a:latin typeface="MoolBoran" panose="020B0100010101010101" pitchFamily="34" charset="0"/>
                <a:cs typeface="MoolBoran" panose="020B0100010101010101" pitchFamily="34" charset="0"/>
              </a:rPr>
              <a:t>int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select</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int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numfds</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fd_set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readfds</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fd_set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writefds</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fd_set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exceptfds</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struct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timeval</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timeout</a:t>
            </a:r>
            <a:r>
              <a:rPr lang="es-MX" sz="2000" dirty="0">
                <a:latin typeface="MoolBoran" panose="020B0100010101010101" pitchFamily="34" charset="0"/>
                <a:cs typeface="MoolBoran" panose="020B0100010101010101" pitchFamily="34" charset="0"/>
              </a:rPr>
              <a:t>)</a:t>
            </a:r>
          </a:p>
          <a:p>
            <a:r>
              <a:rPr lang="es-MX" sz="2800" dirty="0">
                <a:cs typeface="MoolBoran" panose="020B0100010101010101" pitchFamily="34" charset="0"/>
              </a:rPr>
              <a:t>Donde:</a:t>
            </a:r>
          </a:p>
          <a:p>
            <a:pPr lvl="2"/>
            <a:r>
              <a:rPr lang="es-MX" sz="2000" i="1" dirty="0" err="1">
                <a:cs typeface="MoolBoran" panose="020B0100010101010101" pitchFamily="34" charset="0"/>
              </a:rPr>
              <a:t>numfds</a:t>
            </a:r>
            <a:r>
              <a:rPr lang="es-MX" sz="2000" dirty="0">
                <a:cs typeface="MoolBoran" panose="020B0100010101010101" pitchFamily="34" charset="0"/>
              </a:rPr>
              <a:t> debe de tener el mayor número de descriptor mas uno</a:t>
            </a:r>
          </a:p>
          <a:p>
            <a:pPr lvl="2"/>
            <a:r>
              <a:rPr lang="es-MX" sz="2000" i="1" dirty="0" err="1">
                <a:cs typeface="MoolBoran" panose="020B0100010101010101" pitchFamily="34" charset="0"/>
              </a:rPr>
              <a:t>readfds</a:t>
            </a:r>
            <a:r>
              <a:rPr lang="es-MX" sz="2000" dirty="0">
                <a:cs typeface="MoolBoran" panose="020B0100010101010101" pitchFamily="34" charset="0"/>
              </a:rPr>
              <a:t> es el conjunto de descriptores de lectura</a:t>
            </a:r>
          </a:p>
          <a:p>
            <a:pPr lvl="2"/>
            <a:r>
              <a:rPr lang="es-MX" sz="2000" i="1" dirty="0" err="1">
                <a:cs typeface="MoolBoran" panose="020B0100010101010101" pitchFamily="34" charset="0"/>
              </a:rPr>
              <a:t>writefds</a:t>
            </a:r>
            <a:r>
              <a:rPr lang="es-MX" sz="2000" dirty="0">
                <a:cs typeface="MoolBoran" panose="020B0100010101010101" pitchFamily="34" charset="0"/>
              </a:rPr>
              <a:t> es el conjunto de descriptores de escritura</a:t>
            </a:r>
          </a:p>
          <a:p>
            <a:pPr lvl="2"/>
            <a:r>
              <a:rPr lang="es-MX" sz="2000" i="1" dirty="0" err="1">
                <a:cs typeface="MoolBoran" panose="020B0100010101010101" pitchFamily="34" charset="0"/>
              </a:rPr>
              <a:t>exceptfds</a:t>
            </a:r>
            <a:r>
              <a:rPr lang="es-MX" sz="2000" dirty="0">
                <a:cs typeface="MoolBoran" panose="020B0100010101010101" pitchFamily="34" charset="0"/>
              </a:rPr>
              <a:t> es el conjunto de descriptores de excepciones</a:t>
            </a:r>
          </a:p>
          <a:p>
            <a:pPr lvl="2"/>
            <a:endParaRPr lang="es-MX" sz="2000" dirty="0">
              <a:cs typeface="MoolBoran" panose="020B0100010101010101" pitchFamily="34" charset="0"/>
            </a:endParaRPr>
          </a:p>
        </p:txBody>
      </p:sp>
    </p:spTree>
    <p:extLst>
      <p:ext uri="{BB962C8B-B14F-4D97-AF65-F5344CB8AC3E}">
        <p14:creationId xmlns:p14="http://schemas.microsoft.com/office/powerpoint/2010/main" val="414992629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select</a:t>
            </a:r>
            <a:r>
              <a:rPr lang="es-MX" dirty="0"/>
              <a:t>()</a:t>
            </a:r>
          </a:p>
        </p:txBody>
      </p:sp>
      <p:sp>
        <p:nvSpPr>
          <p:cNvPr id="3" name="2 Marcador de contenido"/>
          <p:cNvSpPr>
            <a:spLocks noGrp="1"/>
          </p:cNvSpPr>
          <p:nvPr>
            <p:ph idx="1"/>
          </p:nvPr>
        </p:nvSpPr>
        <p:spPr/>
        <p:txBody>
          <a:bodyPr>
            <a:normAutofit/>
          </a:bodyPr>
          <a:lstStyle/>
          <a:p>
            <a:r>
              <a:rPr lang="es-MX" sz="2800" dirty="0"/>
              <a:t>Si se quiere saber si se puede leer desde un socket se agrega este al conjunto </a:t>
            </a:r>
            <a:r>
              <a:rPr lang="es-MX" sz="2800" i="1" dirty="0" err="1"/>
              <a:t>readfds</a:t>
            </a:r>
            <a:r>
              <a:rPr lang="es-MX" sz="2800" dirty="0"/>
              <a:t>, si se quiere saber si se escribió en un socket se agrega a </a:t>
            </a:r>
            <a:r>
              <a:rPr lang="es-MX" sz="2800" i="1" dirty="0" err="1"/>
              <a:t>writefds</a:t>
            </a:r>
            <a:r>
              <a:rPr lang="es-MX" sz="2800" dirty="0"/>
              <a:t> y de igual forma con las excepciones usando </a:t>
            </a:r>
            <a:r>
              <a:rPr lang="es-MX" sz="2800" i="1" dirty="0" err="1"/>
              <a:t>excepfds</a:t>
            </a:r>
            <a:r>
              <a:rPr lang="es-MX" sz="2800" i="1" dirty="0"/>
              <a:t>.</a:t>
            </a:r>
          </a:p>
        </p:txBody>
      </p:sp>
    </p:spTree>
    <p:extLst>
      <p:ext uri="{BB962C8B-B14F-4D97-AF65-F5344CB8AC3E}">
        <p14:creationId xmlns:p14="http://schemas.microsoft.com/office/powerpoint/2010/main" val="326203818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select</a:t>
            </a:r>
            <a:r>
              <a:rPr lang="es-MX" dirty="0"/>
              <a:t>()</a:t>
            </a:r>
          </a:p>
        </p:txBody>
      </p:sp>
      <p:sp>
        <p:nvSpPr>
          <p:cNvPr id="3" name="2 Marcador de contenido"/>
          <p:cNvSpPr>
            <a:spLocks noGrp="1"/>
          </p:cNvSpPr>
          <p:nvPr>
            <p:ph idx="1"/>
          </p:nvPr>
        </p:nvSpPr>
        <p:spPr>
          <a:xfrm>
            <a:off x="539552" y="2015733"/>
            <a:ext cx="8280919" cy="4037747"/>
          </a:xfrm>
        </p:spPr>
        <p:txBody>
          <a:bodyPr>
            <a:normAutofit fontScale="92500"/>
          </a:bodyPr>
          <a:lstStyle/>
          <a:p>
            <a:r>
              <a:rPr lang="es-MX" sz="3200" dirty="0"/>
              <a:t>Para poder hacerlo se usan las siguientes macros:</a:t>
            </a:r>
          </a:p>
          <a:p>
            <a:pPr lvl="1"/>
            <a:r>
              <a:rPr lang="es-MX" sz="4000" dirty="0">
                <a:latin typeface="MoolBoran" panose="020B0100010101010101" pitchFamily="34" charset="0"/>
                <a:cs typeface="MoolBoran" panose="020B0100010101010101" pitchFamily="34" charset="0"/>
              </a:rPr>
              <a:t>FD_ZERO (</a:t>
            </a:r>
            <a:r>
              <a:rPr lang="es-MX" sz="4000" dirty="0" err="1">
                <a:latin typeface="MoolBoran" panose="020B0100010101010101" pitchFamily="34" charset="0"/>
                <a:cs typeface="MoolBoran" panose="020B0100010101010101" pitchFamily="34" charset="0"/>
              </a:rPr>
              <a:t>fd_set</a:t>
            </a:r>
            <a:r>
              <a:rPr lang="es-MX" sz="4000" dirty="0">
                <a:latin typeface="MoolBoran" panose="020B0100010101010101" pitchFamily="34" charset="0"/>
                <a:cs typeface="MoolBoran" panose="020B0100010101010101" pitchFamily="34" charset="0"/>
              </a:rPr>
              <a:t> *set)</a:t>
            </a:r>
            <a:r>
              <a:rPr lang="es-MX" sz="1800" dirty="0"/>
              <a:t>; borra un conjunto de descriptores.</a:t>
            </a:r>
          </a:p>
          <a:p>
            <a:pPr lvl="1"/>
            <a:r>
              <a:rPr lang="es-MX" sz="4000" dirty="0">
                <a:latin typeface="MoolBoran" panose="020B0100010101010101" pitchFamily="34" charset="0"/>
                <a:cs typeface="MoolBoran" panose="020B0100010101010101" pitchFamily="34" charset="0"/>
              </a:rPr>
              <a:t>FD_SET(</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fd_set</a:t>
            </a:r>
            <a:r>
              <a:rPr lang="es-MX" sz="4000" dirty="0">
                <a:latin typeface="MoolBoran" panose="020B0100010101010101" pitchFamily="34" charset="0"/>
                <a:cs typeface="MoolBoran" panose="020B0100010101010101" pitchFamily="34" charset="0"/>
              </a:rPr>
              <a:t> *set); </a:t>
            </a:r>
            <a:r>
              <a:rPr lang="es-MX" sz="1800" dirty="0"/>
              <a:t>agrega un descriptor a un conjunto.</a:t>
            </a:r>
          </a:p>
          <a:p>
            <a:pPr lvl="1"/>
            <a:r>
              <a:rPr lang="es-MX" sz="4000" dirty="0">
                <a:latin typeface="MoolBoran" panose="020B0100010101010101" pitchFamily="34" charset="0"/>
                <a:cs typeface="MoolBoran" panose="020B0100010101010101" pitchFamily="34" charset="0"/>
              </a:rPr>
              <a:t>FD_CLR(</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fd_set</a:t>
            </a:r>
            <a:r>
              <a:rPr lang="es-MX" sz="4000" dirty="0">
                <a:latin typeface="MoolBoran" panose="020B0100010101010101" pitchFamily="34" charset="0"/>
                <a:cs typeface="MoolBoran" panose="020B0100010101010101" pitchFamily="34" charset="0"/>
              </a:rPr>
              <a:t> *set); </a:t>
            </a:r>
            <a:r>
              <a:rPr lang="es-MX" sz="1800" dirty="0"/>
              <a:t>borra un descriptor de un conjunto.</a:t>
            </a:r>
          </a:p>
          <a:p>
            <a:pPr lvl="1"/>
            <a:r>
              <a:rPr lang="es-MX" sz="4000" dirty="0">
                <a:latin typeface="MoolBoran" panose="020B0100010101010101" pitchFamily="34" charset="0"/>
                <a:cs typeface="MoolBoran" panose="020B0100010101010101" pitchFamily="34" charset="0"/>
              </a:rPr>
              <a:t>FD_ISSET(</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fd_set</a:t>
            </a:r>
            <a:r>
              <a:rPr lang="es-MX" sz="4000" dirty="0">
                <a:latin typeface="MoolBoran" panose="020B0100010101010101" pitchFamily="34" charset="0"/>
                <a:cs typeface="MoolBoran" panose="020B0100010101010101" pitchFamily="34" charset="0"/>
              </a:rPr>
              <a:t> *set); </a:t>
            </a:r>
            <a:r>
              <a:rPr lang="es-MX" sz="1800" dirty="0"/>
              <a:t>pregunta si </a:t>
            </a:r>
            <a:r>
              <a:rPr lang="es-MX" sz="1800" i="1" dirty="0" err="1"/>
              <a:t>fd</a:t>
            </a:r>
            <a:r>
              <a:rPr lang="es-MX" sz="1800" dirty="0"/>
              <a:t> está en un conjunto.</a:t>
            </a:r>
          </a:p>
        </p:txBody>
      </p:sp>
    </p:spTree>
    <p:extLst>
      <p:ext uri="{BB962C8B-B14F-4D97-AF65-F5344CB8AC3E}">
        <p14:creationId xmlns:p14="http://schemas.microsoft.com/office/powerpoint/2010/main" val="241550272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struct</a:t>
            </a:r>
            <a:r>
              <a:rPr lang="es-MX" dirty="0"/>
              <a:t> </a:t>
            </a:r>
            <a:r>
              <a:rPr lang="es-MX" dirty="0" err="1"/>
              <a:t>timeval</a:t>
            </a:r>
            <a:endParaRPr lang="es-MX" dirty="0"/>
          </a:p>
        </p:txBody>
      </p:sp>
      <p:sp>
        <p:nvSpPr>
          <p:cNvPr id="3" name="2 Marcador de contenido"/>
          <p:cNvSpPr>
            <a:spLocks noGrp="1"/>
          </p:cNvSpPr>
          <p:nvPr>
            <p:ph idx="1"/>
          </p:nvPr>
        </p:nvSpPr>
        <p:spPr>
          <a:xfrm>
            <a:off x="539552" y="2015733"/>
            <a:ext cx="8136903" cy="4037747"/>
          </a:xfrm>
        </p:spPr>
        <p:txBody>
          <a:bodyPr>
            <a:normAutofit/>
          </a:bodyPr>
          <a:lstStyle/>
          <a:p>
            <a:r>
              <a:rPr lang="es-MX" sz="3200" dirty="0"/>
              <a:t>Es una estructura de tiempo que permite establecer un periodo máximo de espera.</a:t>
            </a:r>
          </a:p>
          <a:p>
            <a:r>
              <a:rPr lang="es-MX" sz="3200" dirty="0"/>
              <a:t>La estructura tiene los campos:</a:t>
            </a:r>
          </a:p>
          <a:p>
            <a:pPr marL="914400" lvl="2" indent="0">
              <a:buNone/>
            </a:pP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timeval</a:t>
            </a:r>
            <a:r>
              <a:rPr lang="es-MX" sz="2400" dirty="0">
                <a:latin typeface="MoolBoran" panose="020B0100010101010101" pitchFamily="34" charset="0"/>
                <a:cs typeface="MoolBoran" panose="020B0100010101010101" pitchFamily="34" charset="0"/>
              </a:rPr>
              <a:t> {</a:t>
            </a:r>
          </a:p>
          <a:p>
            <a:pPr marL="914400" lvl="2"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tv_sec</a:t>
            </a:r>
            <a:r>
              <a:rPr lang="es-MX" sz="2400" dirty="0">
                <a:latin typeface="MoolBoran" panose="020B0100010101010101" pitchFamily="34" charset="0"/>
                <a:cs typeface="MoolBoran" panose="020B0100010101010101" pitchFamily="34" charset="0"/>
              </a:rPr>
              <a:t>;   // Número de segundos</a:t>
            </a:r>
          </a:p>
          <a:p>
            <a:pPr marL="914400" lvl="2"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tv_usec</a:t>
            </a:r>
            <a:r>
              <a:rPr lang="es-MX" sz="2400" dirty="0">
                <a:latin typeface="MoolBoran" panose="020B0100010101010101" pitchFamily="34" charset="0"/>
                <a:cs typeface="MoolBoran" panose="020B0100010101010101" pitchFamily="34" charset="0"/>
              </a:rPr>
              <a:t>;// Número de microsegundo</a:t>
            </a:r>
          </a:p>
          <a:p>
            <a:pPr marL="914400" lvl="2" indent="0">
              <a:buNone/>
            </a:pPr>
            <a:r>
              <a:rPr lang="es-MX" sz="2400" dirty="0">
                <a:latin typeface="MoolBoran" panose="020B0100010101010101" pitchFamily="34" charset="0"/>
                <a:cs typeface="MoolBoran" panose="020B0100010101010101" pitchFamily="34" charset="0"/>
              </a:rPr>
              <a:t>}</a:t>
            </a:r>
            <a:endParaRPr lang="es-MX" sz="2400" dirty="0">
              <a:cs typeface="MoolBoran" panose="020B0100010101010101" pitchFamily="34" charset="0"/>
            </a:endParaRPr>
          </a:p>
        </p:txBody>
      </p:sp>
    </p:spTree>
    <p:extLst>
      <p:ext uri="{BB962C8B-B14F-4D97-AF65-F5344CB8AC3E}">
        <p14:creationId xmlns:p14="http://schemas.microsoft.com/office/powerpoint/2010/main" val="60144148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 </a:t>
            </a:r>
            <a:r>
              <a:rPr lang="es-MX" dirty="0" err="1"/>
              <a:t>tecla.c</a:t>
            </a:r>
            <a:endParaRPr lang="es-MX" dirty="0"/>
          </a:p>
        </p:txBody>
      </p:sp>
      <p:sp>
        <p:nvSpPr>
          <p:cNvPr id="3" name="2 Marcador de contenido"/>
          <p:cNvSpPr>
            <a:spLocks noGrp="1"/>
          </p:cNvSpPr>
          <p:nvPr>
            <p:ph idx="1"/>
          </p:nvPr>
        </p:nvSpPr>
        <p:spPr/>
        <p:txBody>
          <a:bodyPr/>
          <a:lstStyle/>
          <a:p>
            <a:r>
              <a:rPr lang="es-MX" dirty="0"/>
              <a:t>El siguiente programa nos muestra como usar la función </a:t>
            </a:r>
            <a:r>
              <a:rPr lang="es-MX" sz="4800" dirty="0" err="1">
                <a:latin typeface="MoolBoran" panose="020B0100010101010101" pitchFamily="34" charset="0"/>
                <a:cs typeface="MoolBoran" panose="020B0100010101010101" pitchFamily="34" charset="0"/>
              </a:rPr>
              <a:t>select</a:t>
            </a:r>
            <a:r>
              <a:rPr lang="es-MX" sz="4800" dirty="0">
                <a:latin typeface="MoolBoran" panose="020B0100010101010101" pitchFamily="34" charset="0"/>
                <a:cs typeface="MoolBoran" panose="020B0100010101010101" pitchFamily="34" charset="0"/>
              </a:rPr>
              <a:t>().</a:t>
            </a:r>
            <a:endParaRPr lang="es-MX" dirty="0"/>
          </a:p>
          <a:p>
            <a:r>
              <a:rPr lang="es-MX" dirty="0"/>
              <a:t>Se realizara una función que detecte que se presione una tecla en un tiempo determinado y enviará un mensaje.</a:t>
            </a:r>
          </a:p>
          <a:p>
            <a:r>
              <a:rPr lang="es-MX" dirty="0"/>
              <a:t>En caso de que no se teclee en el tiempo definido se terminará el programa.</a:t>
            </a:r>
          </a:p>
        </p:txBody>
      </p:sp>
    </p:spTree>
    <p:extLst>
      <p:ext uri="{BB962C8B-B14F-4D97-AF65-F5344CB8AC3E}">
        <p14:creationId xmlns:p14="http://schemas.microsoft.com/office/powerpoint/2010/main" val="306657982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a:t>
            </a:r>
            <a:r>
              <a:rPr lang="es-MX" dirty="0" err="1"/>
              <a:t>tecla.c</a:t>
            </a:r>
            <a:r>
              <a:rPr lang="es-MX" dirty="0"/>
              <a:t> (1/4)</a:t>
            </a:r>
          </a:p>
        </p:txBody>
      </p:sp>
      <p:sp>
        <p:nvSpPr>
          <p:cNvPr id="3" name="2 Marcador de contenido"/>
          <p:cNvSpPr>
            <a:spLocks noGrp="1"/>
          </p:cNvSpPr>
          <p:nvPr>
            <p:ph idx="1"/>
          </p:nvPr>
        </p:nvSpPr>
        <p:spPr>
          <a:xfrm>
            <a:off x="539552" y="2015732"/>
            <a:ext cx="8280920" cy="4037749"/>
          </a:xfrm>
        </p:spPr>
        <p:txBody>
          <a:bodyPr>
            <a:normAutofit/>
          </a:bodyPr>
          <a:lstStyle/>
          <a:p>
            <a:r>
              <a:rPr lang="es-MX" sz="3200" dirty="0">
                <a:cs typeface="MoolBoran" panose="020B0100010101010101" pitchFamily="34" charset="0"/>
              </a:rPr>
              <a:t>Se agregan las bibliotecas correspondientes y se define la entrada estándar.</a:t>
            </a:r>
          </a:p>
          <a:p>
            <a:pPr marL="800100" lvl="2"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stdio.h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time.h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types.h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800100" lvl="2"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unistd.h</a:t>
            </a:r>
            <a:r>
              <a:rPr lang="es-MX" sz="2400" dirty="0">
                <a:latin typeface="MoolBoran" panose="020B0100010101010101" pitchFamily="34" charset="0"/>
                <a:cs typeface="MoolBoran" panose="020B0100010101010101" pitchFamily="34" charset="0"/>
              </a:rPr>
              <a:t>&gt;</a:t>
            </a:r>
          </a:p>
          <a:p>
            <a:pPr marL="800100" lvl="2" indent="0">
              <a:buNone/>
            </a:pPr>
            <a:r>
              <a:rPr lang="es-MX" sz="2400" dirty="0">
                <a:latin typeface="MoolBoran" panose="020B0100010101010101" pitchFamily="34" charset="0"/>
                <a:cs typeface="MoolBoran" panose="020B0100010101010101" pitchFamily="34" charset="0"/>
              </a:rPr>
              <a:t>#define STDIN 0  // descriptor de la entrada estándar</a:t>
            </a:r>
          </a:p>
          <a:p>
            <a:pPr marL="0" indent="0">
              <a:buNone/>
            </a:pPr>
            <a:endParaRPr lang="es-MX" sz="32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79835367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Modelo cliente-servidor</a:t>
            </a:r>
          </a:p>
        </p:txBody>
      </p:sp>
      <p:sp>
        <p:nvSpPr>
          <p:cNvPr id="3" name="2 Marcador de contenido"/>
          <p:cNvSpPr>
            <a:spLocks noGrp="1"/>
          </p:cNvSpPr>
          <p:nvPr>
            <p:ph idx="1"/>
          </p:nvPr>
        </p:nvSpPr>
        <p:spPr/>
        <p:txBody>
          <a:bodyPr>
            <a:normAutofit lnSpcReduction="10000"/>
          </a:bodyPr>
          <a:lstStyle/>
          <a:p>
            <a:r>
              <a:rPr lang="es-MX" sz="2800" dirty="0"/>
              <a:t>Los términos de cliente y servidor se refieren a los roles que realizan.</a:t>
            </a:r>
          </a:p>
          <a:p>
            <a:r>
              <a:rPr lang="es-MX" sz="2800" dirty="0"/>
              <a:t>El cliente inicia la comunicación.</a:t>
            </a:r>
          </a:p>
          <a:p>
            <a:r>
              <a:rPr lang="es-MX" sz="2800" dirty="0"/>
              <a:t>El servidor espera pasivamente y responde a la llamada del cliente.</a:t>
            </a:r>
          </a:p>
          <a:p>
            <a:r>
              <a:rPr lang="es-MX" sz="2800" dirty="0"/>
              <a:t>Juntos conforman la aplicación.</a:t>
            </a:r>
          </a:p>
        </p:txBody>
      </p:sp>
    </p:spTree>
    <p:extLst>
      <p:ext uri="{BB962C8B-B14F-4D97-AF65-F5344CB8AC3E}">
        <p14:creationId xmlns:p14="http://schemas.microsoft.com/office/powerpoint/2010/main" val="109908521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a:t>
            </a:r>
            <a:r>
              <a:rPr lang="es-MX" dirty="0" err="1"/>
              <a:t>tecla.c</a:t>
            </a:r>
            <a:r>
              <a:rPr lang="es-MX" dirty="0"/>
              <a:t> (2/4)</a:t>
            </a:r>
          </a:p>
        </p:txBody>
      </p:sp>
      <p:sp>
        <p:nvSpPr>
          <p:cNvPr id="3" name="2 Marcador de contenido"/>
          <p:cNvSpPr>
            <a:spLocks noGrp="1"/>
          </p:cNvSpPr>
          <p:nvPr>
            <p:ph idx="1"/>
          </p:nvPr>
        </p:nvSpPr>
        <p:spPr>
          <a:xfrm>
            <a:off x="395536" y="2015732"/>
            <a:ext cx="8640960" cy="4037749"/>
          </a:xfrm>
        </p:spPr>
        <p:txBody>
          <a:bodyPr>
            <a:normAutofit fontScale="92500" lnSpcReduction="10000"/>
          </a:bodyPr>
          <a:lstStyle/>
          <a:p>
            <a:r>
              <a:rPr lang="es-MX" sz="3200" dirty="0">
                <a:cs typeface="MoolBoran" panose="020B0100010101010101" pitchFamily="34" charset="0"/>
              </a:rPr>
              <a:t>Se inicia el programa, se define el conjunto de identificadores para lectura, se define la estructura </a:t>
            </a:r>
            <a:r>
              <a:rPr lang="es-MX" sz="3200" dirty="0" err="1">
                <a:latin typeface="MoolBoran" panose="020B0100010101010101" pitchFamily="34" charset="0"/>
                <a:cs typeface="MoolBoran" panose="020B0100010101010101" pitchFamily="34" charset="0"/>
              </a:rPr>
              <a:t>timeval</a:t>
            </a:r>
            <a:r>
              <a:rPr lang="es-MX" sz="3200" dirty="0">
                <a:cs typeface="MoolBoran" panose="020B0100010101010101" pitchFamily="34" charset="0"/>
              </a:rPr>
              <a:t> asignando un tiempo de 2.5 segundos.</a:t>
            </a:r>
          </a:p>
          <a:p>
            <a:pPr marL="800100" lvl="2" indent="0">
              <a:buNone/>
            </a:pPr>
            <a:r>
              <a:rPr lang="en-US" sz="2400" dirty="0" err="1">
                <a:latin typeface="MoolBoran" panose="020B0100010101010101" pitchFamily="34" charset="0"/>
                <a:cs typeface="MoolBoran" panose="020B0100010101010101" pitchFamily="34" charset="0"/>
              </a:rPr>
              <a:t>int</a:t>
            </a:r>
            <a:r>
              <a:rPr lang="en-US" sz="2400" dirty="0">
                <a:latin typeface="MoolBoran" panose="020B0100010101010101" pitchFamily="34" charset="0"/>
                <a:cs typeface="MoolBoran" panose="020B0100010101010101" pitchFamily="34" charset="0"/>
              </a:rPr>
              <a:t> main(void){</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fd_set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readfds</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struct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timeval</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tv</a:t>
            </a:r>
            <a:r>
              <a:rPr lang="en-US" sz="2400" dirty="0">
                <a:latin typeface="MoolBoran" panose="020B0100010101010101" pitchFamily="34" charset="0"/>
                <a:cs typeface="MoolBoran" panose="020B0100010101010101" pitchFamily="34" charset="0"/>
              </a:rPr>
              <a:t>;</a:t>
            </a: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tv.tv_sec</a:t>
            </a:r>
            <a:r>
              <a:rPr lang="en-US" sz="2400" dirty="0">
                <a:latin typeface="MoolBoran" panose="020B0100010101010101" pitchFamily="34" charset="0"/>
                <a:cs typeface="MoolBoran" panose="020B0100010101010101" pitchFamily="34" charset="0"/>
              </a:rPr>
              <a:t> = 2;</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tv.tv_usec</a:t>
            </a:r>
            <a:r>
              <a:rPr lang="en-US" sz="2400" dirty="0">
                <a:latin typeface="MoolBoran" panose="020B0100010101010101" pitchFamily="34" charset="0"/>
                <a:cs typeface="MoolBoran" panose="020B0100010101010101" pitchFamily="34" charset="0"/>
              </a:rPr>
              <a:t> = 500000;</a:t>
            </a:r>
            <a:endParaRPr lang="es-MX" sz="2400" dirty="0">
              <a:latin typeface="MoolBoran" panose="020B0100010101010101" pitchFamily="34" charset="0"/>
              <a:cs typeface="MoolBoran" panose="020B0100010101010101" pitchFamily="34" charset="0"/>
            </a:endParaRPr>
          </a:p>
          <a:p>
            <a:pPr marL="0" indent="0">
              <a:buNone/>
            </a:pPr>
            <a:endParaRPr lang="es-MX" sz="32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172682173"/>
      </p:ext>
    </p:extLst>
  </p:cSld>
  <p:clrMapOvr>
    <a:overrideClrMapping bg1="dk1" tx1="lt1" bg2="dk2" tx2="lt2" accent1="accent1" accent2="accent2" accent3="accent3" accent4="accent4" accent5="accent5" accent6="accent6" hlink="hlink" folHlink="folHlink"/>
  </p:clrMapOvr>
</p:sld>
</file>

<file path=ppt/slides/slide18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a:t>
            </a:r>
            <a:r>
              <a:rPr lang="es-MX" dirty="0" err="1"/>
              <a:t>tecla.c</a:t>
            </a:r>
            <a:r>
              <a:rPr lang="es-MX" dirty="0"/>
              <a:t> (3/4)</a:t>
            </a:r>
          </a:p>
        </p:txBody>
      </p:sp>
      <p:sp>
        <p:nvSpPr>
          <p:cNvPr id="3" name="2 Marcador de contenido"/>
          <p:cNvSpPr>
            <a:spLocks noGrp="1"/>
          </p:cNvSpPr>
          <p:nvPr>
            <p:ph idx="1"/>
          </p:nvPr>
        </p:nvSpPr>
        <p:spPr>
          <a:xfrm>
            <a:off x="1088684" y="2015732"/>
            <a:ext cx="7202456" cy="3450613"/>
          </a:xfrm>
        </p:spPr>
        <p:txBody>
          <a:bodyPr>
            <a:normAutofit/>
          </a:bodyPr>
          <a:lstStyle/>
          <a:p>
            <a:r>
              <a:rPr lang="es-MX" sz="2800" dirty="0">
                <a:cs typeface="MoolBoran" panose="020B0100010101010101" pitchFamily="34" charset="0"/>
              </a:rPr>
              <a:t>Se limpia el conjunto y se agrega el descriptor de archivo correspondiente a la entrada estándar.</a:t>
            </a:r>
          </a:p>
          <a:p>
            <a:pPr marL="0" indent="0">
              <a:buNone/>
            </a:pPr>
            <a:r>
              <a:rPr lang="en-US" sz="2800" dirty="0">
                <a:latin typeface="MoolBoran" panose="020B0100010101010101" pitchFamily="34" charset="0"/>
                <a:cs typeface="MoolBoran" panose="020B0100010101010101" pitchFamily="34" charset="0"/>
              </a:rPr>
              <a:t>	FD_ZERO(&amp;</a:t>
            </a:r>
            <a:r>
              <a:rPr lang="en-US" sz="2800" dirty="0" err="1">
                <a:latin typeface="MoolBoran" panose="020B0100010101010101" pitchFamily="34" charset="0"/>
                <a:cs typeface="MoolBoran" panose="020B0100010101010101" pitchFamily="34" charset="0"/>
              </a:rPr>
              <a:t>readfds</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0" indent="0">
              <a:buNone/>
            </a:pPr>
            <a:r>
              <a:rPr lang="en-US" sz="2800" dirty="0">
                <a:latin typeface="MoolBoran" panose="020B0100010101010101" pitchFamily="34" charset="0"/>
                <a:cs typeface="MoolBoran" panose="020B0100010101010101" pitchFamily="34" charset="0"/>
              </a:rPr>
              <a:t>      	FD_SET(STDIN, &amp;</a:t>
            </a:r>
            <a:r>
              <a:rPr lang="en-US" sz="2800" dirty="0" err="1">
                <a:latin typeface="MoolBoran" panose="020B0100010101010101" pitchFamily="34" charset="0"/>
                <a:cs typeface="MoolBoran" panose="020B0100010101010101" pitchFamily="34" charset="0"/>
              </a:rPr>
              <a:t>readfds</a:t>
            </a:r>
            <a:r>
              <a:rPr lang="en-US" sz="2800" dirty="0">
                <a:latin typeface="MoolBoran" panose="020B0100010101010101" pitchFamily="34" charset="0"/>
                <a:cs typeface="MoolBoran" panose="020B0100010101010101" pitchFamily="34" charset="0"/>
              </a:rPr>
              <a:t>);</a:t>
            </a:r>
          </a:p>
          <a:p>
            <a:pPr marL="0" indent="0">
              <a:buNone/>
            </a:pPr>
            <a:endParaRPr lang="es-MX" sz="28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806210705"/>
      </p:ext>
    </p:extLst>
  </p:cSld>
  <p:clrMapOvr>
    <a:overrideClrMapping bg1="dk1" tx1="lt1" bg2="dk2" tx2="lt2" accent1="accent1" accent2="accent2" accent3="accent3" accent4="accent4" accent5="accent5" accent6="accent6" hlink="hlink" folHlink="folHlink"/>
  </p:clrMapOvr>
</p:sld>
</file>

<file path=ppt/slides/slide18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a:t>
            </a:r>
            <a:r>
              <a:rPr lang="es-MX" dirty="0" err="1"/>
              <a:t>tecla.c</a:t>
            </a:r>
            <a:r>
              <a:rPr lang="es-MX" dirty="0"/>
              <a:t> (4/4)</a:t>
            </a:r>
          </a:p>
        </p:txBody>
      </p:sp>
      <p:sp>
        <p:nvSpPr>
          <p:cNvPr id="3" name="2 Marcador de contenido"/>
          <p:cNvSpPr>
            <a:spLocks noGrp="1"/>
          </p:cNvSpPr>
          <p:nvPr>
            <p:ph idx="1"/>
          </p:nvPr>
        </p:nvSpPr>
        <p:spPr>
          <a:xfrm>
            <a:off x="755576" y="2015732"/>
            <a:ext cx="8136904" cy="4221580"/>
          </a:xfrm>
        </p:spPr>
        <p:txBody>
          <a:bodyPr>
            <a:normAutofit fontScale="92500" lnSpcReduction="20000"/>
          </a:bodyPr>
          <a:lstStyle/>
          <a:p>
            <a:pPr>
              <a:lnSpc>
                <a:spcPct val="110000"/>
              </a:lnSpc>
            </a:pPr>
            <a:r>
              <a:rPr lang="es-MX" sz="2400" dirty="0">
                <a:cs typeface="MoolBoran" panose="020B0100010101010101" pitchFamily="34" charset="0"/>
              </a:rPr>
              <a:t>Usamos la función </a:t>
            </a:r>
            <a:r>
              <a:rPr lang="es-MX" sz="2400" dirty="0" err="1">
                <a:latin typeface="MoolBoran" panose="020B0100010101010101" pitchFamily="34" charset="0"/>
                <a:cs typeface="MoolBoran" panose="020B0100010101010101" pitchFamily="34" charset="0"/>
              </a:rPr>
              <a:t>select</a:t>
            </a:r>
            <a:r>
              <a:rPr lang="es-MX" sz="2400" dirty="0">
                <a:latin typeface="MoolBoran" panose="020B0100010101010101" pitchFamily="34" charset="0"/>
                <a:cs typeface="MoolBoran" panose="020B0100010101010101" pitchFamily="34" charset="0"/>
              </a:rPr>
              <a:t>() </a:t>
            </a:r>
            <a:r>
              <a:rPr lang="es-MX" sz="2400" dirty="0">
                <a:cs typeface="MoolBoran" panose="020B0100010101010101" pitchFamily="34" charset="0"/>
              </a:rPr>
              <a:t>para detectar cualquier evento en los descriptores de archivo del conjunto </a:t>
            </a:r>
            <a:r>
              <a:rPr lang="es-MX" sz="2400" i="1" dirty="0" err="1">
                <a:cs typeface="MoolBoran" panose="020B0100010101010101" pitchFamily="34" charset="0"/>
              </a:rPr>
              <a:t>readfds</a:t>
            </a:r>
            <a:r>
              <a:rPr lang="es-MX" sz="2400" i="1" dirty="0">
                <a:cs typeface="MoolBoran" panose="020B0100010101010101" pitchFamily="34" charset="0"/>
              </a:rPr>
              <a:t>.</a:t>
            </a:r>
          </a:p>
          <a:p>
            <a:pPr marL="800100" lvl="2" indent="0">
              <a:lnSpc>
                <a:spcPct val="110000"/>
              </a:lnSpc>
              <a:buNone/>
            </a:pP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s-MX" sz="2400" dirty="0">
                <a:latin typeface="MoolBoran" panose="020B0100010101010101" pitchFamily="34" charset="0"/>
                <a:cs typeface="MoolBoran" panose="020B0100010101010101" pitchFamily="34" charset="0"/>
              </a:rPr>
              <a:t>// no nos preocupemos de </a:t>
            </a:r>
            <a:r>
              <a:rPr lang="es-MX" sz="2400" dirty="0" err="1">
                <a:latin typeface="MoolBoran" panose="020B0100010101010101" pitchFamily="34" charset="0"/>
                <a:cs typeface="MoolBoran" panose="020B0100010101010101" pitchFamily="34" charset="0"/>
              </a:rPr>
              <a:t>writefds</a:t>
            </a:r>
            <a:r>
              <a:rPr lang="es-MX" sz="2400" dirty="0">
                <a:latin typeface="MoolBoran" panose="020B0100010101010101" pitchFamily="34" charset="0"/>
                <a:cs typeface="MoolBoran" panose="020B0100010101010101" pitchFamily="34" charset="0"/>
              </a:rPr>
              <a:t> y </a:t>
            </a:r>
            <a:r>
              <a:rPr lang="es-MX" sz="2400" dirty="0" err="1">
                <a:latin typeface="MoolBoran" panose="020B0100010101010101" pitchFamily="34" charset="0"/>
                <a:cs typeface="MoolBoran" panose="020B0100010101010101" pitchFamily="34" charset="0"/>
              </a:rPr>
              <a:t>exceptfds</a:t>
            </a:r>
            <a:r>
              <a:rPr lang="es-MX" sz="2400" dirty="0">
                <a:latin typeface="MoolBoran" panose="020B0100010101010101" pitchFamily="34" charset="0"/>
                <a:cs typeface="MoolBoran" panose="020B0100010101010101" pitchFamily="34" charset="0"/>
              </a:rPr>
              <a:t>:</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n-US" sz="2400" dirty="0">
                <a:latin typeface="MoolBoran" panose="020B0100010101010101" pitchFamily="34" charset="0"/>
                <a:cs typeface="MoolBoran" panose="020B0100010101010101" pitchFamily="34" charset="0"/>
              </a:rPr>
              <a:t>select(STDIN+1, &amp;</a:t>
            </a:r>
            <a:r>
              <a:rPr lang="en-US" sz="2400" dirty="0" err="1">
                <a:latin typeface="MoolBoran" panose="020B0100010101010101" pitchFamily="34" charset="0"/>
                <a:cs typeface="MoolBoran" panose="020B0100010101010101" pitchFamily="34" charset="0"/>
              </a:rPr>
              <a:t>readfds</a:t>
            </a:r>
            <a:r>
              <a:rPr lang="en-US" sz="2400" dirty="0">
                <a:latin typeface="MoolBoran" panose="020B0100010101010101" pitchFamily="34" charset="0"/>
                <a:cs typeface="MoolBoran" panose="020B0100010101010101" pitchFamily="34" charset="0"/>
              </a:rPr>
              <a:t>, NULL, NULL, &amp;tv);</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if (FD_ISSET(STDIN, &amp;</a:t>
            </a:r>
            <a:r>
              <a:rPr lang="en-US" sz="2400" dirty="0" err="1">
                <a:latin typeface="MoolBoran" panose="020B0100010101010101" pitchFamily="34" charset="0"/>
                <a:cs typeface="MoolBoran" panose="020B0100010101010101" pitchFamily="34" charset="0"/>
              </a:rPr>
              <a:t>readfds</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("Se presiono una tecla\n");</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("Expiro el tiempo\n");</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n-US" sz="2400" dirty="0">
                <a:latin typeface="MoolBoran" panose="020B0100010101010101" pitchFamily="34" charset="0"/>
                <a:cs typeface="MoolBoran" panose="020B0100010101010101" pitchFamily="34" charset="0"/>
              </a:rPr>
              <a:t>return 0;</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0" indent="0">
              <a:lnSpc>
                <a:spcPct val="110000"/>
              </a:lnSpc>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811436925"/>
      </p:ext>
    </p:extLst>
  </p:cSld>
  <p:clrMapOvr>
    <a:overrideClrMapping bg1="dk1" tx1="lt1" bg2="dk2" tx2="lt2" accent1="accent1" accent2="accent2" accent3="accent3" accent4="accent4" accent5="accent5" accent6="accent6" hlink="hlink" folHlink="folHlink"/>
  </p:clrMapOvr>
</p:sld>
</file>

<file path=ppt/slides/slide18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41325"/>
            <a:ext cx="5616575" cy="503238"/>
          </a:xfrm>
        </p:spPr>
        <p:txBody>
          <a:bodyPr>
            <a:normAutofit fontScale="90000"/>
          </a:bodyPr>
          <a:lstStyle/>
          <a:p>
            <a:r>
              <a:rPr lang="es-MX" dirty="0"/>
              <a:t>Ejemplo 2: </a:t>
            </a:r>
            <a:r>
              <a:rPr lang="es-MX" dirty="0" err="1"/>
              <a:t>servidorNB.c</a:t>
            </a:r>
            <a:r>
              <a:rPr lang="es-MX" dirty="0"/>
              <a:t> (1/13)</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114425"/>
            <a:ext cx="3455988" cy="4640263"/>
          </a:xfrm>
        </p:spPr>
        <p:txBody>
          <a:bodyPr>
            <a:noAutofit/>
          </a:bodyPr>
          <a:lstStyle/>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fcntl.h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stdio.h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stdlib.h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errno.h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string.h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unistd.h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arpa</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inet.h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netinet</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in.h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types.h</a:t>
            </a:r>
            <a:r>
              <a:rPr lang="en-US" sz="2400" dirty="0">
                <a:latin typeface="MoolBoran" panose="020B0100010101010101" pitchFamily="34" charset="0"/>
                <a:cs typeface="MoolBoran" panose="020B0100010101010101" pitchFamily="34" charset="0"/>
              </a:rPr>
              <a:t>&gt;</a:t>
            </a:r>
            <a:endParaRPr lang="es-MX" sz="2400" dirty="0"/>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3779838" y="1268413"/>
            <a:ext cx="5364162" cy="4752975"/>
          </a:xfrm>
        </p:spPr>
        <p:txBody>
          <a:bodyPr>
            <a:normAutofit/>
          </a:bodyPr>
          <a:lstStyle/>
          <a:p>
            <a:pPr marL="0" indent="0">
              <a:buNone/>
            </a:pPr>
            <a:r>
              <a:rPr lang="en-US" dirty="0">
                <a:latin typeface="MoolBoran" panose="020B0100010101010101" pitchFamily="34" charset="0"/>
                <a:cs typeface="MoolBoran" panose="020B0100010101010101" pitchFamily="34" charset="0"/>
              </a:rPr>
              <a:t>#include &lt;sys/</a:t>
            </a:r>
            <a:r>
              <a:rPr lang="en-US" dirty="0" err="1">
                <a:latin typeface="MoolBoran" panose="020B0100010101010101" pitchFamily="34" charset="0"/>
                <a:cs typeface="MoolBoran" panose="020B0100010101010101" pitchFamily="34" charset="0"/>
              </a:rPr>
              <a:t>socket.h</a:t>
            </a:r>
            <a:r>
              <a:rPr lang="en-US" dirty="0">
                <a:latin typeface="MoolBoran" panose="020B0100010101010101" pitchFamily="34" charset="0"/>
                <a:cs typeface="MoolBoran" panose="020B0100010101010101" pitchFamily="34" charset="0"/>
              </a:rPr>
              <a:t>&gt;</a:t>
            </a:r>
            <a:endParaRPr lang="es-MX" dirty="0">
              <a:latin typeface="MoolBoran" panose="020B0100010101010101" pitchFamily="34" charset="0"/>
              <a:cs typeface="MoolBoran" panose="020B0100010101010101" pitchFamily="34" charset="0"/>
            </a:endParaRPr>
          </a:p>
          <a:p>
            <a:pPr marL="0" indent="0">
              <a:buNone/>
            </a:pPr>
            <a:r>
              <a:rPr lang="en-US" dirty="0">
                <a:latin typeface="MoolBoran" panose="020B0100010101010101" pitchFamily="34" charset="0"/>
                <a:cs typeface="MoolBoran" panose="020B0100010101010101" pitchFamily="34" charset="0"/>
              </a:rPr>
              <a:t>#include &lt;sys/</a:t>
            </a:r>
            <a:r>
              <a:rPr lang="en-US" dirty="0" err="1">
                <a:latin typeface="MoolBoran" panose="020B0100010101010101" pitchFamily="34" charset="0"/>
                <a:cs typeface="MoolBoran" panose="020B0100010101010101" pitchFamily="34" charset="0"/>
              </a:rPr>
              <a:t>wait.h</a:t>
            </a:r>
            <a:r>
              <a:rPr lang="en-US" dirty="0">
                <a:latin typeface="MoolBoran" panose="020B0100010101010101" pitchFamily="34" charset="0"/>
                <a:cs typeface="MoolBoran" panose="020B0100010101010101" pitchFamily="34" charset="0"/>
              </a:rPr>
              <a:t>&gt;</a:t>
            </a:r>
            <a:endParaRPr lang="es-MX" dirty="0">
              <a:latin typeface="MoolBoran" panose="020B0100010101010101" pitchFamily="34" charset="0"/>
              <a:cs typeface="MoolBoran" panose="020B0100010101010101" pitchFamily="34" charset="0"/>
            </a:endParaRPr>
          </a:p>
          <a:p>
            <a:pPr marL="0" indent="0">
              <a:buNone/>
            </a:pPr>
            <a:r>
              <a:rPr lang="en-US" dirty="0">
                <a:latin typeface="MoolBoran" panose="020B0100010101010101" pitchFamily="34" charset="0"/>
                <a:cs typeface="MoolBoran" panose="020B0100010101010101" pitchFamily="34" charset="0"/>
              </a:rPr>
              <a:t>#include &lt;sys/</a:t>
            </a:r>
            <a:r>
              <a:rPr lang="en-US" dirty="0" err="1">
                <a:latin typeface="MoolBoran" panose="020B0100010101010101" pitchFamily="34" charset="0"/>
                <a:cs typeface="MoolBoran" panose="020B0100010101010101" pitchFamily="34" charset="0"/>
              </a:rPr>
              <a:t>time.h</a:t>
            </a:r>
            <a:r>
              <a:rPr lang="en-US" dirty="0">
                <a:latin typeface="MoolBoran" panose="020B0100010101010101" pitchFamily="34" charset="0"/>
                <a:cs typeface="MoolBoran" panose="020B0100010101010101" pitchFamily="34" charset="0"/>
              </a:rPr>
              <a:t>&gt;</a:t>
            </a:r>
            <a:endParaRPr lang="es-MX" dirty="0">
              <a:latin typeface="MoolBoran" panose="020B0100010101010101" pitchFamily="34" charset="0"/>
              <a:cs typeface="MoolBoran" panose="020B0100010101010101" pitchFamily="34" charset="0"/>
            </a:endParaRPr>
          </a:p>
          <a:p>
            <a:pPr marL="0" indent="0">
              <a:buNone/>
            </a:pPr>
            <a:r>
              <a:rPr lang="en-US" dirty="0">
                <a:latin typeface="MoolBoran" panose="020B0100010101010101" pitchFamily="34" charset="0"/>
                <a:cs typeface="MoolBoran" panose="020B0100010101010101" pitchFamily="34" charset="0"/>
              </a:rPr>
              <a:t>#include &lt;sys/</a:t>
            </a:r>
            <a:r>
              <a:rPr lang="en-US" dirty="0" err="1">
                <a:latin typeface="MoolBoran" panose="020B0100010101010101" pitchFamily="34" charset="0"/>
                <a:cs typeface="MoolBoran" panose="020B0100010101010101" pitchFamily="34" charset="0"/>
              </a:rPr>
              <a:t>types.h</a:t>
            </a:r>
            <a:r>
              <a:rPr lang="en-US" dirty="0">
                <a:latin typeface="MoolBoran" panose="020B0100010101010101" pitchFamily="34" charset="0"/>
                <a:cs typeface="MoolBoran" panose="020B0100010101010101" pitchFamily="34" charset="0"/>
              </a:rPr>
              <a:t>&gt;</a:t>
            </a:r>
            <a:endParaRPr lang="es-MX" dirty="0">
              <a:latin typeface="MoolBoran" panose="020B0100010101010101" pitchFamily="34" charset="0"/>
              <a:cs typeface="MoolBoran" panose="020B0100010101010101" pitchFamily="34" charset="0"/>
            </a:endParaRPr>
          </a:p>
          <a:p>
            <a:pPr marL="0" indent="0">
              <a:buNone/>
            </a:pPr>
            <a:r>
              <a:rPr lang="en-US" dirty="0">
                <a:latin typeface="MoolBoran" panose="020B0100010101010101" pitchFamily="34" charset="0"/>
                <a:cs typeface="MoolBoran" panose="020B0100010101010101" pitchFamily="34" charset="0"/>
              </a:rPr>
              <a:t>#define MAXBUF 1024</a:t>
            </a:r>
            <a:endParaRPr lang="es-MX"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308019470"/>
      </p:ext>
    </p:extLst>
  </p:cSld>
  <p:clrMapOvr>
    <a:overrideClrMapping bg1="dk1" tx1="lt1" bg2="dk2" tx2="lt2" accent1="accent1" accent2="accent2" accent3="accent3" accent4="accent4" accent5="accent5" accent6="accent6" hlink="hlink" folHlink="folHlink"/>
  </p:clrMapOvr>
</p:sld>
</file>

<file path=ppt/slides/slide18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41325"/>
            <a:ext cx="5616575" cy="503238"/>
          </a:xfrm>
        </p:spPr>
        <p:txBody>
          <a:bodyPr>
            <a:normAutofit fontScale="90000"/>
          </a:bodyPr>
          <a:lstStyle/>
          <a:p>
            <a:r>
              <a:rPr lang="es-MX" dirty="0"/>
              <a:t>Ejemplo 2: </a:t>
            </a:r>
            <a:r>
              <a:rPr lang="es-MX" dirty="0" err="1"/>
              <a:t>servidorNB.c</a:t>
            </a:r>
            <a:r>
              <a:rPr lang="es-MX" dirty="0"/>
              <a:t> (2/13)</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114425"/>
            <a:ext cx="3455988" cy="4640263"/>
          </a:xfrm>
        </p:spPr>
        <p:txBody>
          <a:bodyPr>
            <a:noAutofit/>
          </a:bodyPr>
          <a:lstStyle/>
          <a:p>
            <a:pPr marL="0" indent="0">
              <a:buNone/>
            </a:pPr>
            <a:r>
              <a:rPr lang="en-US" sz="2800" dirty="0">
                <a:latin typeface="MoolBoran" panose="020B0100010101010101" pitchFamily="34" charset="0"/>
                <a:cs typeface="MoolBoran" panose="020B0100010101010101" pitchFamily="34" charset="0"/>
              </a:rPr>
              <a:t>typedef struct CLIENTE {</a:t>
            </a:r>
            <a:endParaRPr lang="es-MX" sz="2800" dirty="0">
              <a:latin typeface="MoolBoran" panose="020B0100010101010101" pitchFamily="34" charset="0"/>
              <a:cs typeface="MoolBoran" panose="020B0100010101010101" pitchFamily="34" charset="0"/>
            </a:endParaRPr>
          </a:p>
          <a:p>
            <a:pPr marL="0" indent="0">
              <a:buNone/>
            </a:pPr>
            <a:r>
              <a:rPr lang="en-US" sz="2800" dirty="0">
                <a:latin typeface="MoolBoran" panose="020B0100010101010101" pitchFamily="34" charset="0"/>
                <a:cs typeface="MoolBoran" panose="020B0100010101010101" pitchFamily="34" charset="0"/>
              </a:rPr>
              <a:t>    int </a:t>
            </a:r>
            <a:r>
              <a:rPr lang="en-US" sz="2800" dirty="0" err="1">
                <a:latin typeface="MoolBoran" panose="020B0100010101010101" pitchFamily="34" charset="0"/>
                <a:cs typeface="MoolBoran" panose="020B0100010101010101" pitchFamily="34" charset="0"/>
              </a:rPr>
              <a:t>fd</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0" indent="0">
              <a:buNone/>
            </a:pPr>
            <a:r>
              <a:rPr lang="en-US" sz="2800" dirty="0">
                <a:latin typeface="MoolBoran" panose="020B0100010101010101" pitchFamily="34" charset="0"/>
                <a:cs typeface="MoolBoran" panose="020B0100010101010101" pitchFamily="34" charset="0"/>
              </a:rPr>
              <a:t>    struct </a:t>
            </a:r>
            <a:r>
              <a:rPr lang="en-US" sz="2800" dirty="0" err="1">
                <a:latin typeface="MoolBoran" panose="020B0100010101010101" pitchFamily="34" charset="0"/>
                <a:cs typeface="MoolBoran" panose="020B0100010101010101" pitchFamily="34" charset="0"/>
              </a:rPr>
              <a:t>sockaddr_in</a:t>
            </a:r>
            <a:r>
              <a:rPr lang="en-US" sz="2800" dirty="0">
                <a:latin typeface="MoolBoran" panose="020B0100010101010101" pitchFamily="34" charset="0"/>
                <a:cs typeface="MoolBoran" panose="020B0100010101010101" pitchFamily="34" charset="0"/>
              </a:rPr>
              <a:t> </a:t>
            </a:r>
            <a:r>
              <a:rPr lang="en-US" sz="2800" dirty="0" err="1">
                <a:latin typeface="MoolBoran" panose="020B0100010101010101" pitchFamily="34" charset="0"/>
                <a:cs typeface="MoolBoran" panose="020B0100010101010101" pitchFamily="34" charset="0"/>
              </a:rPr>
              <a:t>addr</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0" indent="0">
              <a:buNone/>
            </a:pPr>
            <a:r>
              <a:rPr lang="en-US" sz="2800" dirty="0">
                <a:latin typeface="MoolBoran" panose="020B0100010101010101" pitchFamily="34" charset="0"/>
                <a:cs typeface="MoolBoran" panose="020B0100010101010101" pitchFamily="34" charset="0"/>
              </a:rPr>
              <a:t>}CLIENTE;</a:t>
            </a:r>
          </a:p>
          <a:p>
            <a:pPr marL="0" indent="0">
              <a:buNone/>
            </a:pPr>
            <a:r>
              <a:rPr lang="en-US" sz="2800" dirty="0">
                <a:latin typeface="MoolBoran" panose="020B0100010101010101" pitchFamily="34" charset="0"/>
                <a:cs typeface="MoolBoran" panose="020B0100010101010101" pitchFamily="34" charset="0"/>
              </a:rPr>
              <a:t>int main(int </a:t>
            </a:r>
            <a:r>
              <a:rPr lang="en-US" sz="2800" dirty="0" err="1">
                <a:latin typeface="MoolBoran" panose="020B0100010101010101" pitchFamily="34" charset="0"/>
                <a:cs typeface="MoolBoran" panose="020B0100010101010101" pitchFamily="34" charset="0"/>
              </a:rPr>
              <a:t>argc</a:t>
            </a:r>
            <a:r>
              <a:rPr lang="en-US" sz="2800" dirty="0">
                <a:latin typeface="MoolBoran" panose="020B0100010101010101" pitchFamily="34" charset="0"/>
                <a:cs typeface="MoolBoran" panose="020B0100010101010101" pitchFamily="34" charset="0"/>
              </a:rPr>
              <a:t>, char** </a:t>
            </a:r>
            <a:r>
              <a:rPr lang="en-US" sz="2800" dirty="0" err="1">
                <a:latin typeface="MoolBoran" panose="020B0100010101010101" pitchFamily="34" charset="0"/>
                <a:cs typeface="MoolBoran" panose="020B0100010101010101" pitchFamily="34" charset="0"/>
              </a:rPr>
              <a:t>argv</a:t>
            </a:r>
            <a:r>
              <a:rPr lang="en-US" sz="2800" dirty="0">
                <a:latin typeface="MoolBoran" panose="020B0100010101010101" pitchFamily="34" charset="0"/>
                <a:cs typeface="MoolBoran" panose="020B0100010101010101" pitchFamily="34" charset="0"/>
              </a:rPr>
              <a:t>){   </a:t>
            </a:r>
          </a:p>
          <a:p>
            <a:pPr marL="800100" lvl="2" indent="0">
              <a:buNone/>
            </a:pPr>
            <a:r>
              <a:rPr lang="en-US" sz="2800" dirty="0">
                <a:latin typeface="MoolBoran" panose="020B0100010101010101" pitchFamily="34" charset="0"/>
                <a:cs typeface="MoolBoran" panose="020B0100010101010101" pitchFamily="34" charset="0"/>
              </a:rPr>
              <a:t> int </a:t>
            </a:r>
            <a:r>
              <a:rPr lang="en-US" sz="2800" dirty="0" err="1">
                <a:latin typeface="MoolBoran" panose="020B0100010101010101" pitchFamily="34" charset="0"/>
                <a:cs typeface="MoolBoran" panose="020B0100010101010101" pitchFamily="34" charset="0"/>
              </a:rPr>
              <a:t>i,n,maxi</a:t>
            </a:r>
            <a:r>
              <a:rPr lang="en-US" sz="2800" dirty="0">
                <a:latin typeface="MoolBoran" panose="020B0100010101010101" pitchFamily="34" charset="0"/>
                <a:cs typeface="MoolBoran" panose="020B0100010101010101" pitchFamily="34" charset="0"/>
              </a:rPr>
              <a:t> = -1;</a:t>
            </a:r>
            <a:endParaRPr lang="es-MX" sz="2800" dirty="0">
              <a:latin typeface="MoolBoran" panose="020B0100010101010101" pitchFamily="34" charset="0"/>
              <a:cs typeface="MoolBoran" panose="020B0100010101010101" pitchFamily="34" charset="0"/>
            </a:endParaRPr>
          </a:p>
          <a:p>
            <a:pPr marL="800100" lvl="2" indent="0">
              <a:buNone/>
            </a:pPr>
            <a:r>
              <a:rPr lang="en-US" sz="2800" dirty="0">
                <a:latin typeface="MoolBoran" panose="020B0100010101010101" pitchFamily="34" charset="0"/>
                <a:cs typeface="MoolBoran" panose="020B0100010101010101" pitchFamily="34" charset="0"/>
              </a:rPr>
              <a:t>    int </a:t>
            </a:r>
            <a:r>
              <a:rPr lang="en-US" sz="2800" dirty="0" err="1">
                <a:latin typeface="MoolBoran" panose="020B0100010101010101" pitchFamily="34" charset="0"/>
                <a:cs typeface="MoolBoran" panose="020B0100010101010101" pitchFamily="34" charset="0"/>
              </a:rPr>
              <a:t>nlisto</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0" indent="0">
              <a:buNone/>
            </a:pPr>
            <a:endParaRPr lang="es-MX" sz="2800" dirty="0">
              <a:latin typeface="MoolBoran" panose="020B0100010101010101" pitchFamily="34" charset="0"/>
              <a:cs typeface="MoolBoran" panose="020B0100010101010101" pitchFamily="34" charset="0"/>
            </a:endParaRP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4500563" y="1268413"/>
            <a:ext cx="4643437" cy="4752975"/>
          </a:xfrm>
        </p:spPr>
        <p:txBody>
          <a:bodyPr>
            <a:normAutofit fontScale="92500" lnSpcReduction="20000"/>
          </a:bodyPr>
          <a:lstStyle/>
          <a:p>
            <a:pPr marL="0" indent="0">
              <a:buNone/>
            </a:pPr>
            <a:r>
              <a:rPr lang="en-US" sz="2800" dirty="0">
                <a:latin typeface="MoolBoran" panose="020B0100010101010101" pitchFamily="34" charset="0"/>
                <a:cs typeface="MoolBoran" panose="020B0100010101010101" pitchFamily="34" charset="0"/>
              </a:rPr>
              <a:t>  int </a:t>
            </a:r>
            <a:r>
              <a:rPr lang="en-US" sz="2800" dirty="0" err="1">
                <a:latin typeface="MoolBoran" panose="020B0100010101010101" pitchFamily="34" charset="0"/>
                <a:cs typeface="MoolBoran" panose="020B0100010101010101" pitchFamily="34" charset="0"/>
              </a:rPr>
              <a:t>slisten,sockfd,maxfd</a:t>
            </a:r>
            <a:r>
              <a:rPr lang="en-US" sz="2800" dirty="0">
                <a:latin typeface="MoolBoran" panose="020B0100010101010101" pitchFamily="34" charset="0"/>
                <a:cs typeface="MoolBoran" panose="020B0100010101010101" pitchFamily="34" charset="0"/>
              </a:rPr>
              <a:t>=-1,conectafd;</a:t>
            </a:r>
            <a:endParaRPr lang="es-MX" sz="28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unsigned int </a:t>
            </a:r>
            <a:r>
              <a:rPr lang="en-US" sz="3200" dirty="0" err="1">
                <a:latin typeface="MoolBoran" panose="020B0100010101010101" pitchFamily="34" charset="0"/>
                <a:cs typeface="MoolBoran" panose="020B0100010101010101" pitchFamily="34" charset="0"/>
              </a:rPr>
              <a:t>puerto,lisnum</a:t>
            </a:r>
            <a:r>
              <a:rPr lang="en-US" sz="3200" dirty="0">
                <a:latin typeface="MoolBoran" panose="020B0100010101010101" pitchFamily="34" charset="0"/>
                <a:cs typeface="MoolBoran" panose="020B0100010101010101" pitchFamily="34" charset="0"/>
              </a:rPr>
              <a:t>;</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struct </a:t>
            </a:r>
            <a:r>
              <a:rPr lang="en-US" sz="3200" dirty="0" err="1">
                <a:latin typeface="MoolBoran" panose="020B0100010101010101" pitchFamily="34" charset="0"/>
                <a:cs typeface="MoolBoran" panose="020B0100010101010101" pitchFamily="34" charset="0"/>
              </a:rPr>
              <a:t>sockaddr_in</a:t>
            </a:r>
            <a:r>
              <a:rPr lang="en-US" sz="3200" dirty="0">
                <a:latin typeface="MoolBoran" panose="020B0100010101010101" pitchFamily="34" charset="0"/>
                <a:cs typeface="MoolBoran" panose="020B0100010101010101" pitchFamily="34" charset="0"/>
              </a:rPr>
              <a:t>  </a:t>
            </a:r>
            <a:r>
              <a:rPr lang="en-US" sz="3200" dirty="0" err="1">
                <a:latin typeface="MoolBoran" panose="020B0100010101010101" pitchFamily="34" charset="0"/>
                <a:cs typeface="MoolBoran" panose="020B0100010101010101" pitchFamily="34" charset="0"/>
              </a:rPr>
              <a:t>my_addr,addr</a:t>
            </a:r>
            <a:r>
              <a:rPr lang="en-US" sz="3200" dirty="0">
                <a:latin typeface="MoolBoran" panose="020B0100010101010101" pitchFamily="34" charset="0"/>
                <a:cs typeface="MoolBoran" panose="020B0100010101010101" pitchFamily="34" charset="0"/>
              </a:rPr>
              <a:t>;</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struct </a:t>
            </a:r>
            <a:r>
              <a:rPr lang="en-US" sz="3200" dirty="0" err="1">
                <a:latin typeface="MoolBoran" panose="020B0100010101010101" pitchFamily="34" charset="0"/>
                <a:cs typeface="MoolBoran" panose="020B0100010101010101" pitchFamily="34" charset="0"/>
              </a:rPr>
              <a:t>timeval</a:t>
            </a:r>
            <a:r>
              <a:rPr lang="en-US" sz="3200" dirty="0">
                <a:latin typeface="MoolBoran" panose="020B0100010101010101" pitchFamily="34" charset="0"/>
                <a:cs typeface="MoolBoran" panose="020B0100010101010101" pitchFamily="34" charset="0"/>
              </a:rPr>
              <a:t> tv;</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a:t>
            </a:r>
            <a:r>
              <a:rPr lang="en-US" sz="3200" dirty="0" err="1">
                <a:latin typeface="MoolBoran" panose="020B0100010101010101" pitchFamily="34" charset="0"/>
                <a:cs typeface="MoolBoran" panose="020B0100010101010101" pitchFamily="34" charset="0"/>
              </a:rPr>
              <a:t>socklen_t</a:t>
            </a:r>
            <a:r>
              <a:rPr lang="en-US" sz="3200" dirty="0">
                <a:latin typeface="MoolBoran" panose="020B0100010101010101" pitchFamily="34" charset="0"/>
                <a:cs typeface="MoolBoran" panose="020B0100010101010101" pitchFamily="34" charset="0"/>
              </a:rPr>
              <a:t> </a:t>
            </a:r>
            <a:r>
              <a:rPr lang="en-US" sz="3200" dirty="0" err="1">
                <a:latin typeface="MoolBoran" panose="020B0100010101010101" pitchFamily="34" charset="0"/>
                <a:cs typeface="MoolBoran" panose="020B0100010101010101" pitchFamily="34" charset="0"/>
              </a:rPr>
              <a:t>len</a:t>
            </a:r>
            <a:r>
              <a:rPr lang="en-US" sz="3200" dirty="0">
                <a:latin typeface="MoolBoran" panose="020B0100010101010101" pitchFamily="34" charset="0"/>
                <a:cs typeface="MoolBoran" panose="020B0100010101010101" pitchFamily="34" charset="0"/>
              </a:rPr>
              <a:t>;</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a:t>
            </a:r>
            <a:r>
              <a:rPr lang="en-US" sz="3200" dirty="0" err="1">
                <a:latin typeface="MoolBoran" panose="020B0100010101010101" pitchFamily="34" charset="0"/>
                <a:cs typeface="MoolBoran" panose="020B0100010101010101" pitchFamily="34" charset="0"/>
              </a:rPr>
              <a:t>fd_set</a:t>
            </a:r>
            <a:r>
              <a:rPr lang="en-US" sz="3200" dirty="0">
                <a:latin typeface="MoolBoran" panose="020B0100010101010101" pitchFamily="34" charset="0"/>
                <a:cs typeface="MoolBoran" panose="020B0100010101010101" pitchFamily="34" charset="0"/>
              </a:rPr>
              <a:t> </a:t>
            </a:r>
            <a:r>
              <a:rPr lang="en-US" sz="3200" dirty="0" err="1">
                <a:latin typeface="MoolBoran" panose="020B0100010101010101" pitchFamily="34" charset="0"/>
                <a:cs typeface="MoolBoran" panose="020B0100010101010101" pitchFamily="34" charset="0"/>
              </a:rPr>
              <a:t>rset,allset</a:t>
            </a:r>
            <a:r>
              <a:rPr lang="en-US" sz="3200" dirty="0">
                <a:latin typeface="MoolBoran" panose="020B0100010101010101" pitchFamily="34" charset="0"/>
                <a:cs typeface="MoolBoran" panose="020B0100010101010101" pitchFamily="34" charset="0"/>
              </a:rPr>
              <a:t>;</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char </a:t>
            </a:r>
            <a:r>
              <a:rPr lang="en-US" sz="3200" dirty="0" err="1">
                <a:latin typeface="MoolBoran" panose="020B0100010101010101" pitchFamily="34" charset="0"/>
                <a:cs typeface="MoolBoran" panose="020B0100010101010101" pitchFamily="34" charset="0"/>
              </a:rPr>
              <a:t>buf</a:t>
            </a:r>
            <a:r>
              <a:rPr lang="en-US" sz="3200" dirty="0">
                <a:latin typeface="MoolBoran" panose="020B0100010101010101" pitchFamily="34" charset="0"/>
                <a:cs typeface="MoolBoran" panose="020B0100010101010101" pitchFamily="34" charset="0"/>
              </a:rPr>
              <a:t>[MAXBUF + 1];</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CLIENTE </a:t>
            </a:r>
            <a:r>
              <a:rPr lang="en-US" sz="3200" dirty="0" err="1">
                <a:latin typeface="MoolBoran" panose="020B0100010101010101" pitchFamily="34" charset="0"/>
                <a:cs typeface="MoolBoran" panose="020B0100010101010101" pitchFamily="34" charset="0"/>
              </a:rPr>
              <a:t>cliente</a:t>
            </a:r>
            <a:r>
              <a:rPr lang="en-US" sz="3200" dirty="0">
                <a:latin typeface="MoolBoran" panose="020B0100010101010101" pitchFamily="34" charset="0"/>
                <a:cs typeface="MoolBoran" panose="020B0100010101010101" pitchFamily="34" charset="0"/>
              </a:rPr>
              <a:t>[FD_SETSIZE];</a:t>
            </a:r>
            <a:endParaRPr lang="es-MX" sz="7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18273498"/>
      </p:ext>
    </p:extLst>
  </p:cSld>
  <p:clrMapOvr>
    <a:overrideClrMapping bg1="dk1" tx1="lt1" bg2="dk2" tx2="lt2" accent1="accent1" accent2="accent2" accent3="accent3" accent4="accent4" accent5="accent5" accent6="accent6" hlink="hlink" folHlink="folHlink"/>
  </p:clrMapOvr>
</p:sld>
</file>

<file path=ppt/slides/slide18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servidorNB.c</a:t>
            </a:r>
            <a:r>
              <a:rPr lang="es-MX" dirty="0"/>
              <a:t> (3/13)</a:t>
            </a:r>
          </a:p>
        </p:txBody>
      </p:sp>
      <p:sp>
        <p:nvSpPr>
          <p:cNvPr id="3" name="2 Marcador de contenido"/>
          <p:cNvSpPr>
            <a:spLocks noGrp="1"/>
          </p:cNvSpPr>
          <p:nvPr>
            <p:ph idx="1"/>
          </p:nvPr>
        </p:nvSpPr>
        <p:spPr>
          <a:xfrm>
            <a:off x="683568" y="1853754"/>
            <a:ext cx="7607572" cy="4293589"/>
          </a:xfrm>
        </p:spPr>
        <p:txBody>
          <a:bodyPr>
            <a:normAutofit/>
          </a:bodyPr>
          <a:lstStyle/>
          <a:p>
            <a:r>
              <a:rPr lang="es-MX" sz="3200" dirty="0"/>
              <a:t>Revisamos parámetros de entrada. </a:t>
            </a:r>
            <a:endParaRPr lang="en-US" sz="3200" dirty="0">
              <a:latin typeface="MoolBoran" panose="020B0100010101010101" pitchFamily="34" charset="0"/>
              <a:cs typeface="MoolBoran" panose="020B0100010101010101" pitchFamily="34" charset="0"/>
            </a:endParaRPr>
          </a:p>
          <a:p>
            <a:pPr marL="0" indent="0">
              <a:buNone/>
            </a:pPr>
            <a:r>
              <a:rPr lang="en-US" sz="3200" dirty="0">
                <a:latin typeface="MoolBoran" panose="020B0100010101010101" pitchFamily="34" charset="0"/>
                <a:cs typeface="MoolBoran" panose="020B0100010101010101" pitchFamily="34" charset="0"/>
              </a:rPr>
              <a:t>         if(</a:t>
            </a:r>
            <a:r>
              <a:rPr lang="en-US" sz="3200" dirty="0" err="1">
                <a:latin typeface="MoolBoran" panose="020B0100010101010101" pitchFamily="34" charset="0"/>
                <a:cs typeface="MoolBoran" panose="020B0100010101010101" pitchFamily="34" charset="0"/>
              </a:rPr>
              <a:t>argv</a:t>
            </a:r>
            <a:r>
              <a:rPr lang="en-US" sz="3200" dirty="0">
                <a:latin typeface="MoolBoran" panose="020B0100010101010101" pitchFamily="34" charset="0"/>
                <a:cs typeface="MoolBoran" panose="020B0100010101010101" pitchFamily="34" charset="0"/>
              </a:rPr>
              <a:t>[1])    </a:t>
            </a:r>
            <a:r>
              <a:rPr lang="es-MX" sz="2400" dirty="0">
                <a:latin typeface="MoolBoran" panose="020B0100010101010101" pitchFamily="34" charset="0"/>
                <a:cs typeface="MoolBoran" panose="020B0100010101010101" pitchFamily="34" charset="0"/>
              </a:rPr>
              <a:t>puerto = </a:t>
            </a:r>
            <a:r>
              <a:rPr lang="es-MX" sz="2400" dirty="0" err="1">
                <a:latin typeface="MoolBoran" panose="020B0100010101010101" pitchFamily="34" charset="0"/>
                <a:cs typeface="MoolBoran" panose="020B0100010101010101" pitchFamily="34" charset="0"/>
              </a:rPr>
              <a:t>atoi</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argv</a:t>
            </a:r>
            <a:r>
              <a:rPr lang="es-MX" sz="2400" dirty="0">
                <a:latin typeface="MoolBoran" panose="020B0100010101010101" pitchFamily="34" charset="0"/>
                <a:cs typeface="MoolBoran" panose="020B0100010101010101" pitchFamily="34" charset="0"/>
              </a:rPr>
              <a:t>[1])</a:t>
            </a:r>
          </a:p>
          <a:p>
            <a:pPr marL="400050" lvl="1" indent="0">
              <a:buNone/>
            </a:pPr>
            <a:r>
              <a:rPr lang="es-MX" sz="2400" dirty="0" err="1">
                <a:latin typeface="MoolBoran" panose="020B0100010101010101" pitchFamily="34" charset="0"/>
                <a:cs typeface="MoolBoran" panose="020B0100010101010101" pitchFamily="34" charset="0"/>
              </a:rPr>
              <a:t>else</a:t>
            </a:r>
            <a:r>
              <a:rPr lang="es-MX" sz="2400" dirty="0">
                <a:latin typeface="MoolBoran" panose="020B0100010101010101" pitchFamily="34" charset="0"/>
                <a:cs typeface="MoolBoran" panose="020B0100010101010101" pitchFamily="34" charset="0"/>
              </a:rPr>
              <a:t>                            puerto = 1234; </a:t>
            </a:r>
          </a:p>
          <a:p>
            <a:pPr marL="400050" lvl="1" indent="0">
              <a:buNone/>
            </a:pPr>
            <a:r>
              <a:rPr lang="en-US" sz="2400" dirty="0">
                <a:latin typeface="MoolBoran" panose="020B0100010101010101" pitchFamily="34" charset="0"/>
                <a:cs typeface="MoolBoran" panose="020B0100010101010101" pitchFamily="34" charset="0"/>
              </a:rPr>
              <a:t>if(</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[2])             </a:t>
            </a:r>
            <a:r>
              <a:rPr lang="en-US" sz="2400" dirty="0" err="1">
                <a:latin typeface="MoolBoran" panose="020B0100010101010101" pitchFamily="34" charset="0"/>
                <a:cs typeface="MoolBoran" panose="020B0100010101010101" pitchFamily="34" charset="0"/>
              </a:rPr>
              <a:t>lisnum</a:t>
            </a:r>
            <a:r>
              <a:rPr lang="en-US" sz="2400" dirty="0">
                <a:latin typeface="MoolBoran" panose="020B0100010101010101" pitchFamily="34" charset="0"/>
                <a:cs typeface="MoolBoran" panose="020B0100010101010101" pitchFamily="34" charset="0"/>
              </a:rPr>
              <a:t> = </a:t>
            </a:r>
            <a:r>
              <a:rPr lang="en-US" sz="2400" dirty="0" err="1">
                <a:latin typeface="MoolBoran" panose="020B0100010101010101" pitchFamily="34" charset="0"/>
                <a:cs typeface="MoolBoran" panose="020B0100010101010101" pitchFamily="34" charset="0"/>
              </a:rPr>
              <a:t>atoi</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[2]);</a:t>
            </a:r>
            <a:endParaRPr lang="es-MX" sz="2400" dirty="0">
              <a:latin typeface="MoolBoran" panose="020B0100010101010101" pitchFamily="34" charset="0"/>
              <a:cs typeface="MoolBoran" panose="020B0100010101010101" pitchFamily="34" charset="0"/>
            </a:endParaRPr>
          </a:p>
          <a:p>
            <a:pPr marL="400050" lvl="1" indent="0">
              <a:buNone/>
            </a:pPr>
            <a:r>
              <a:rPr lang="en-US" sz="2400" dirty="0">
                <a:latin typeface="MoolBoran" panose="020B0100010101010101" pitchFamily="34" charset="0"/>
                <a:cs typeface="MoolBoran" panose="020B0100010101010101" pitchFamily="34" charset="0"/>
              </a:rPr>
              <a:t>else   </a:t>
            </a:r>
            <a:r>
              <a:rPr lang="en-US" sz="2400" dirty="0" err="1">
                <a:latin typeface="MoolBoran" panose="020B0100010101010101" pitchFamily="34" charset="0"/>
                <a:cs typeface="MoolBoran" panose="020B0100010101010101" pitchFamily="34" charset="0"/>
              </a:rPr>
              <a:t>lisnum</a:t>
            </a:r>
            <a:r>
              <a:rPr lang="en-US" sz="2400" dirty="0">
                <a:latin typeface="MoolBoran" panose="020B0100010101010101" pitchFamily="34" charset="0"/>
                <a:cs typeface="MoolBoran" panose="020B0100010101010101" pitchFamily="34" charset="0"/>
              </a:rPr>
              <a:t> = FD_SETSIZE; //</a:t>
            </a:r>
            <a:r>
              <a:rPr lang="en-US" sz="2400" dirty="0" err="1">
                <a:latin typeface="MoolBoran" panose="020B0100010101010101" pitchFamily="34" charset="0"/>
                <a:cs typeface="MoolBoran" panose="020B0100010101010101" pitchFamily="34" charset="0"/>
              </a:rPr>
              <a:t>Tamaño</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máximo</a:t>
            </a:r>
            <a:r>
              <a:rPr lang="en-US" sz="2400" dirty="0">
                <a:latin typeface="MoolBoran" panose="020B0100010101010101" pitchFamily="34" charset="0"/>
                <a:cs typeface="MoolBoran" panose="020B0100010101010101" pitchFamily="34" charset="0"/>
              </a:rPr>
              <a:t> de </a:t>
            </a:r>
            <a:r>
              <a:rPr lang="en-US" sz="2400" dirty="0" err="1">
                <a:latin typeface="MoolBoran" panose="020B0100010101010101" pitchFamily="34" charset="0"/>
                <a:cs typeface="MoolBoran" panose="020B0100010101010101" pitchFamily="34" charset="0"/>
              </a:rPr>
              <a:t>elementos</a:t>
            </a:r>
            <a:r>
              <a:rPr lang="en-US" sz="2400" dirty="0">
                <a:latin typeface="MoolBoran" panose="020B0100010101010101" pitchFamily="34" charset="0"/>
                <a:cs typeface="MoolBoran" panose="020B0100010101010101" pitchFamily="34" charset="0"/>
              </a:rPr>
              <a:t> de un conjunto </a:t>
            </a:r>
            <a:r>
              <a:rPr lang="en-US" sz="2400" dirty="0" err="1">
                <a:latin typeface="MoolBoran" panose="020B0100010101010101" pitchFamily="34" charset="0"/>
                <a:cs typeface="MoolBoran" panose="020B0100010101010101" pitchFamily="34" charset="0"/>
              </a:rPr>
              <a:t>fd_set</a:t>
            </a:r>
            <a:endParaRPr lang="en-US" sz="2400" dirty="0">
              <a:latin typeface="MoolBoran" panose="020B0100010101010101" pitchFamily="34" charset="0"/>
              <a:cs typeface="MoolBoran" panose="020B0100010101010101" pitchFamily="34" charset="0"/>
            </a:endParaRPr>
          </a:p>
          <a:p>
            <a:pPr marL="400050" lvl="1" indent="0">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882962561"/>
      </p:ext>
    </p:extLst>
  </p:cSld>
  <p:clrMapOvr>
    <a:overrideClrMapping bg1="dk1" tx1="lt1" bg2="dk2" tx2="lt2" accent1="accent1" accent2="accent2" accent3="accent3" accent4="accent4" accent5="accent5" accent6="accent6" hlink="hlink" folHlink="folHlink"/>
  </p:clrMapOvr>
</p:sld>
</file>

<file path=ppt/slides/slide18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servidorNB.c</a:t>
            </a:r>
            <a:r>
              <a:rPr lang="es-MX" dirty="0"/>
              <a:t> (4/13)</a:t>
            </a:r>
          </a:p>
        </p:txBody>
      </p:sp>
      <p:sp>
        <p:nvSpPr>
          <p:cNvPr id="3" name="2 Marcador de contenido"/>
          <p:cNvSpPr>
            <a:spLocks noGrp="1"/>
          </p:cNvSpPr>
          <p:nvPr>
            <p:ph idx="1"/>
          </p:nvPr>
        </p:nvSpPr>
        <p:spPr>
          <a:xfrm>
            <a:off x="395536" y="2015732"/>
            <a:ext cx="8352928" cy="4037749"/>
          </a:xfrm>
        </p:spPr>
        <p:txBody>
          <a:bodyPr>
            <a:normAutofit/>
          </a:bodyPr>
          <a:lstStyle/>
          <a:p>
            <a:pPr>
              <a:lnSpc>
                <a:spcPct val="110000"/>
              </a:lnSpc>
            </a:pPr>
            <a:r>
              <a:rPr lang="es-MX" sz="2800" dirty="0"/>
              <a:t>Creamos el socket.</a:t>
            </a:r>
          </a:p>
          <a:p>
            <a:pPr marL="800100" lvl="2" indent="0">
              <a:lnSpc>
                <a:spcPct val="110000"/>
              </a:lnSpc>
              <a:buNone/>
            </a:pPr>
            <a:r>
              <a:rPr lang="en-US" sz="2000" dirty="0"/>
              <a:t> </a:t>
            </a:r>
            <a:r>
              <a:rPr lang="en-US" sz="2000" dirty="0">
                <a:latin typeface="MoolBoran" panose="020B0100010101010101" pitchFamily="34" charset="0"/>
                <a:cs typeface="MoolBoran" panose="020B0100010101010101" pitchFamily="34" charset="0"/>
              </a:rPr>
              <a:t>if((</a:t>
            </a:r>
            <a:r>
              <a:rPr lang="en-US" sz="2000" dirty="0" err="1">
                <a:latin typeface="MoolBoran" panose="020B0100010101010101" pitchFamily="34" charset="0"/>
                <a:cs typeface="MoolBoran" panose="020B0100010101010101" pitchFamily="34" charset="0"/>
              </a:rPr>
              <a:t>slisten</a:t>
            </a:r>
            <a:r>
              <a:rPr lang="en-US" sz="2000" dirty="0">
                <a:latin typeface="MoolBoran" panose="020B0100010101010101" pitchFamily="34" charset="0"/>
                <a:cs typeface="MoolBoran" panose="020B0100010101010101" pitchFamily="34" charset="0"/>
              </a:rPr>
              <a:t> = socket(AF_INET,SOCK_STREAM,0)) ==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perror</a:t>
            </a:r>
            <a:r>
              <a:rPr lang="es-MX" sz="2000" dirty="0">
                <a:latin typeface="MoolBoran" panose="020B0100010101010101" pitchFamily="34" charset="0"/>
                <a:cs typeface="MoolBoran" panose="020B0100010101010101" pitchFamily="34" charset="0"/>
              </a:rPr>
              <a:t>("Error en socket()\n");</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exit</a:t>
            </a:r>
            <a:r>
              <a:rPr lang="es-MX" sz="2000" dirty="0">
                <a:latin typeface="MoolBoran" panose="020B0100010101010101" pitchFamily="34" charset="0"/>
                <a:cs typeface="MoolBoran" panose="020B0100010101010101" pitchFamily="34" charset="0"/>
              </a:rPr>
              <a:t>(1);</a:t>
            </a:r>
          </a:p>
          <a:p>
            <a:pPr marL="800100" lvl="2" indent="0">
              <a:lnSpc>
                <a:spcPct val="110000"/>
              </a:lnSpc>
              <a:buNone/>
            </a:pPr>
            <a:r>
              <a:rPr lang="es-MX" sz="2000" dirty="0">
                <a:latin typeface="MoolBoran" panose="020B0100010101010101" pitchFamily="34" charset="0"/>
                <a:cs typeface="MoolBoran" panose="020B0100010101010101" pitchFamily="34" charset="0"/>
              </a:rPr>
              <a:t>    }</a:t>
            </a:r>
          </a:p>
          <a:p>
            <a:pPr>
              <a:lnSpc>
                <a:spcPct val="110000"/>
              </a:lnSpc>
            </a:pPr>
            <a:r>
              <a:rPr lang="es-MX" sz="2800" dirty="0"/>
              <a:t>Obtenemos el estado de las banderas del socket y lo hacemos no bloqueante.</a:t>
            </a:r>
          </a:p>
          <a:p>
            <a:pPr marL="800100" lvl="2" indent="0">
              <a:lnSpc>
                <a:spcPct val="110000"/>
              </a:lnSpc>
              <a:buNone/>
            </a:pPr>
            <a:r>
              <a:rPr lang="en-US" sz="2000" dirty="0" err="1">
                <a:latin typeface="MoolBoran" panose="020B0100010101010101" pitchFamily="34" charset="0"/>
                <a:cs typeface="MoolBoran" panose="020B0100010101010101" pitchFamily="34" charset="0"/>
              </a:rPr>
              <a:t>int</a:t>
            </a:r>
            <a:r>
              <a:rPr lang="en-US" sz="2000" dirty="0">
                <a:latin typeface="MoolBoran" panose="020B0100010101010101" pitchFamily="34" charset="0"/>
                <a:cs typeface="MoolBoran" panose="020B0100010101010101" pitchFamily="34" charset="0"/>
              </a:rPr>
              <a:t> flags = </a:t>
            </a:r>
            <a:r>
              <a:rPr lang="en-US" sz="2000" dirty="0" err="1">
                <a:latin typeface="MoolBoran" panose="020B0100010101010101" pitchFamily="34" charset="0"/>
                <a:cs typeface="MoolBoran" panose="020B0100010101010101" pitchFamily="34" charset="0"/>
              </a:rPr>
              <a:t>fcntl</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slisten</a:t>
            </a:r>
            <a:r>
              <a:rPr lang="en-US" sz="2000" dirty="0">
                <a:latin typeface="MoolBoran" panose="020B0100010101010101" pitchFamily="34" charset="0"/>
                <a:cs typeface="MoolBoran" panose="020B0100010101010101" pitchFamily="34" charset="0"/>
              </a:rPr>
              <a:t>, F_GETFL,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err="1">
                <a:latin typeface="MoolBoran" panose="020B0100010101010101" pitchFamily="34" charset="0"/>
                <a:cs typeface="MoolBoran" panose="020B0100010101010101" pitchFamily="34" charset="0"/>
              </a:rPr>
              <a:t>fcntl</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slisten</a:t>
            </a:r>
            <a:r>
              <a:rPr lang="en-US" sz="2000" dirty="0">
                <a:latin typeface="MoolBoran" panose="020B0100010101010101" pitchFamily="34" charset="0"/>
                <a:cs typeface="MoolBoran" panose="020B0100010101010101" pitchFamily="34" charset="0"/>
              </a:rPr>
              <a:t>, F_SETFL, flags | O_NONBLOCK);</a:t>
            </a:r>
          </a:p>
        </p:txBody>
      </p:sp>
    </p:spTree>
    <p:extLst>
      <p:ext uri="{BB962C8B-B14F-4D97-AF65-F5344CB8AC3E}">
        <p14:creationId xmlns:p14="http://schemas.microsoft.com/office/powerpoint/2010/main" val="3267762546"/>
      </p:ext>
    </p:extLst>
  </p:cSld>
  <p:clrMapOvr>
    <a:overrideClrMapping bg1="dk1" tx1="lt1" bg2="dk2" tx2="lt2" accent1="accent1" accent2="accent2" accent3="accent3" accent4="accent4" accent5="accent5" accent6="accent6" hlink="hlink" folHlink="folHlink"/>
  </p:clrMapOvr>
</p:sld>
</file>

<file path=ppt/slides/slide18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servidorNB.c</a:t>
            </a:r>
            <a:r>
              <a:rPr lang="es-MX" dirty="0"/>
              <a:t> (5/13)</a:t>
            </a:r>
          </a:p>
        </p:txBody>
      </p:sp>
      <p:sp>
        <p:nvSpPr>
          <p:cNvPr id="3" name="2 Marcador de contenido"/>
          <p:cNvSpPr>
            <a:spLocks noGrp="1"/>
          </p:cNvSpPr>
          <p:nvPr>
            <p:ph idx="1"/>
          </p:nvPr>
        </p:nvSpPr>
        <p:spPr>
          <a:xfrm>
            <a:off x="1088684" y="2015732"/>
            <a:ext cx="7202456" cy="3450613"/>
          </a:xfrm>
        </p:spPr>
        <p:txBody>
          <a:bodyPr>
            <a:normAutofit lnSpcReduction="10000"/>
          </a:bodyPr>
          <a:lstStyle/>
          <a:p>
            <a:r>
              <a:rPr lang="es-MX" sz="3600" dirty="0">
                <a:cs typeface="MoolBoran" panose="020B0100010101010101" pitchFamily="34" charset="0"/>
              </a:rPr>
              <a:t>Definimos la dirección. </a:t>
            </a:r>
            <a:endParaRPr lang="es-MX" sz="3600" dirty="0">
              <a:latin typeface="MoolBoran" panose="020B0100010101010101" pitchFamily="34" charset="0"/>
              <a:cs typeface="MoolBoran" panose="020B0100010101010101" pitchFamily="34" charset="0"/>
            </a:endParaRPr>
          </a:p>
          <a:p>
            <a:pPr marL="800100" lvl="2" indent="0">
              <a:buNone/>
            </a:pPr>
            <a:r>
              <a:rPr lang="en-US" sz="2800" dirty="0" err="1">
                <a:latin typeface="MoolBoran" panose="020B0100010101010101" pitchFamily="34" charset="0"/>
                <a:cs typeface="MoolBoran" panose="020B0100010101010101" pitchFamily="34" charset="0"/>
              </a:rPr>
              <a:t>bzero</a:t>
            </a:r>
            <a:r>
              <a:rPr lang="en-US" sz="2800" dirty="0">
                <a:latin typeface="MoolBoran" panose="020B0100010101010101" pitchFamily="34" charset="0"/>
                <a:cs typeface="MoolBoran" panose="020B0100010101010101" pitchFamily="34" charset="0"/>
              </a:rPr>
              <a:t>(&amp;</a:t>
            </a:r>
            <a:r>
              <a:rPr lang="en-US" sz="2800" dirty="0" err="1">
                <a:latin typeface="MoolBoran" panose="020B0100010101010101" pitchFamily="34" charset="0"/>
                <a:cs typeface="MoolBoran" panose="020B0100010101010101" pitchFamily="34" charset="0"/>
              </a:rPr>
              <a:t>my_addr,sizeof</a:t>
            </a:r>
            <a:r>
              <a:rPr lang="en-US" sz="2800" dirty="0">
                <a:latin typeface="MoolBoran" panose="020B0100010101010101" pitchFamily="34" charset="0"/>
                <a:cs typeface="MoolBoran" panose="020B0100010101010101" pitchFamily="34" charset="0"/>
              </a:rPr>
              <a:t>(</a:t>
            </a:r>
            <a:r>
              <a:rPr lang="en-US" sz="2800" dirty="0" err="1">
                <a:latin typeface="MoolBoran" panose="020B0100010101010101" pitchFamily="34" charset="0"/>
                <a:cs typeface="MoolBoran" panose="020B0100010101010101" pitchFamily="34" charset="0"/>
              </a:rPr>
              <a:t>my_addr</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800100" lvl="2" indent="0">
              <a:buNone/>
            </a:pPr>
            <a:r>
              <a:rPr lang="en-US" sz="2800" dirty="0" err="1">
                <a:latin typeface="MoolBoran" panose="020B0100010101010101" pitchFamily="34" charset="0"/>
                <a:cs typeface="MoolBoran" panose="020B0100010101010101" pitchFamily="34" charset="0"/>
              </a:rPr>
              <a:t>my_addr.sin_family</a:t>
            </a:r>
            <a:r>
              <a:rPr lang="en-US" sz="2800" dirty="0">
                <a:latin typeface="MoolBoran" panose="020B0100010101010101" pitchFamily="34" charset="0"/>
                <a:cs typeface="MoolBoran" panose="020B0100010101010101" pitchFamily="34" charset="0"/>
              </a:rPr>
              <a:t> = AF_INET;</a:t>
            </a:r>
            <a:endParaRPr lang="es-MX" sz="2800" dirty="0">
              <a:latin typeface="MoolBoran" panose="020B0100010101010101" pitchFamily="34" charset="0"/>
              <a:cs typeface="MoolBoran" panose="020B0100010101010101" pitchFamily="34" charset="0"/>
            </a:endParaRPr>
          </a:p>
          <a:p>
            <a:pPr marL="800100" lvl="2" indent="0">
              <a:buNone/>
            </a:pPr>
            <a:r>
              <a:rPr lang="en-US" sz="2800" dirty="0" err="1">
                <a:latin typeface="MoolBoran" panose="020B0100010101010101" pitchFamily="34" charset="0"/>
                <a:cs typeface="MoolBoran" panose="020B0100010101010101" pitchFamily="34" charset="0"/>
              </a:rPr>
              <a:t>my_addr.sin_port</a:t>
            </a:r>
            <a:r>
              <a:rPr lang="en-US" sz="2800" dirty="0">
                <a:latin typeface="MoolBoran" panose="020B0100010101010101" pitchFamily="34" charset="0"/>
                <a:cs typeface="MoolBoran" panose="020B0100010101010101" pitchFamily="34" charset="0"/>
              </a:rPr>
              <a:t> = </a:t>
            </a:r>
            <a:r>
              <a:rPr lang="en-US" sz="2800" dirty="0" err="1">
                <a:latin typeface="MoolBoran" panose="020B0100010101010101" pitchFamily="34" charset="0"/>
                <a:cs typeface="MoolBoran" panose="020B0100010101010101" pitchFamily="34" charset="0"/>
              </a:rPr>
              <a:t>htons</a:t>
            </a:r>
            <a:r>
              <a:rPr lang="en-US" sz="2800" dirty="0">
                <a:latin typeface="MoolBoran" panose="020B0100010101010101" pitchFamily="34" charset="0"/>
                <a:cs typeface="MoolBoran" panose="020B0100010101010101" pitchFamily="34" charset="0"/>
              </a:rPr>
              <a:t>(</a:t>
            </a:r>
            <a:r>
              <a:rPr lang="en-US" sz="2800" dirty="0" err="1">
                <a:latin typeface="MoolBoran" panose="020B0100010101010101" pitchFamily="34" charset="0"/>
                <a:cs typeface="MoolBoran" panose="020B0100010101010101" pitchFamily="34" charset="0"/>
              </a:rPr>
              <a:t>puerto</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800100" lvl="2" indent="0">
              <a:buNone/>
            </a:pPr>
            <a:r>
              <a:rPr lang="en-US" sz="2800" dirty="0" err="1">
                <a:latin typeface="MoolBoran" panose="020B0100010101010101" pitchFamily="34" charset="0"/>
                <a:cs typeface="MoolBoran" panose="020B0100010101010101" pitchFamily="34" charset="0"/>
              </a:rPr>
              <a:t>my_addr.sin_addr.s_addr</a:t>
            </a:r>
            <a:r>
              <a:rPr lang="en-US" sz="2800" dirty="0">
                <a:latin typeface="MoolBoran" panose="020B0100010101010101" pitchFamily="34" charset="0"/>
                <a:cs typeface="MoolBoran" panose="020B0100010101010101" pitchFamily="34" charset="0"/>
              </a:rPr>
              <a:t> = INADDR_ANY;</a:t>
            </a:r>
            <a:endParaRPr lang="es-MX" sz="2800" dirty="0">
              <a:cs typeface="MoolBoran" panose="020B0100010101010101" pitchFamily="34" charset="0"/>
            </a:endParaRPr>
          </a:p>
          <a:p>
            <a:pPr marL="800100" lvl="2" indent="0">
              <a:buNone/>
            </a:pPr>
            <a:r>
              <a:rPr lang="es-MX" sz="28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3401561180"/>
      </p:ext>
    </p:extLst>
  </p:cSld>
  <p:clrMapOvr>
    <a:overrideClrMapping bg1="dk1" tx1="lt1" bg2="dk2" tx2="lt2" accent1="accent1" accent2="accent2" accent3="accent3" accent4="accent4" accent5="accent5" accent6="accent6" hlink="hlink" folHlink="folHlink"/>
  </p:clrMapOvr>
</p:sld>
</file>

<file path=ppt/slides/slide18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servidorNB.c</a:t>
            </a:r>
            <a:r>
              <a:rPr lang="es-MX" dirty="0"/>
              <a:t> (6/13)</a:t>
            </a:r>
          </a:p>
        </p:txBody>
      </p:sp>
      <p:sp>
        <p:nvSpPr>
          <p:cNvPr id="3" name="2 Marcador de contenido"/>
          <p:cNvSpPr>
            <a:spLocks noGrp="1"/>
          </p:cNvSpPr>
          <p:nvPr>
            <p:ph idx="1"/>
          </p:nvPr>
        </p:nvSpPr>
        <p:spPr>
          <a:xfrm>
            <a:off x="611560" y="2015732"/>
            <a:ext cx="8352928" cy="4037749"/>
          </a:xfrm>
        </p:spPr>
        <p:txBody>
          <a:bodyPr>
            <a:normAutofit fontScale="85000" lnSpcReduction="20000"/>
          </a:bodyPr>
          <a:lstStyle/>
          <a:p>
            <a:pPr>
              <a:lnSpc>
                <a:spcPct val="110000"/>
              </a:lnSpc>
            </a:pPr>
            <a:r>
              <a:rPr lang="es-MX" dirty="0"/>
              <a:t>Ligamos el socket, esperamos una conexión e inicializamos la lista de conexiones.</a:t>
            </a:r>
          </a:p>
          <a:p>
            <a:pPr marL="800100" lvl="2" indent="0">
              <a:lnSpc>
                <a:spcPct val="110000"/>
              </a:lnSpc>
              <a:buNone/>
            </a:pPr>
            <a:endParaRPr lang="en-US" sz="20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if(bind(</a:t>
            </a:r>
            <a:r>
              <a:rPr lang="en-US" sz="2600" dirty="0" err="1">
                <a:latin typeface="MoolBoran" panose="020B0100010101010101" pitchFamily="34" charset="0"/>
                <a:cs typeface="MoolBoran" panose="020B0100010101010101" pitchFamily="34" charset="0"/>
              </a:rPr>
              <a:t>slisten</a:t>
            </a:r>
            <a:r>
              <a:rPr lang="en-US" sz="2600" dirty="0">
                <a:latin typeface="MoolBoran" panose="020B0100010101010101" pitchFamily="34" charset="0"/>
                <a:cs typeface="MoolBoran" panose="020B0100010101010101" pitchFamily="34" charset="0"/>
              </a:rPr>
              <a:t>, (struct </a:t>
            </a:r>
            <a:r>
              <a:rPr lang="en-US" sz="2600" dirty="0" err="1">
                <a:latin typeface="MoolBoran" panose="020B0100010101010101" pitchFamily="34" charset="0"/>
                <a:cs typeface="MoolBoran" panose="020B0100010101010101" pitchFamily="34" charset="0"/>
              </a:rPr>
              <a:t>sockaddr</a:t>
            </a:r>
            <a:r>
              <a:rPr lang="en-US" sz="2600" dirty="0">
                <a:latin typeface="MoolBoran" panose="020B0100010101010101" pitchFamily="34" charset="0"/>
                <a:cs typeface="MoolBoran" panose="020B0100010101010101" pitchFamily="34" charset="0"/>
              </a:rPr>
              <a:t> *)&amp;</a:t>
            </a:r>
            <a:r>
              <a:rPr lang="en-US" sz="2600" dirty="0" err="1">
                <a:latin typeface="MoolBoran" panose="020B0100010101010101" pitchFamily="34" charset="0"/>
                <a:cs typeface="MoolBoran" panose="020B0100010101010101" pitchFamily="34" charset="0"/>
              </a:rPr>
              <a:t>my_addr</a:t>
            </a:r>
            <a:r>
              <a:rPr lang="en-US" sz="2600" dirty="0">
                <a:latin typeface="MoolBoran" panose="020B0100010101010101" pitchFamily="34" charset="0"/>
                <a:cs typeface="MoolBoran" panose="020B0100010101010101" pitchFamily="34" charset="0"/>
              </a:rPr>
              <a:t>, </a:t>
            </a:r>
            <a:r>
              <a:rPr lang="en-US" sz="2600" dirty="0" err="1">
                <a:latin typeface="MoolBoran" panose="020B0100010101010101" pitchFamily="34" charset="0"/>
                <a:cs typeface="MoolBoran" panose="020B0100010101010101" pitchFamily="34" charset="0"/>
              </a:rPr>
              <a:t>sizeof</a:t>
            </a:r>
            <a:r>
              <a:rPr lang="en-US" sz="2600" dirty="0">
                <a:latin typeface="MoolBoran" panose="020B0100010101010101" pitchFamily="34" charset="0"/>
                <a:cs typeface="MoolBoran" panose="020B0100010101010101" pitchFamily="34" charset="0"/>
              </a:rPr>
              <a:t>(</a:t>
            </a:r>
            <a:r>
              <a:rPr lang="en-US" sz="2600" dirty="0" err="1">
                <a:latin typeface="MoolBoran" panose="020B0100010101010101" pitchFamily="34" charset="0"/>
                <a:cs typeface="MoolBoran" panose="020B0100010101010101" pitchFamily="34" charset="0"/>
              </a:rPr>
              <a:t>my_addr</a:t>
            </a:r>
            <a:r>
              <a:rPr lang="en-US" sz="2600" dirty="0">
                <a:latin typeface="MoolBoran" panose="020B0100010101010101" pitchFamily="34" charset="0"/>
                <a:cs typeface="MoolBoran" panose="020B0100010101010101" pitchFamily="34" charset="0"/>
              </a:rPr>
              <a:t>)) == -1) {</a:t>
            </a:r>
            <a:endParaRPr lang="es-MX" sz="26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            </a:t>
            </a:r>
            <a:r>
              <a:rPr lang="es-MX" sz="2600" dirty="0" err="1">
                <a:latin typeface="MoolBoran" panose="020B0100010101010101" pitchFamily="34" charset="0"/>
                <a:cs typeface="MoolBoran" panose="020B0100010101010101" pitchFamily="34" charset="0"/>
              </a:rPr>
              <a:t>perror</a:t>
            </a:r>
            <a:r>
              <a:rPr lang="es-MX" sz="2600" dirty="0">
                <a:latin typeface="MoolBoran" panose="020B0100010101010101" pitchFamily="34" charset="0"/>
                <a:cs typeface="MoolBoran" panose="020B0100010101010101" pitchFamily="34" charset="0"/>
              </a:rPr>
              <a:t>("Error en </a:t>
            </a:r>
            <a:r>
              <a:rPr lang="es-MX" sz="2600" dirty="0" err="1">
                <a:latin typeface="MoolBoran" panose="020B0100010101010101" pitchFamily="34" charset="0"/>
                <a:cs typeface="MoolBoran" panose="020B0100010101010101" pitchFamily="34" charset="0"/>
              </a:rPr>
              <a:t>bind</a:t>
            </a:r>
            <a:r>
              <a:rPr lang="es-MX" sz="2600" dirty="0">
                <a:latin typeface="MoolBoran" panose="020B0100010101010101" pitchFamily="34" charset="0"/>
                <a:cs typeface="MoolBoran" panose="020B0100010101010101" pitchFamily="34" charset="0"/>
              </a:rPr>
              <a:t>()\n");</a:t>
            </a:r>
          </a:p>
          <a:p>
            <a:pPr marL="800100" lvl="2" indent="0">
              <a:lnSpc>
                <a:spcPct val="110000"/>
              </a:lnSpc>
              <a:buNone/>
            </a:pPr>
            <a:r>
              <a:rPr lang="es-MX" sz="2600" dirty="0">
                <a:latin typeface="MoolBoran" panose="020B0100010101010101" pitchFamily="34" charset="0"/>
                <a:cs typeface="MoolBoran" panose="020B0100010101010101" pitchFamily="34" charset="0"/>
              </a:rPr>
              <a:t>            </a:t>
            </a:r>
            <a:r>
              <a:rPr lang="en-US" sz="2600" dirty="0">
                <a:latin typeface="MoolBoran" panose="020B0100010101010101" pitchFamily="34" charset="0"/>
                <a:cs typeface="MoolBoran" panose="020B0100010101010101" pitchFamily="34" charset="0"/>
              </a:rPr>
              <a:t>exit(1);</a:t>
            </a:r>
            <a:endParaRPr lang="es-MX" sz="26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        }</a:t>
            </a:r>
            <a:endParaRPr lang="es-MX" sz="26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    </a:t>
            </a:r>
            <a:r>
              <a:rPr lang="es-MX" sz="2600" dirty="0" err="1">
                <a:latin typeface="MoolBoran" panose="020B0100010101010101" pitchFamily="34" charset="0"/>
                <a:cs typeface="MoolBoran" panose="020B0100010101010101" pitchFamily="34" charset="0"/>
              </a:rPr>
              <a:t>if</a:t>
            </a:r>
            <a:r>
              <a:rPr lang="es-MX" sz="2600" dirty="0">
                <a:latin typeface="MoolBoran" panose="020B0100010101010101" pitchFamily="34" charset="0"/>
                <a:cs typeface="MoolBoran" panose="020B0100010101010101" pitchFamily="34" charset="0"/>
              </a:rPr>
              <a:t> (listen(</a:t>
            </a:r>
            <a:r>
              <a:rPr lang="es-MX" sz="2600" dirty="0" err="1">
                <a:latin typeface="MoolBoran" panose="020B0100010101010101" pitchFamily="34" charset="0"/>
                <a:cs typeface="MoolBoran" panose="020B0100010101010101" pitchFamily="34" charset="0"/>
              </a:rPr>
              <a:t>slisten</a:t>
            </a:r>
            <a:r>
              <a:rPr lang="es-MX" sz="2600" dirty="0">
                <a:latin typeface="MoolBoran" panose="020B0100010101010101" pitchFamily="34" charset="0"/>
                <a:cs typeface="MoolBoran" panose="020B0100010101010101" pitchFamily="34" charset="0"/>
              </a:rPr>
              <a:t>, </a:t>
            </a:r>
            <a:r>
              <a:rPr lang="es-MX" sz="2600" dirty="0" err="1">
                <a:latin typeface="MoolBoran" panose="020B0100010101010101" pitchFamily="34" charset="0"/>
                <a:cs typeface="MoolBoran" panose="020B0100010101010101" pitchFamily="34" charset="0"/>
              </a:rPr>
              <a:t>lisnum</a:t>
            </a:r>
            <a:r>
              <a:rPr lang="es-MX" sz="2600" dirty="0">
                <a:latin typeface="MoolBoran" panose="020B0100010101010101" pitchFamily="34" charset="0"/>
                <a:cs typeface="MoolBoran" panose="020B0100010101010101" pitchFamily="34" charset="0"/>
              </a:rPr>
              <a:t>) == -1) {</a:t>
            </a:r>
          </a:p>
          <a:p>
            <a:pPr marL="800100" lvl="2" indent="0">
              <a:lnSpc>
                <a:spcPct val="110000"/>
              </a:lnSpc>
              <a:buNone/>
            </a:pPr>
            <a:r>
              <a:rPr lang="es-MX" sz="2600" dirty="0">
                <a:latin typeface="MoolBoran" panose="020B0100010101010101" pitchFamily="34" charset="0"/>
                <a:cs typeface="MoolBoran" panose="020B0100010101010101" pitchFamily="34" charset="0"/>
              </a:rPr>
              <a:t>            </a:t>
            </a:r>
            <a:r>
              <a:rPr lang="es-MX" sz="2600" dirty="0" err="1">
                <a:latin typeface="MoolBoran" panose="020B0100010101010101" pitchFamily="34" charset="0"/>
                <a:cs typeface="MoolBoran" panose="020B0100010101010101" pitchFamily="34" charset="0"/>
              </a:rPr>
              <a:t>perror</a:t>
            </a:r>
            <a:r>
              <a:rPr lang="es-MX" sz="2600" dirty="0">
                <a:latin typeface="MoolBoran" panose="020B0100010101010101" pitchFamily="34" charset="0"/>
                <a:cs typeface="MoolBoran" panose="020B0100010101010101" pitchFamily="34" charset="0"/>
              </a:rPr>
              <a:t>("Error en listen()\n");</a:t>
            </a:r>
          </a:p>
          <a:p>
            <a:pPr marL="800100" lvl="2" indent="0">
              <a:lnSpc>
                <a:spcPct val="110000"/>
              </a:lnSpc>
              <a:buNone/>
            </a:pPr>
            <a:r>
              <a:rPr lang="es-MX" sz="2600" dirty="0">
                <a:latin typeface="MoolBoran" panose="020B0100010101010101" pitchFamily="34" charset="0"/>
                <a:cs typeface="MoolBoran" panose="020B0100010101010101" pitchFamily="34" charset="0"/>
              </a:rPr>
              <a:t>            </a:t>
            </a:r>
            <a:r>
              <a:rPr lang="en-US" sz="2600" dirty="0">
                <a:latin typeface="MoolBoran" panose="020B0100010101010101" pitchFamily="34" charset="0"/>
                <a:cs typeface="MoolBoran" panose="020B0100010101010101" pitchFamily="34" charset="0"/>
              </a:rPr>
              <a:t>exit(1);</a:t>
            </a:r>
            <a:endParaRPr lang="es-MX" sz="26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        }</a:t>
            </a:r>
            <a:endParaRPr lang="es-MX" sz="26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    for(</a:t>
            </a:r>
            <a:r>
              <a:rPr lang="en-US" sz="2600" dirty="0" err="1">
                <a:latin typeface="MoolBoran" panose="020B0100010101010101" pitchFamily="34" charset="0"/>
                <a:cs typeface="MoolBoran" panose="020B0100010101010101" pitchFamily="34" charset="0"/>
              </a:rPr>
              <a:t>i</a:t>
            </a:r>
            <a:r>
              <a:rPr lang="en-US" sz="2600" dirty="0">
                <a:latin typeface="MoolBoran" panose="020B0100010101010101" pitchFamily="34" charset="0"/>
                <a:cs typeface="MoolBoran" panose="020B0100010101010101" pitchFamily="34" charset="0"/>
              </a:rPr>
              <a:t>=0;i&lt;</a:t>
            </a:r>
            <a:r>
              <a:rPr lang="en-US" sz="2600" dirty="0" err="1">
                <a:latin typeface="MoolBoran" panose="020B0100010101010101" pitchFamily="34" charset="0"/>
                <a:cs typeface="MoolBoran" panose="020B0100010101010101" pitchFamily="34" charset="0"/>
              </a:rPr>
              <a:t>FD_SETSIZE;i</a:t>
            </a:r>
            <a:r>
              <a:rPr lang="en-US" sz="2600" dirty="0">
                <a:latin typeface="MoolBoran" panose="020B0100010101010101" pitchFamily="34" charset="0"/>
                <a:cs typeface="MoolBoran" panose="020B0100010101010101" pitchFamily="34" charset="0"/>
              </a:rPr>
              <a:t>++)      </a:t>
            </a:r>
            <a:r>
              <a:rPr lang="en-US" sz="2600" dirty="0" err="1">
                <a:latin typeface="MoolBoran" panose="020B0100010101010101" pitchFamily="34" charset="0"/>
                <a:cs typeface="MoolBoran" panose="020B0100010101010101" pitchFamily="34" charset="0"/>
              </a:rPr>
              <a:t>cliente</a:t>
            </a:r>
            <a:r>
              <a:rPr lang="en-US" sz="2600" dirty="0">
                <a:latin typeface="MoolBoran" panose="020B0100010101010101" pitchFamily="34" charset="0"/>
                <a:cs typeface="MoolBoran" panose="020B0100010101010101" pitchFamily="34" charset="0"/>
              </a:rPr>
              <a:t>[</a:t>
            </a:r>
            <a:r>
              <a:rPr lang="en-US" sz="2600" dirty="0" err="1">
                <a:latin typeface="MoolBoran" panose="020B0100010101010101" pitchFamily="34" charset="0"/>
                <a:cs typeface="MoolBoran" panose="020B0100010101010101" pitchFamily="34" charset="0"/>
              </a:rPr>
              <a:t>i</a:t>
            </a:r>
            <a:r>
              <a:rPr lang="en-US" sz="2600" dirty="0">
                <a:latin typeface="MoolBoran" panose="020B0100010101010101" pitchFamily="34" charset="0"/>
                <a:cs typeface="MoolBoran" panose="020B0100010101010101" pitchFamily="34" charset="0"/>
              </a:rPr>
              <a:t>].</a:t>
            </a:r>
            <a:r>
              <a:rPr lang="en-US" sz="2600" dirty="0" err="1">
                <a:latin typeface="MoolBoran" panose="020B0100010101010101" pitchFamily="34" charset="0"/>
                <a:cs typeface="MoolBoran" panose="020B0100010101010101" pitchFamily="34" charset="0"/>
              </a:rPr>
              <a:t>fd</a:t>
            </a:r>
            <a:r>
              <a:rPr lang="en-US" sz="2600" dirty="0">
                <a:latin typeface="MoolBoran" panose="020B0100010101010101" pitchFamily="34" charset="0"/>
                <a:cs typeface="MoolBoran" panose="020B0100010101010101" pitchFamily="34" charset="0"/>
              </a:rPr>
              <a:t> = -1;</a:t>
            </a:r>
            <a:endParaRPr lang="es-MX" sz="2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231410818"/>
      </p:ext>
    </p:extLst>
  </p:cSld>
  <p:clrMapOvr>
    <a:overrideClrMapping bg1="dk1" tx1="lt1" bg2="dk2" tx2="lt2" accent1="accent1" accent2="accent2" accent3="accent3" accent4="accent4" accent5="accent5" accent6="accent6" hlink="hlink" folHlink="folHlink"/>
  </p:clrMapOvr>
</p:sld>
</file>

<file path=ppt/slides/slide18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servidorNB.c</a:t>
            </a:r>
            <a:r>
              <a:rPr lang="es-MX" dirty="0"/>
              <a:t> (7/13)</a:t>
            </a:r>
          </a:p>
        </p:txBody>
      </p:sp>
      <p:sp>
        <p:nvSpPr>
          <p:cNvPr id="3" name="2 Marcador de contenido"/>
          <p:cNvSpPr>
            <a:spLocks noGrp="1"/>
          </p:cNvSpPr>
          <p:nvPr>
            <p:ph idx="1"/>
          </p:nvPr>
        </p:nvSpPr>
        <p:spPr>
          <a:xfrm>
            <a:off x="323528" y="2015732"/>
            <a:ext cx="8568952" cy="4221580"/>
          </a:xfrm>
        </p:spPr>
        <p:txBody>
          <a:bodyPr>
            <a:normAutofit lnSpcReduction="10000"/>
          </a:bodyPr>
          <a:lstStyle/>
          <a:p>
            <a:pPr>
              <a:lnSpc>
                <a:spcPct val="110000"/>
              </a:lnSpc>
            </a:pPr>
            <a:r>
              <a:rPr lang="es-MX" sz="1600" dirty="0"/>
              <a:t>Limpiamos el conjunto y agregamos descriptor.</a:t>
            </a:r>
          </a:p>
          <a:p>
            <a:pPr marL="800100" lvl="2" indent="0">
              <a:lnSpc>
                <a:spcPct val="110000"/>
              </a:lnSpc>
              <a:buNone/>
            </a:pPr>
            <a:r>
              <a:rPr lang="en-US" sz="1800" dirty="0">
                <a:latin typeface="MoolBoran" panose="020B0100010101010101" pitchFamily="34" charset="0"/>
                <a:cs typeface="MoolBoran" panose="020B0100010101010101" pitchFamily="34" charset="0"/>
              </a:rPr>
              <a:t>FD_ZERO(&amp;</a:t>
            </a:r>
            <a:r>
              <a:rPr lang="en-US" sz="1800" dirty="0" err="1">
                <a:latin typeface="MoolBoran" panose="020B0100010101010101" pitchFamily="34" charset="0"/>
                <a:cs typeface="MoolBoran" panose="020B0100010101010101" pitchFamily="34" charset="0"/>
              </a:rPr>
              <a:t>allset</a:t>
            </a:r>
            <a:r>
              <a:rPr lang="en-US" sz="1800" dirty="0">
                <a:latin typeface="MoolBoran" panose="020B0100010101010101" pitchFamily="34" charset="0"/>
                <a:cs typeface="MoolBoran" panose="020B0100010101010101" pitchFamily="34" charset="0"/>
              </a:rPr>
              <a:t>);</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FD_SET(</a:t>
            </a:r>
            <a:r>
              <a:rPr lang="en-US" sz="1800" dirty="0" err="1">
                <a:latin typeface="MoolBoran" panose="020B0100010101010101" pitchFamily="34" charset="0"/>
                <a:cs typeface="MoolBoran" panose="020B0100010101010101" pitchFamily="34" charset="0"/>
              </a:rPr>
              <a:t>slisten</a:t>
            </a:r>
            <a:r>
              <a:rPr lang="en-US" sz="1800" dirty="0">
                <a:latin typeface="MoolBoran" panose="020B0100010101010101" pitchFamily="34" charset="0"/>
                <a:cs typeface="MoolBoran" panose="020B0100010101010101" pitchFamily="34" charset="0"/>
              </a:rPr>
              <a:t>, &amp;</a:t>
            </a:r>
            <a:r>
              <a:rPr lang="en-US" sz="1800" dirty="0" err="1">
                <a:latin typeface="MoolBoran" panose="020B0100010101010101" pitchFamily="34" charset="0"/>
                <a:cs typeface="MoolBoran" panose="020B0100010101010101" pitchFamily="34" charset="0"/>
              </a:rPr>
              <a:t>allset</a:t>
            </a:r>
            <a:r>
              <a:rPr lang="en-US" sz="1800" dirty="0">
                <a:latin typeface="MoolBoran" panose="020B0100010101010101" pitchFamily="34" charset="0"/>
                <a:cs typeface="MoolBoran" panose="020B0100010101010101" pitchFamily="34" charset="0"/>
              </a:rPr>
              <a:t>);</a:t>
            </a:r>
            <a:endParaRPr lang="es-MX" sz="1800" dirty="0">
              <a:latin typeface="MoolBoran" panose="020B0100010101010101" pitchFamily="34" charset="0"/>
              <a:cs typeface="MoolBoran" panose="020B0100010101010101" pitchFamily="34" charset="0"/>
            </a:endParaRPr>
          </a:p>
          <a:p>
            <a:pPr>
              <a:lnSpc>
                <a:spcPct val="110000"/>
              </a:lnSpc>
            </a:pPr>
            <a:r>
              <a:rPr lang="es-MX" sz="1600" dirty="0"/>
              <a:t>Empezamos a escuchar conexiones y esperando alguna acción.</a:t>
            </a:r>
          </a:p>
          <a:p>
            <a:pPr marL="800100" lvl="2" indent="0">
              <a:lnSpc>
                <a:spcPct val="110000"/>
              </a:lnSpc>
              <a:buNone/>
            </a:pPr>
            <a:r>
              <a:rPr lang="es-MX"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maxfd</a:t>
            </a:r>
            <a:r>
              <a:rPr lang="es-MX" sz="2000" dirty="0">
                <a:latin typeface="MoolBoran" panose="020B0100010101010101" pitchFamily="34" charset="0"/>
                <a:cs typeface="MoolBoran" panose="020B0100010101010101" pitchFamily="34" charset="0"/>
              </a:rPr>
              <a:t> = </a:t>
            </a:r>
            <a:r>
              <a:rPr lang="es-MX" sz="2000" dirty="0" err="1">
                <a:latin typeface="MoolBoran" panose="020B0100010101010101" pitchFamily="34" charset="0"/>
                <a:cs typeface="MoolBoran" panose="020B0100010101010101" pitchFamily="34" charset="0"/>
              </a:rPr>
              <a:t>slisten</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printf</a:t>
            </a:r>
            <a:r>
              <a:rPr lang="es-MX" sz="2000" dirty="0">
                <a:latin typeface="MoolBoran" panose="020B0100010101010101" pitchFamily="34" charset="0"/>
                <a:cs typeface="MoolBoran" panose="020B0100010101010101" pitchFamily="34" charset="0"/>
              </a:rPr>
              <a:t>("Servidor listo para recibir un máximo de %d conexiones...\</a:t>
            </a:r>
            <a:r>
              <a:rPr lang="es-MX" sz="2000" dirty="0" err="1">
                <a:latin typeface="MoolBoran" panose="020B0100010101010101" pitchFamily="34" charset="0"/>
                <a:cs typeface="MoolBoran" panose="020B0100010101010101" pitchFamily="34" charset="0"/>
              </a:rPr>
              <a:t>n",FD_SETSIZE</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n-US" sz="2000" dirty="0">
                <a:latin typeface="MoolBoran" panose="020B0100010101010101" pitchFamily="34" charset="0"/>
                <a:cs typeface="MoolBoran" panose="020B0100010101010101" pitchFamily="34" charset="0"/>
              </a:rPr>
              <a:t>while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rset</a:t>
            </a:r>
            <a:r>
              <a:rPr lang="en-US" sz="2000" dirty="0">
                <a:latin typeface="MoolBoran" panose="020B0100010101010101" pitchFamily="34" charset="0"/>
                <a:cs typeface="MoolBoran" panose="020B0100010101010101" pitchFamily="34" charset="0"/>
              </a:rPr>
              <a:t> = </a:t>
            </a:r>
            <a:r>
              <a:rPr lang="en-US" sz="2000" dirty="0" err="1">
                <a:latin typeface="MoolBoran" panose="020B0100010101010101" pitchFamily="34" charset="0"/>
                <a:cs typeface="MoolBoran" panose="020B0100010101010101" pitchFamily="34" charset="0"/>
              </a:rPr>
              <a:t>allset</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tv.tv_sec</a:t>
            </a:r>
            <a:r>
              <a:rPr lang="en-US" sz="2000" dirty="0">
                <a:latin typeface="MoolBoran" panose="020B0100010101010101" pitchFamily="34" charset="0"/>
                <a:cs typeface="MoolBoran" panose="020B0100010101010101" pitchFamily="34" charset="0"/>
              </a:rPr>
              <a:t> =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tv.tv_usec</a:t>
            </a:r>
            <a:r>
              <a:rPr lang="en-US" sz="2000" dirty="0">
                <a:latin typeface="MoolBoran" panose="020B0100010101010101" pitchFamily="34" charset="0"/>
                <a:cs typeface="MoolBoran" panose="020B0100010101010101" pitchFamily="34" charset="0"/>
              </a:rPr>
              <a:t> =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nlisto</a:t>
            </a:r>
            <a:r>
              <a:rPr lang="en-US" sz="2000" dirty="0">
                <a:latin typeface="MoolBoran" panose="020B0100010101010101" pitchFamily="34" charset="0"/>
                <a:cs typeface="MoolBoran" panose="020B0100010101010101" pitchFamily="34" charset="0"/>
              </a:rPr>
              <a:t> = select(</a:t>
            </a:r>
            <a:r>
              <a:rPr lang="en-US" sz="2000" dirty="0" err="1">
                <a:latin typeface="MoolBoran" panose="020B0100010101010101" pitchFamily="34" charset="0"/>
                <a:cs typeface="MoolBoran" panose="020B0100010101010101" pitchFamily="34" charset="0"/>
              </a:rPr>
              <a:t>maxfd</a:t>
            </a:r>
            <a:r>
              <a:rPr lang="en-US" sz="2000" dirty="0">
                <a:latin typeface="MoolBoran" panose="020B0100010101010101" pitchFamily="34" charset="0"/>
                <a:cs typeface="MoolBoran" panose="020B0100010101010101" pitchFamily="34" charset="0"/>
              </a:rPr>
              <a:t> + 1, &amp;</a:t>
            </a:r>
            <a:r>
              <a:rPr lang="en-US" sz="2000" dirty="0" err="1">
                <a:latin typeface="MoolBoran" panose="020B0100010101010101" pitchFamily="34" charset="0"/>
                <a:cs typeface="MoolBoran" panose="020B0100010101010101" pitchFamily="34" charset="0"/>
              </a:rPr>
              <a:t>rset</a:t>
            </a:r>
            <a:r>
              <a:rPr lang="en-US" sz="2000" dirty="0">
                <a:latin typeface="MoolBoran" panose="020B0100010101010101" pitchFamily="34" charset="0"/>
                <a:cs typeface="MoolBoran" panose="020B0100010101010101" pitchFamily="34" charset="0"/>
              </a:rPr>
              <a:t>, NULL, NULL, &amp;tv);</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endParaRPr lang="es-MX"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50970543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Modelo cliente-servidor</a:t>
            </a:r>
          </a:p>
        </p:txBody>
      </p:sp>
      <p:sp>
        <p:nvSpPr>
          <p:cNvPr id="4" name="Rectángulo: esquinas redondeadas 3">
            <a:extLst>
              <a:ext uri="{FF2B5EF4-FFF2-40B4-BE49-F238E27FC236}">
                <a16:creationId xmlns:a16="http://schemas.microsoft.com/office/drawing/2014/main" id="{C934DF8F-F020-4901-A3E0-51DCEF677A9A}"/>
              </a:ext>
            </a:extLst>
          </p:cNvPr>
          <p:cNvSpPr/>
          <p:nvPr/>
        </p:nvSpPr>
        <p:spPr>
          <a:xfrm>
            <a:off x="678795" y="2924944"/>
            <a:ext cx="1573180" cy="158417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MX" dirty="0"/>
              <a:t>Cliente</a:t>
            </a:r>
          </a:p>
        </p:txBody>
      </p:sp>
      <p:sp>
        <p:nvSpPr>
          <p:cNvPr id="9" name="Rectángulo: esquinas redondeadas 8">
            <a:extLst>
              <a:ext uri="{FF2B5EF4-FFF2-40B4-BE49-F238E27FC236}">
                <a16:creationId xmlns:a16="http://schemas.microsoft.com/office/drawing/2014/main" id="{D1EA5A70-2204-4BD2-8025-8050D041724F}"/>
              </a:ext>
            </a:extLst>
          </p:cNvPr>
          <p:cNvSpPr/>
          <p:nvPr/>
        </p:nvSpPr>
        <p:spPr>
          <a:xfrm>
            <a:off x="7020272" y="2924944"/>
            <a:ext cx="1573181" cy="158417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MX" dirty="0"/>
              <a:t>Servidor</a:t>
            </a:r>
          </a:p>
        </p:txBody>
      </p:sp>
      <p:cxnSp>
        <p:nvCxnSpPr>
          <p:cNvPr id="13" name="Conector recto de flecha 12">
            <a:extLst>
              <a:ext uri="{FF2B5EF4-FFF2-40B4-BE49-F238E27FC236}">
                <a16:creationId xmlns:a16="http://schemas.microsoft.com/office/drawing/2014/main" id="{0CC844EB-3117-419E-8938-8C2C3DE4678C}"/>
              </a:ext>
            </a:extLst>
          </p:cNvPr>
          <p:cNvCxnSpPr>
            <a:cxnSpLocks/>
            <a:stCxn id="4" idx="3"/>
            <a:endCxn id="3" idx="2"/>
          </p:cNvCxnSpPr>
          <p:nvPr/>
        </p:nvCxnSpPr>
        <p:spPr>
          <a:xfrm>
            <a:off x="2251975" y="3717032"/>
            <a:ext cx="914479" cy="0"/>
          </a:xfrm>
          <a:prstGeom prst="straightConnector1">
            <a:avLst/>
          </a:prstGeom>
          <a:ln w="444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Nube 2">
            <a:extLst>
              <a:ext uri="{FF2B5EF4-FFF2-40B4-BE49-F238E27FC236}">
                <a16:creationId xmlns:a16="http://schemas.microsoft.com/office/drawing/2014/main" id="{217765D9-E90E-413E-8ACC-3BE8B1E5EC79}"/>
              </a:ext>
            </a:extLst>
          </p:cNvPr>
          <p:cNvSpPr/>
          <p:nvPr/>
        </p:nvSpPr>
        <p:spPr>
          <a:xfrm>
            <a:off x="3157520" y="2816932"/>
            <a:ext cx="2880320" cy="1800200"/>
          </a:xfrm>
          <a:prstGeom prst="cloud">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tx1"/>
                </a:solidFill>
              </a:rPr>
              <a:t>Internet</a:t>
            </a:r>
          </a:p>
        </p:txBody>
      </p:sp>
      <p:cxnSp>
        <p:nvCxnSpPr>
          <p:cNvPr id="18" name="Conector recto de flecha 17">
            <a:extLst>
              <a:ext uri="{FF2B5EF4-FFF2-40B4-BE49-F238E27FC236}">
                <a16:creationId xmlns:a16="http://schemas.microsoft.com/office/drawing/2014/main" id="{B1BA4697-1D76-4156-9C2B-2574E3EA4222}"/>
              </a:ext>
            </a:extLst>
          </p:cNvPr>
          <p:cNvCxnSpPr>
            <a:cxnSpLocks/>
            <a:stCxn id="3" idx="0"/>
            <a:endCxn id="9" idx="1"/>
          </p:cNvCxnSpPr>
          <p:nvPr/>
        </p:nvCxnSpPr>
        <p:spPr>
          <a:xfrm>
            <a:off x="6035440" y="3717032"/>
            <a:ext cx="984832" cy="0"/>
          </a:xfrm>
          <a:prstGeom prst="straightConnector1">
            <a:avLst/>
          </a:prstGeom>
          <a:ln w="444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64219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Ejemplo2: </a:t>
            </a:r>
            <a:r>
              <a:rPr lang="es-MX" dirty="0" err="1"/>
              <a:t>servidorNB.c</a:t>
            </a:r>
            <a:r>
              <a:rPr lang="es-MX" dirty="0"/>
              <a:t> (8/13)</a:t>
            </a:r>
          </a:p>
        </p:txBody>
      </p:sp>
      <p:sp>
        <p:nvSpPr>
          <p:cNvPr id="3" name="2 Marcador de contenido"/>
          <p:cNvSpPr>
            <a:spLocks noGrp="1"/>
          </p:cNvSpPr>
          <p:nvPr>
            <p:ph idx="1"/>
          </p:nvPr>
        </p:nvSpPr>
        <p:spPr>
          <a:xfrm>
            <a:off x="1088684" y="2015732"/>
            <a:ext cx="7202456" cy="3450613"/>
          </a:xfrm>
        </p:spPr>
        <p:txBody>
          <a:bodyPr>
            <a:normAutofit fontScale="92500" lnSpcReduction="10000"/>
          </a:bodyPr>
          <a:lstStyle/>
          <a:p>
            <a:r>
              <a:rPr lang="es-MX" dirty="0"/>
              <a:t>En caso de que no ocurra ningún acontecimiento en el tiempo definido continua, en caso contrario, vemos si se esta iniciando una nueva conexión o se están recibiendo datos.</a:t>
            </a:r>
          </a:p>
          <a:p>
            <a:pPr marL="800100" lvl="2" indent="0">
              <a:buNone/>
            </a:pPr>
            <a:r>
              <a:rPr lang="en-US" sz="3200" dirty="0">
                <a:latin typeface="MoolBoran" panose="020B0100010101010101" pitchFamily="34" charset="0"/>
                <a:cs typeface="MoolBoran" panose="020B0100010101010101" pitchFamily="34" charset="0"/>
              </a:rPr>
              <a:t>        if(</a:t>
            </a:r>
            <a:r>
              <a:rPr lang="en-US" sz="3200" dirty="0" err="1">
                <a:latin typeface="MoolBoran" panose="020B0100010101010101" pitchFamily="34" charset="0"/>
                <a:cs typeface="MoolBoran" panose="020B0100010101010101" pitchFamily="34" charset="0"/>
              </a:rPr>
              <a:t>nlisto</a:t>
            </a:r>
            <a:r>
              <a:rPr lang="en-US" sz="3200" dirty="0">
                <a:latin typeface="MoolBoran" panose="020B0100010101010101" pitchFamily="34" charset="0"/>
                <a:cs typeface="MoolBoran" panose="020B0100010101010101" pitchFamily="34" charset="0"/>
              </a:rPr>
              <a:t> == 0)  continue;</a:t>
            </a:r>
            <a:endParaRPr lang="es-MX" sz="3200" dirty="0">
              <a:latin typeface="MoolBoran" panose="020B0100010101010101" pitchFamily="34" charset="0"/>
              <a:cs typeface="MoolBoran" panose="020B0100010101010101" pitchFamily="34" charset="0"/>
            </a:endParaRPr>
          </a:p>
          <a:p>
            <a:pPr marL="800100" lvl="2" indent="0">
              <a:buNone/>
            </a:pPr>
            <a:r>
              <a:rPr lang="en-US" sz="3200" dirty="0">
                <a:latin typeface="MoolBoran" panose="020B0100010101010101" pitchFamily="34" charset="0"/>
                <a:cs typeface="MoolBoran" panose="020B0100010101010101" pitchFamily="34" charset="0"/>
              </a:rPr>
              <a:t>        else if(</a:t>
            </a:r>
            <a:r>
              <a:rPr lang="en-US" sz="3200" dirty="0" err="1">
                <a:latin typeface="MoolBoran" panose="020B0100010101010101" pitchFamily="34" charset="0"/>
                <a:cs typeface="MoolBoran" panose="020B0100010101010101" pitchFamily="34" charset="0"/>
              </a:rPr>
              <a:t>nlisto</a:t>
            </a:r>
            <a:r>
              <a:rPr lang="en-US" sz="3200" dirty="0">
                <a:latin typeface="MoolBoran" panose="020B0100010101010101" pitchFamily="34" charset="0"/>
                <a:cs typeface="MoolBoran" panose="020B0100010101010101" pitchFamily="34" charset="0"/>
              </a:rPr>
              <a:t> &lt; 0){</a:t>
            </a:r>
            <a:endParaRPr lang="es-MX" sz="3200" dirty="0">
              <a:latin typeface="MoolBoran" panose="020B0100010101010101" pitchFamily="34" charset="0"/>
              <a:cs typeface="MoolBoran" panose="020B0100010101010101" pitchFamily="34" charset="0"/>
            </a:endParaRPr>
          </a:p>
          <a:p>
            <a:pPr marL="800100" lvl="2" indent="0">
              <a:buNone/>
            </a:pPr>
            <a:r>
              <a:rPr lang="en-US"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printf</a:t>
            </a:r>
            <a:r>
              <a:rPr lang="es-MX" sz="3200" dirty="0">
                <a:latin typeface="MoolBoran" panose="020B0100010101010101" pitchFamily="34" charset="0"/>
                <a:cs typeface="MoolBoran" panose="020B0100010101010101" pitchFamily="34" charset="0"/>
              </a:rPr>
              <a:t>("Error en </a:t>
            </a:r>
            <a:r>
              <a:rPr lang="es-MX" sz="3200" dirty="0" err="1">
                <a:latin typeface="MoolBoran" panose="020B0100010101010101" pitchFamily="34" charset="0"/>
                <a:cs typeface="MoolBoran" panose="020B0100010101010101" pitchFamily="34" charset="0"/>
              </a:rPr>
              <a:t>select</a:t>
            </a:r>
            <a:r>
              <a:rPr lang="es-MX" sz="3200" dirty="0">
                <a:latin typeface="MoolBoran" panose="020B0100010101010101" pitchFamily="34" charset="0"/>
                <a:cs typeface="MoolBoran" panose="020B0100010101010101" pitchFamily="34" charset="0"/>
              </a:rPr>
              <a:t>()\n");</a:t>
            </a:r>
          </a:p>
          <a:p>
            <a:pPr marL="800100" lvl="2" indent="0">
              <a:buNone/>
            </a:pPr>
            <a:r>
              <a:rPr lang="es-MX" sz="3200" dirty="0">
                <a:latin typeface="MoolBoran" panose="020B0100010101010101" pitchFamily="34" charset="0"/>
                <a:cs typeface="MoolBoran" panose="020B0100010101010101" pitchFamily="34" charset="0"/>
              </a:rPr>
              <a:t>            </a:t>
            </a:r>
            <a:r>
              <a:rPr lang="en-US" sz="3200" dirty="0">
                <a:latin typeface="MoolBoran" panose="020B0100010101010101" pitchFamily="34" charset="0"/>
                <a:cs typeface="MoolBoran" panose="020B0100010101010101" pitchFamily="34" charset="0"/>
              </a:rPr>
              <a:t>break;</a:t>
            </a:r>
            <a:endParaRPr lang="es-MX" sz="32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24654299"/>
      </p:ext>
    </p:extLst>
  </p:cSld>
  <p:clrMapOvr>
    <a:overrideClrMapping bg1="dk1" tx1="lt1" bg2="dk2" tx2="lt2" accent1="accent1" accent2="accent2" accent3="accent3" accent4="accent4" accent5="accent5" accent6="accent6" hlink="hlink" folHlink="folHlink"/>
  </p:clrMapOvr>
</p:sld>
</file>

<file path=ppt/slides/slide19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Ejemplo2: </a:t>
            </a:r>
            <a:r>
              <a:rPr lang="es-MX" dirty="0" err="1"/>
              <a:t>servidorNB.c</a:t>
            </a:r>
            <a:r>
              <a:rPr lang="es-MX" dirty="0"/>
              <a:t> (9/13)</a:t>
            </a:r>
          </a:p>
        </p:txBody>
      </p:sp>
      <p:sp>
        <p:nvSpPr>
          <p:cNvPr id="3" name="2 Marcador de contenido"/>
          <p:cNvSpPr>
            <a:spLocks noGrp="1"/>
          </p:cNvSpPr>
          <p:nvPr>
            <p:ph idx="1"/>
          </p:nvPr>
        </p:nvSpPr>
        <p:spPr>
          <a:xfrm>
            <a:off x="1088684" y="2015732"/>
            <a:ext cx="7202456" cy="4037749"/>
          </a:xfrm>
        </p:spPr>
        <p:txBody>
          <a:bodyPr>
            <a:normAutofit fontScale="92500"/>
          </a:bodyPr>
          <a:lstStyle/>
          <a:p>
            <a:r>
              <a:rPr lang="es-MX" dirty="0"/>
              <a:t>Si es una nueva conexión la agregamos a la lista de conexiones.</a:t>
            </a:r>
          </a:p>
          <a:p>
            <a:pPr marL="800100" lvl="2" indent="0">
              <a:buNone/>
            </a:pPr>
            <a:r>
              <a:rPr lang="en-US" sz="2400" dirty="0">
                <a:latin typeface="MoolBoran" panose="020B0100010101010101" pitchFamily="34" charset="0"/>
                <a:cs typeface="MoolBoran" panose="020B0100010101010101" pitchFamily="34" charset="0"/>
              </a:rPr>
              <a:t> }else{</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if(FD_ISSET(</a:t>
            </a:r>
            <a:r>
              <a:rPr lang="en-US" sz="2400" dirty="0" err="1">
                <a:latin typeface="MoolBoran" panose="020B0100010101010101" pitchFamily="34" charset="0"/>
                <a:cs typeface="MoolBoran" panose="020B0100010101010101" pitchFamily="34" charset="0"/>
              </a:rPr>
              <a:t>slisten</a:t>
            </a:r>
            <a:r>
              <a:rPr lang="en-US" sz="2400" dirty="0">
                <a:latin typeface="MoolBoran" panose="020B0100010101010101" pitchFamily="34" charset="0"/>
                <a:cs typeface="MoolBoran" panose="020B0100010101010101" pitchFamily="34" charset="0"/>
              </a:rPr>
              <a:t>,&amp;</a:t>
            </a:r>
            <a:r>
              <a:rPr lang="en-US" sz="2400" dirty="0" err="1">
                <a:latin typeface="MoolBoran" panose="020B0100010101010101" pitchFamily="34" charset="0"/>
                <a:cs typeface="MoolBoran" panose="020B0100010101010101" pitchFamily="34" charset="0"/>
              </a:rPr>
              <a:t>rset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Nuevas</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conexiones</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len</a:t>
            </a:r>
            <a:r>
              <a:rPr lang="en-US" sz="2400" dirty="0">
                <a:latin typeface="MoolBoran" panose="020B0100010101010101" pitchFamily="34" charset="0"/>
                <a:cs typeface="MoolBoran" panose="020B0100010101010101" pitchFamily="34" charset="0"/>
              </a:rPr>
              <a:t> = </a:t>
            </a:r>
            <a:r>
              <a:rPr lang="en-US" sz="2400" dirty="0" err="1">
                <a:latin typeface="MoolBoran" panose="020B0100010101010101" pitchFamily="34" charset="0"/>
                <a:cs typeface="MoolBoran" panose="020B0100010101010101" pitchFamily="34" charset="0"/>
              </a:rPr>
              <a:t>sizeof</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struct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sockaddr</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if((</a:t>
            </a:r>
            <a:r>
              <a:rPr lang="en-US" sz="2400" dirty="0" err="1">
                <a:latin typeface="MoolBoran" panose="020B0100010101010101" pitchFamily="34" charset="0"/>
                <a:cs typeface="MoolBoran" panose="020B0100010101010101" pitchFamily="34" charset="0"/>
              </a:rPr>
              <a:t>conectafd</a:t>
            </a:r>
            <a:r>
              <a:rPr lang="en-US" sz="2400" dirty="0">
                <a:latin typeface="MoolBoran" panose="020B0100010101010101" pitchFamily="34" charset="0"/>
                <a:cs typeface="MoolBoran" panose="020B0100010101010101" pitchFamily="34" charset="0"/>
              </a:rPr>
              <a:t> = accept(</a:t>
            </a:r>
            <a:r>
              <a:rPr lang="en-US" sz="2400" dirty="0" err="1">
                <a:latin typeface="MoolBoran" panose="020B0100010101010101" pitchFamily="34" charset="0"/>
                <a:cs typeface="MoolBoran" panose="020B0100010101010101" pitchFamily="34" charset="0"/>
              </a:rPr>
              <a:t>slisten</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struct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sockaddr</a:t>
            </a:r>
            <a:r>
              <a:rPr lang="en-US" sz="2400" dirty="0">
                <a:latin typeface="MoolBoran" panose="020B0100010101010101" pitchFamily="34" charset="0"/>
                <a:cs typeface="MoolBoran" panose="020B0100010101010101" pitchFamily="34" charset="0"/>
              </a:rPr>
              <a:t>*)&amp;</a:t>
            </a:r>
            <a:r>
              <a:rPr lang="en-US" sz="2400" dirty="0" err="1">
                <a:latin typeface="MoolBoran" panose="020B0100010101010101" pitchFamily="34" charset="0"/>
                <a:cs typeface="MoolBoran" panose="020B0100010101010101" pitchFamily="34" charset="0"/>
              </a:rPr>
              <a:t>addr</a:t>
            </a:r>
            <a:r>
              <a:rPr lang="en-US" sz="2400" dirty="0">
                <a:latin typeface="MoolBoran" panose="020B0100010101010101" pitchFamily="34" charset="0"/>
                <a:cs typeface="MoolBoran" panose="020B0100010101010101" pitchFamily="34" charset="0"/>
              </a:rPr>
              <a:t>,&amp;</a:t>
            </a:r>
            <a:r>
              <a:rPr lang="en-US" sz="2400" dirty="0" err="1">
                <a:latin typeface="MoolBoran" panose="020B0100010101010101" pitchFamily="34" charset="0"/>
                <a:cs typeface="MoolBoran" panose="020B0100010101010101" pitchFamily="34" charset="0"/>
              </a:rPr>
              <a:t>len</a:t>
            </a:r>
            <a:r>
              <a:rPr lang="en-US" sz="2400" dirty="0">
                <a:latin typeface="MoolBoran" panose="020B0100010101010101" pitchFamily="34" charset="0"/>
                <a:cs typeface="MoolBoran" panose="020B0100010101010101" pitchFamily="34" charset="0"/>
              </a:rPr>
              <a:t>)) == -1){</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perror</a:t>
            </a:r>
            <a:r>
              <a:rPr lang="es-MX" sz="2400" dirty="0">
                <a:latin typeface="MoolBoran" panose="020B0100010101010101" pitchFamily="34" charset="0"/>
                <a:cs typeface="MoolBoran" panose="020B0100010101010101" pitchFamily="34" charset="0"/>
              </a:rPr>
              <a:t>("Error en </a:t>
            </a:r>
            <a:r>
              <a:rPr lang="es-MX" sz="2400" dirty="0" err="1">
                <a:latin typeface="MoolBoran" panose="020B0100010101010101" pitchFamily="34" charset="0"/>
                <a:cs typeface="MoolBoran" panose="020B0100010101010101" pitchFamily="34" charset="0"/>
              </a:rPr>
              <a:t>accept</a:t>
            </a:r>
            <a:r>
              <a:rPr lang="es-MX" sz="2400" dirty="0">
                <a:latin typeface="MoolBoran" panose="020B0100010101010101" pitchFamily="34" charset="0"/>
                <a:cs typeface="MoolBoran" panose="020B0100010101010101" pitchFamily="34" charset="0"/>
              </a:rPr>
              <a:t>()\n");</a:t>
            </a:r>
          </a:p>
          <a:p>
            <a:pPr marL="800100" lvl="2" indent="0">
              <a:buNone/>
            </a:pPr>
            <a:r>
              <a:rPr lang="es-MX" sz="2400" dirty="0">
                <a:latin typeface="MoolBoran" panose="020B0100010101010101" pitchFamily="34" charset="0"/>
                <a:cs typeface="MoolBoran" panose="020B0100010101010101" pitchFamily="34" charset="0"/>
              </a:rPr>
              <a:t>                    </a:t>
            </a:r>
            <a:r>
              <a:rPr lang="en-US" sz="2400" dirty="0">
                <a:latin typeface="MoolBoran" panose="020B0100010101010101" pitchFamily="34" charset="0"/>
                <a:cs typeface="MoolBoran" panose="020B0100010101010101" pitchFamily="34" charset="0"/>
              </a:rPr>
              <a:t>continue;</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endParaRPr lang="es-MX" sz="2400" dirty="0">
              <a:latin typeface="MoolBoran" panose="020B0100010101010101" pitchFamily="34" charset="0"/>
              <a:cs typeface="MoolBoran" panose="020B0100010101010101" pitchFamily="34" charset="0"/>
            </a:endParaRPr>
          </a:p>
          <a:p>
            <a:pPr marL="800100" lvl="2" indent="0">
              <a:buNone/>
            </a:pPr>
            <a:endParaRPr lang="es-MX"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784318117"/>
      </p:ext>
    </p:extLst>
  </p:cSld>
  <p:clrMapOvr>
    <a:overrideClrMapping bg1="dk1" tx1="lt1" bg2="dk2" tx2="lt2" accent1="accent1" accent2="accent2" accent3="accent3" accent4="accent4" accent5="accent5" accent6="accent6" hlink="hlink" folHlink="folHlink"/>
  </p:clrMapOvr>
</p:sld>
</file>

<file path=ppt/slides/slide19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Ejemplo2: </a:t>
            </a:r>
            <a:r>
              <a:rPr lang="es-MX" dirty="0" err="1"/>
              <a:t>servidorNB.c</a:t>
            </a:r>
            <a:r>
              <a:rPr lang="es-MX" dirty="0"/>
              <a:t> (10/13)</a:t>
            </a:r>
          </a:p>
        </p:txBody>
      </p:sp>
      <p:sp>
        <p:nvSpPr>
          <p:cNvPr id="3" name="2 Marcador de contenido"/>
          <p:cNvSpPr>
            <a:spLocks noGrp="1"/>
          </p:cNvSpPr>
          <p:nvPr>
            <p:ph idx="1"/>
          </p:nvPr>
        </p:nvSpPr>
        <p:spPr>
          <a:xfrm>
            <a:off x="1088684" y="2015732"/>
            <a:ext cx="7202456" cy="4037749"/>
          </a:xfrm>
        </p:spPr>
        <p:txBody>
          <a:bodyPr>
            <a:normAutofit/>
          </a:bodyPr>
          <a:lstStyle/>
          <a:p>
            <a:pPr>
              <a:lnSpc>
                <a:spcPct val="110000"/>
              </a:lnSpc>
            </a:pPr>
            <a:r>
              <a:rPr lang="es-MX" dirty="0"/>
              <a:t>Establecimiento de la conexión.</a:t>
            </a:r>
          </a:p>
          <a:p>
            <a:pPr marL="800100" lvl="2" indent="0">
              <a:lnSpc>
                <a:spcPct val="110000"/>
              </a:lnSpc>
              <a:buNone/>
            </a:pPr>
            <a:r>
              <a:rPr lang="en-US" sz="2000" dirty="0">
                <a:latin typeface="MoolBoran" panose="020B0100010101010101" pitchFamily="34" charset="0"/>
                <a:cs typeface="MoolBoran" panose="020B0100010101010101" pitchFamily="34" charset="0"/>
              </a:rPr>
              <a:t>for(</a:t>
            </a:r>
            <a:r>
              <a:rPr lang="en-US" sz="2000" dirty="0" err="1">
                <a:latin typeface="MoolBoran" panose="020B0100010101010101" pitchFamily="34" charset="0"/>
                <a:cs typeface="MoolBoran" panose="020B0100010101010101" pitchFamily="34" charset="0"/>
              </a:rPr>
              <a:t>i</a:t>
            </a:r>
            <a:r>
              <a:rPr lang="en-US" sz="2000" dirty="0">
                <a:latin typeface="MoolBoran" panose="020B0100010101010101" pitchFamily="34" charset="0"/>
                <a:cs typeface="MoolBoran" panose="020B0100010101010101" pitchFamily="34" charset="0"/>
              </a:rPr>
              <a:t>=0;i&lt;</a:t>
            </a:r>
            <a:r>
              <a:rPr lang="en-US" sz="2000" dirty="0" err="1">
                <a:latin typeface="MoolBoran" panose="020B0100010101010101" pitchFamily="34" charset="0"/>
                <a:cs typeface="MoolBoran" panose="020B0100010101010101" pitchFamily="34" charset="0"/>
              </a:rPr>
              <a:t>FD_SETSIZE;i</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if(</a:t>
            </a:r>
            <a:r>
              <a:rPr lang="en-US" sz="2000" dirty="0" err="1">
                <a:latin typeface="MoolBoran" panose="020B0100010101010101" pitchFamily="34" charset="0"/>
                <a:cs typeface="MoolBoran" panose="020B0100010101010101" pitchFamily="34" charset="0"/>
              </a:rPr>
              <a:t>cliente</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i</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fd</a:t>
            </a:r>
            <a:r>
              <a:rPr lang="en-US" sz="2000" dirty="0">
                <a:latin typeface="MoolBoran" panose="020B0100010101010101" pitchFamily="34" charset="0"/>
                <a:cs typeface="MoolBoran" panose="020B0100010101010101" pitchFamily="34" charset="0"/>
              </a:rPr>
              <a:t> &lt;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cliente</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i</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fd</a:t>
            </a:r>
            <a:r>
              <a:rPr lang="en-US" sz="2000" dirty="0">
                <a:latin typeface="MoolBoran" panose="020B0100010101010101" pitchFamily="34" charset="0"/>
                <a:cs typeface="MoolBoran" panose="020B0100010101010101" pitchFamily="34" charset="0"/>
              </a:rPr>
              <a:t> = </a:t>
            </a:r>
            <a:r>
              <a:rPr lang="en-US" sz="2000" dirty="0" err="1">
                <a:latin typeface="MoolBoran" panose="020B0100010101010101" pitchFamily="34" charset="0"/>
                <a:cs typeface="MoolBoran" panose="020B0100010101010101" pitchFamily="34" charset="0"/>
              </a:rPr>
              <a:t>conectafd</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s-MX" sz="2000" dirty="0">
                <a:latin typeface="MoolBoran" panose="020B0100010101010101" pitchFamily="34" charset="0"/>
                <a:cs typeface="MoolBoran" panose="020B0100010101010101" pitchFamily="34" charset="0"/>
              </a:rPr>
              <a:t>cliente[i].</a:t>
            </a:r>
            <a:r>
              <a:rPr lang="es-MX" sz="2000" dirty="0" err="1">
                <a:latin typeface="MoolBoran" panose="020B0100010101010101" pitchFamily="34" charset="0"/>
                <a:cs typeface="MoolBoran" panose="020B0100010101010101" pitchFamily="34" charset="0"/>
              </a:rPr>
              <a:t>addr</a:t>
            </a:r>
            <a:r>
              <a:rPr lang="es-MX" sz="2000" dirty="0">
                <a:latin typeface="MoolBoran" panose="020B0100010101010101" pitchFamily="34" charset="0"/>
                <a:cs typeface="MoolBoran" panose="020B0100010101010101" pitchFamily="34" charset="0"/>
              </a:rPr>
              <a:t> = </a:t>
            </a:r>
            <a:r>
              <a:rPr lang="es-MX" sz="2000" dirty="0" err="1">
                <a:latin typeface="MoolBoran" panose="020B0100010101010101" pitchFamily="34" charset="0"/>
                <a:cs typeface="MoolBoran" panose="020B0100010101010101" pitchFamily="34" charset="0"/>
              </a:rPr>
              <a:t>addr</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printf</a:t>
            </a:r>
            <a:r>
              <a:rPr lang="es-MX" sz="2000" dirty="0">
                <a:latin typeface="MoolBoran" panose="020B0100010101010101" pitchFamily="34" charset="0"/>
                <a:cs typeface="MoolBoran" panose="020B0100010101010101" pitchFamily="34" charset="0"/>
              </a:rPr>
              <a:t>("Se </a:t>
            </a:r>
            <a:r>
              <a:rPr lang="es-MX" sz="2000" dirty="0" err="1">
                <a:latin typeface="MoolBoran" panose="020B0100010101010101" pitchFamily="34" charset="0"/>
                <a:cs typeface="MoolBoran" panose="020B0100010101010101" pitchFamily="34" charset="0"/>
              </a:rPr>
              <a:t>establecio</a:t>
            </a:r>
            <a:r>
              <a:rPr lang="es-MX" sz="2000" dirty="0">
                <a:latin typeface="MoolBoran" panose="020B0100010101010101" pitchFamily="34" charset="0"/>
                <a:cs typeface="MoolBoran" panose="020B0100010101010101" pitchFamily="34" charset="0"/>
              </a:rPr>
              <a:t> una conexión desde %s.\n",</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inet_ntoa</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cliente</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i</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addr.sin_addr</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break;</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          </a:t>
            </a:r>
            <a:endParaRPr lang="es-MX" sz="2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803970135"/>
      </p:ext>
    </p:extLst>
  </p:cSld>
  <p:clrMapOvr>
    <a:overrideClrMapping bg1="dk1" tx1="lt1" bg2="dk2" tx2="lt2" accent1="accent1" accent2="accent2" accent3="accent3" accent4="accent4" accent5="accent5" accent6="accent6" hlink="hlink" folHlink="folHlink"/>
  </p:clrMapOvr>
</p:sld>
</file>

<file path=ppt/slides/slide19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Ejemplo2: </a:t>
            </a:r>
            <a:r>
              <a:rPr lang="es-MX" dirty="0" err="1"/>
              <a:t>servidorNB.c</a:t>
            </a:r>
            <a:r>
              <a:rPr lang="es-MX" dirty="0"/>
              <a:t> (11/13)</a:t>
            </a:r>
          </a:p>
        </p:txBody>
      </p:sp>
      <p:sp>
        <p:nvSpPr>
          <p:cNvPr id="3" name="2 Marcador de contenido"/>
          <p:cNvSpPr>
            <a:spLocks noGrp="1"/>
          </p:cNvSpPr>
          <p:nvPr>
            <p:ph idx="1"/>
          </p:nvPr>
        </p:nvSpPr>
        <p:spPr>
          <a:xfrm>
            <a:off x="1088684" y="2015732"/>
            <a:ext cx="7202456" cy="4037749"/>
          </a:xfrm>
        </p:spPr>
        <p:txBody>
          <a:bodyPr>
            <a:normAutofit lnSpcReduction="10000"/>
          </a:bodyPr>
          <a:lstStyle/>
          <a:p>
            <a:r>
              <a:rPr lang="es-MX" dirty="0"/>
              <a:t>Si rebasamos el máximo de conexiones.</a:t>
            </a:r>
          </a:p>
          <a:p>
            <a:pPr marL="800100" lvl="2" indent="0">
              <a:buNone/>
            </a:pPr>
            <a:r>
              <a:rPr lang="en-US" sz="2200" dirty="0">
                <a:latin typeface="MoolBoran" panose="020B0100010101010101" pitchFamily="34" charset="0"/>
                <a:cs typeface="MoolBoran" panose="020B0100010101010101" pitchFamily="34" charset="0"/>
              </a:rPr>
              <a:t>if(</a:t>
            </a:r>
            <a:r>
              <a:rPr lang="en-US" sz="2200" dirty="0" err="1">
                <a:latin typeface="MoolBoran" panose="020B0100010101010101" pitchFamily="34" charset="0"/>
                <a:cs typeface="MoolBoran" panose="020B0100010101010101" pitchFamily="34" charset="0"/>
              </a:rPr>
              <a:t>i</a:t>
            </a:r>
            <a:r>
              <a:rPr lang="en-US" sz="2200" dirty="0">
                <a:latin typeface="MoolBoran" panose="020B0100010101010101" pitchFamily="34" charset="0"/>
                <a:cs typeface="MoolBoran" panose="020B0100010101010101" pitchFamily="34" charset="0"/>
              </a:rPr>
              <a:t> == FD_SETSIZE)</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printf</a:t>
            </a:r>
            <a:r>
              <a:rPr lang="en-US" sz="2200" dirty="0">
                <a:latin typeface="MoolBoran" panose="020B0100010101010101" pitchFamily="34" charset="0"/>
                <a:cs typeface="MoolBoran" panose="020B0100010101010101" pitchFamily="34" charset="0"/>
              </a:rPr>
              <a:t>("</a:t>
            </a:r>
            <a:r>
              <a:rPr lang="en-US" sz="2200" dirty="0" err="1">
                <a:latin typeface="MoolBoran" panose="020B0100010101010101" pitchFamily="34" charset="0"/>
                <a:cs typeface="MoolBoran" panose="020B0100010101010101" pitchFamily="34" charset="0"/>
              </a:rPr>
              <a:t>Demasiadas</a:t>
            </a: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conexiones</a:t>
            </a:r>
            <a:r>
              <a:rPr lang="en-US" sz="2200" dirty="0">
                <a:latin typeface="MoolBoran" panose="020B0100010101010101" pitchFamily="34" charset="0"/>
                <a:cs typeface="MoolBoran" panose="020B0100010101010101" pitchFamily="34" charset="0"/>
              </a:rPr>
              <a:t>\n");</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FD_SET(</a:t>
            </a:r>
            <a:r>
              <a:rPr lang="en-US" sz="2200" dirty="0" err="1">
                <a:latin typeface="MoolBoran" panose="020B0100010101010101" pitchFamily="34" charset="0"/>
                <a:cs typeface="MoolBoran" panose="020B0100010101010101" pitchFamily="34" charset="0"/>
              </a:rPr>
              <a:t>conectafd</a:t>
            </a:r>
            <a:r>
              <a:rPr lang="en-US" sz="2200" dirty="0">
                <a:latin typeface="MoolBoran" panose="020B0100010101010101" pitchFamily="34" charset="0"/>
                <a:cs typeface="MoolBoran" panose="020B0100010101010101" pitchFamily="34" charset="0"/>
              </a:rPr>
              <a:t>,&amp;</a:t>
            </a:r>
            <a:r>
              <a:rPr lang="en-US" sz="2200" dirty="0" err="1">
                <a:latin typeface="MoolBoran" panose="020B0100010101010101" pitchFamily="34" charset="0"/>
                <a:cs typeface="MoolBoran" panose="020B0100010101010101" pitchFamily="34" charset="0"/>
              </a:rPr>
              <a:t>allset</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if(</a:t>
            </a:r>
            <a:r>
              <a:rPr lang="en-US" sz="2200" dirty="0" err="1">
                <a:latin typeface="MoolBoran" panose="020B0100010101010101" pitchFamily="34" charset="0"/>
                <a:cs typeface="MoolBoran" panose="020B0100010101010101" pitchFamily="34" charset="0"/>
              </a:rPr>
              <a:t>conectafd</a:t>
            </a:r>
            <a:r>
              <a:rPr lang="en-US" sz="2200" dirty="0">
                <a:latin typeface="MoolBoran" panose="020B0100010101010101" pitchFamily="34" charset="0"/>
                <a:cs typeface="MoolBoran" panose="020B0100010101010101" pitchFamily="34" charset="0"/>
              </a:rPr>
              <a:t> &gt; </a:t>
            </a:r>
            <a:r>
              <a:rPr lang="en-US" sz="2200" dirty="0" err="1">
                <a:latin typeface="MoolBoran" panose="020B0100010101010101" pitchFamily="34" charset="0"/>
                <a:cs typeface="MoolBoran" panose="020B0100010101010101" pitchFamily="34" charset="0"/>
              </a:rPr>
              <a:t>maxfd</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maxfd</a:t>
            </a:r>
            <a:r>
              <a:rPr lang="en-US" sz="2200" dirty="0">
                <a:latin typeface="MoolBoran" panose="020B0100010101010101" pitchFamily="34" charset="0"/>
                <a:cs typeface="MoolBoran" panose="020B0100010101010101" pitchFamily="34" charset="0"/>
              </a:rPr>
              <a:t> = </a:t>
            </a:r>
            <a:r>
              <a:rPr lang="en-US" sz="2200" dirty="0" err="1">
                <a:latin typeface="MoolBoran" panose="020B0100010101010101" pitchFamily="34" charset="0"/>
                <a:cs typeface="MoolBoran" panose="020B0100010101010101" pitchFamily="34" charset="0"/>
              </a:rPr>
              <a:t>conectafd</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if(</a:t>
            </a:r>
            <a:r>
              <a:rPr lang="en-US" sz="2200" dirty="0" err="1">
                <a:latin typeface="MoolBoran" panose="020B0100010101010101" pitchFamily="34" charset="0"/>
                <a:cs typeface="MoolBoran" panose="020B0100010101010101" pitchFamily="34" charset="0"/>
              </a:rPr>
              <a:t>i</a:t>
            </a:r>
            <a:r>
              <a:rPr lang="en-US" sz="2200" dirty="0">
                <a:latin typeface="MoolBoran" panose="020B0100010101010101" pitchFamily="34" charset="0"/>
                <a:cs typeface="MoolBoran" panose="020B0100010101010101" pitchFamily="34" charset="0"/>
              </a:rPr>
              <a:t> &gt; maxi)</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maxi = </a:t>
            </a:r>
            <a:r>
              <a:rPr lang="en-US" sz="2200" dirty="0" err="1">
                <a:latin typeface="MoolBoran" panose="020B0100010101010101" pitchFamily="34" charset="0"/>
                <a:cs typeface="MoolBoran" panose="020B0100010101010101" pitchFamily="34" charset="0"/>
              </a:rPr>
              <a:t>i</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buNone/>
            </a:pPr>
            <a:r>
              <a:rPr lang="en-US" dirty="0">
                <a:latin typeface="MoolBoran" panose="020B0100010101010101" pitchFamily="34" charset="0"/>
                <a:cs typeface="MoolBoran" panose="020B0100010101010101" pitchFamily="34" charset="0"/>
              </a:rPr>
              <a:t>                </a:t>
            </a:r>
            <a:endParaRPr lang="es-MX"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553870583"/>
      </p:ext>
    </p:extLst>
  </p:cSld>
  <p:clrMapOvr>
    <a:overrideClrMapping bg1="dk1" tx1="lt1" bg2="dk2" tx2="lt2" accent1="accent1" accent2="accent2" accent3="accent3" accent4="accent4" accent5="accent5" accent6="accent6" hlink="hlink" folHlink="folHlink"/>
  </p:clrMapOvr>
</p:sld>
</file>

<file path=ppt/slides/slide19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903913" y="411163"/>
            <a:ext cx="3240087" cy="1539875"/>
          </a:xfrm>
        </p:spPr>
        <p:txBody>
          <a:bodyPr vert="horz" lIns="91440" tIns="45720" rIns="91440" bIns="45720" rtlCol="0" anchor="t">
            <a:normAutofit/>
          </a:bodyPr>
          <a:lstStyle/>
          <a:p>
            <a:pPr algn="r" defTabSz="914400"/>
            <a:r>
              <a:rPr lang="en-US" b="0" i="0" kern="1200" cap="all" dirty="0">
                <a:solidFill>
                  <a:schemeClr val="tx1"/>
                </a:solidFill>
                <a:effectLst/>
                <a:latin typeface="+mj-lt"/>
                <a:ea typeface="+mj-ea"/>
                <a:cs typeface="+mj-cs"/>
              </a:rPr>
              <a:t>Ejemplo2: servidorNB.c (12/13)</a:t>
            </a:r>
          </a:p>
        </p:txBody>
      </p:sp>
      <p:sp>
        <p:nvSpPr>
          <p:cNvPr id="3" name="2 Marcador de contenido"/>
          <p:cNvSpPr>
            <a:spLocks noGrp="1"/>
          </p:cNvSpPr>
          <p:nvPr>
            <p:ph idx="4294967295"/>
          </p:nvPr>
        </p:nvSpPr>
        <p:spPr>
          <a:xfrm>
            <a:off x="287338" y="404813"/>
            <a:ext cx="8856662" cy="5472112"/>
          </a:xfrm>
        </p:spPr>
        <p:txBody>
          <a:bodyPr vert="horz" lIns="91440" tIns="45720" rIns="91440" bIns="45720" rtlCol="0" anchor="t">
            <a:normAutofit/>
          </a:bodyPr>
          <a:lstStyle/>
          <a:p>
            <a:pPr defTabSz="914400">
              <a:lnSpc>
                <a:spcPct val="110000"/>
              </a:lnSpc>
            </a:pPr>
            <a:r>
              <a:rPr lang="en-US" sz="1600" dirty="0" err="1"/>
              <a:t>En</a:t>
            </a:r>
            <a:r>
              <a:rPr lang="en-US" sz="1600" dirty="0"/>
              <a:t> </a:t>
            </a:r>
            <a:r>
              <a:rPr lang="en-US" sz="1600" dirty="0" err="1"/>
              <a:t>caso</a:t>
            </a:r>
            <a:r>
              <a:rPr lang="en-US" sz="1600" dirty="0"/>
              <a:t> de que </a:t>
            </a:r>
            <a:r>
              <a:rPr lang="en-US" sz="1600" dirty="0" err="1"/>
              <a:t>recibamos</a:t>
            </a:r>
            <a:r>
              <a:rPr lang="en-US" sz="1600" dirty="0"/>
              <a:t> </a:t>
            </a:r>
            <a:r>
              <a:rPr lang="en-US" sz="1600" dirty="0" err="1"/>
              <a:t>nuevos</a:t>
            </a:r>
            <a:r>
              <a:rPr lang="en-US" sz="1600" dirty="0"/>
              <a:t> </a:t>
            </a:r>
            <a:r>
              <a:rPr lang="en-US" sz="1600" dirty="0" err="1"/>
              <a:t>datos</a:t>
            </a:r>
            <a:r>
              <a:rPr lang="en-US" sz="1600" dirty="0"/>
              <a:t>.</a:t>
            </a:r>
          </a:p>
          <a:p>
            <a:pPr marL="114300" lvl="1" indent="0" defTabSz="914400">
              <a:lnSpc>
                <a:spcPct val="110000"/>
              </a:lnSpc>
              <a:buNone/>
            </a:pPr>
            <a:r>
              <a:rPr lang="en-US" dirty="0"/>
              <a:t> }else{</a:t>
            </a:r>
          </a:p>
          <a:p>
            <a:pPr marL="114300" lvl="1" indent="0" defTabSz="914400">
              <a:lnSpc>
                <a:spcPct val="110000"/>
              </a:lnSpc>
              <a:buNone/>
            </a:pPr>
            <a:r>
              <a:rPr lang="en-US" dirty="0"/>
              <a:t>     for(</a:t>
            </a:r>
            <a:r>
              <a:rPr lang="en-US" dirty="0" err="1"/>
              <a:t>i</a:t>
            </a:r>
            <a:r>
              <a:rPr lang="en-US" dirty="0"/>
              <a:t>=0;i&lt;=</a:t>
            </a:r>
            <a:r>
              <a:rPr lang="en-US" dirty="0" err="1"/>
              <a:t>maxi;i</a:t>
            </a:r>
            <a:r>
              <a:rPr lang="en-US" dirty="0"/>
              <a:t>++){</a:t>
            </a:r>
          </a:p>
          <a:p>
            <a:pPr marL="114300" lvl="1" indent="0" defTabSz="914400">
              <a:lnSpc>
                <a:spcPct val="110000"/>
              </a:lnSpc>
              <a:buNone/>
            </a:pPr>
            <a:r>
              <a:rPr lang="en-US" dirty="0"/>
              <a:t>          if((</a:t>
            </a:r>
            <a:r>
              <a:rPr lang="en-US" dirty="0" err="1"/>
              <a:t>sockfd</a:t>
            </a:r>
            <a:r>
              <a:rPr lang="en-US" dirty="0"/>
              <a:t> = </a:t>
            </a:r>
            <a:r>
              <a:rPr lang="en-US" dirty="0" err="1"/>
              <a:t>cliente</a:t>
            </a:r>
            <a:r>
              <a:rPr lang="en-US" dirty="0"/>
              <a:t>[</a:t>
            </a:r>
            <a:r>
              <a:rPr lang="en-US" dirty="0" err="1"/>
              <a:t>i</a:t>
            </a:r>
            <a:r>
              <a:rPr lang="en-US" dirty="0"/>
              <a:t>].</a:t>
            </a:r>
            <a:r>
              <a:rPr lang="en-US" dirty="0" err="1"/>
              <a:t>fd</a:t>
            </a:r>
            <a:r>
              <a:rPr lang="en-US" dirty="0"/>
              <a:t>)&lt;0)    continue;</a:t>
            </a:r>
          </a:p>
          <a:p>
            <a:pPr marL="114300" lvl="1" indent="0" defTabSz="914400">
              <a:lnSpc>
                <a:spcPct val="110000"/>
              </a:lnSpc>
              <a:buNone/>
            </a:pPr>
            <a:r>
              <a:rPr lang="en-US" dirty="0"/>
              <a:t>          if(FD_ISSET(</a:t>
            </a:r>
            <a:r>
              <a:rPr lang="en-US" dirty="0" err="1"/>
              <a:t>sockfd</a:t>
            </a:r>
            <a:r>
              <a:rPr lang="en-US" dirty="0"/>
              <a:t>,&amp;</a:t>
            </a:r>
            <a:r>
              <a:rPr lang="en-US" dirty="0" err="1"/>
              <a:t>rset</a:t>
            </a:r>
            <a:r>
              <a:rPr lang="en-US" dirty="0"/>
              <a:t>)){</a:t>
            </a:r>
          </a:p>
          <a:p>
            <a:pPr marL="114300" lvl="1" indent="0" defTabSz="914400">
              <a:lnSpc>
                <a:spcPct val="110000"/>
              </a:lnSpc>
              <a:buNone/>
            </a:pPr>
            <a:r>
              <a:rPr lang="en-US" dirty="0"/>
              <a:t>              </a:t>
            </a:r>
            <a:r>
              <a:rPr lang="en-US" dirty="0" err="1"/>
              <a:t>bzero</a:t>
            </a:r>
            <a:r>
              <a:rPr lang="en-US" dirty="0"/>
              <a:t>(</a:t>
            </a:r>
            <a:r>
              <a:rPr lang="en-US" dirty="0" err="1"/>
              <a:t>buf,MAXBUF</a:t>
            </a:r>
            <a:r>
              <a:rPr lang="en-US" dirty="0"/>
              <a:t> + 1);</a:t>
            </a:r>
          </a:p>
          <a:p>
            <a:pPr marL="114300" lvl="1" indent="0" defTabSz="914400">
              <a:lnSpc>
                <a:spcPct val="110000"/>
              </a:lnSpc>
              <a:buNone/>
            </a:pPr>
            <a:r>
              <a:rPr lang="en-US" dirty="0"/>
              <a:t>              if((n = </a:t>
            </a:r>
            <a:r>
              <a:rPr lang="en-US" dirty="0" err="1"/>
              <a:t>recv</a:t>
            </a:r>
            <a:r>
              <a:rPr lang="en-US" dirty="0"/>
              <a:t>(sockfd,buf,MAXBUF,0)) &gt; 0){</a:t>
            </a:r>
          </a:p>
          <a:p>
            <a:pPr marL="114300" lvl="1" indent="0" defTabSz="914400">
              <a:lnSpc>
                <a:spcPct val="110000"/>
              </a:lnSpc>
              <a:buNone/>
            </a:pPr>
            <a:r>
              <a:rPr lang="en-US" dirty="0"/>
              <a:t>                      </a:t>
            </a:r>
            <a:r>
              <a:rPr lang="en-US" dirty="0" err="1"/>
              <a:t>printf</a:t>
            </a:r>
            <a:r>
              <a:rPr lang="en-US" dirty="0"/>
              <a:t>("</a:t>
            </a:r>
            <a:r>
              <a:rPr lang="en-US" dirty="0" err="1"/>
              <a:t>Datos</a:t>
            </a:r>
            <a:r>
              <a:rPr lang="en-US" dirty="0"/>
              <a:t> </a:t>
            </a:r>
            <a:r>
              <a:rPr lang="en-US" dirty="0" err="1"/>
              <a:t>recibidos</a:t>
            </a:r>
            <a:r>
              <a:rPr lang="en-US" dirty="0"/>
              <a:t>:%s\n </a:t>
            </a:r>
            <a:r>
              <a:rPr lang="en-US" dirty="0" err="1"/>
              <a:t>desde</a:t>
            </a:r>
            <a:r>
              <a:rPr lang="en-US" dirty="0"/>
              <a:t> %s\n",</a:t>
            </a:r>
            <a:r>
              <a:rPr lang="en-US" dirty="0" err="1"/>
              <a:t>buf,inet_ntoa</a:t>
            </a:r>
            <a:r>
              <a:rPr lang="en-US" dirty="0"/>
              <a:t>(</a:t>
            </a:r>
            <a:r>
              <a:rPr lang="en-US" dirty="0" err="1"/>
              <a:t>cliente</a:t>
            </a:r>
            <a:r>
              <a:rPr lang="en-US" dirty="0"/>
              <a:t>[</a:t>
            </a:r>
            <a:r>
              <a:rPr lang="en-US" dirty="0" err="1"/>
              <a:t>i</a:t>
            </a:r>
            <a:r>
              <a:rPr lang="en-US" dirty="0"/>
              <a:t>].</a:t>
            </a:r>
            <a:r>
              <a:rPr lang="en-US" dirty="0" err="1"/>
              <a:t>addr.sin_addr</a:t>
            </a:r>
            <a:r>
              <a:rPr lang="en-US" dirty="0"/>
              <a:t>));</a:t>
            </a:r>
          </a:p>
          <a:p>
            <a:pPr marL="114300" lvl="1" indent="0" defTabSz="914400">
              <a:lnSpc>
                <a:spcPct val="110000"/>
              </a:lnSpc>
              <a:buNone/>
            </a:pPr>
            <a:r>
              <a:rPr lang="en-US" dirty="0"/>
              <a:t>              }else{</a:t>
            </a:r>
          </a:p>
          <a:p>
            <a:pPr marL="114300" lvl="1" indent="0" defTabSz="914400">
              <a:lnSpc>
                <a:spcPct val="110000"/>
              </a:lnSpc>
              <a:buNone/>
            </a:pPr>
            <a:r>
              <a:rPr lang="en-US" dirty="0"/>
              <a:t>                  </a:t>
            </a:r>
            <a:r>
              <a:rPr lang="en-US" dirty="0" err="1"/>
              <a:t>printf</a:t>
            </a:r>
            <a:r>
              <a:rPr lang="en-US" dirty="0"/>
              <a:t>("</a:t>
            </a:r>
            <a:r>
              <a:rPr lang="en-US" dirty="0" err="1"/>
              <a:t>Desconectado</a:t>
            </a:r>
            <a:r>
              <a:rPr lang="en-US" dirty="0"/>
              <a:t> por el </a:t>
            </a:r>
            <a:r>
              <a:rPr lang="en-US" dirty="0" err="1"/>
              <a:t>cliente</a:t>
            </a:r>
            <a:r>
              <a:rPr lang="en-US" dirty="0"/>
              <a:t>\n");</a:t>
            </a:r>
          </a:p>
          <a:p>
            <a:pPr marL="114300" lvl="1" indent="0" defTabSz="914400">
              <a:lnSpc>
                <a:spcPct val="110000"/>
              </a:lnSpc>
              <a:buNone/>
            </a:pPr>
            <a:r>
              <a:rPr lang="en-US" dirty="0"/>
              <a:t>                  close(</a:t>
            </a:r>
            <a:r>
              <a:rPr lang="en-US" dirty="0" err="1"/>
              <a:t>sockfd</a:t>
            </a:r>
            <a:r>
              <a:rPr lang="en-US" dirty="0"/>
              <a:t>);</a:t>
            </a:r>
          </a:p>
          <a:p>
            <a:pPr marL="114300" lvl="1" indent="0" defTabSz="914400">
              <a:lnSpc>
                <a:spcPct val="110000"/>
              </a:lnSpc>
              <a:buNone/>
            </a:pPr>
            <a:r>
              <a:rPr lang="en-US" dirty="0"/>
              <a:t>                  FD_CLR(</a:t>
            </a:r>
            <a:r>
              <a:rPr lang="en-US" dirty="0" err="1"/>
              <a:t>sockfd</a:t>
            </a:r>
            <a:r>
              <a:rPr lang="en-US" dirty="0"/>
              <a:t>,&amp;</a:t>
            </a:r>
            <a:r>
              <a:rPr lang="en-US" dirty="0" err="1"/>
              <a:t>allset</a:t>
            </a:r>
            <a:r>
              <a:rPr lang="en-US" dirty="0"/>
              <a:t>);</a:t>
            </a:r>
          </a:p>
          <a:p>
            <a:pPr marL="114300" lvl="1" indent="0" defTabSz="914400">
              <a:lnSpc>
                <a:spcPct val="110000"/>
              </a:lnSpc>
              <a:buNone/>
            </a:pPr>
            <a:r>
              <a:rPr lang="en-US" dirty="0"/>
              <a:t>                  </a:t>
            </a:r>
            <a:r>
              <a:rPr lang="en-US" dirty="0" err="1"/>
              <a:t>cliente</a:t>
            </a:r>
            <a:r>
              <a:rPr lang="en-US" dirty="0"/>
              <a:t>[</a:t>
            </a:r>
            <a:r>
              <a:rPr lang="en-US" dirty="0" err="1"/>
              <a:t>i</a:t>
            </a:r>
            <a:r>
              <a:rPr lang="en-US" dirty="0"/>
              <a:t>].</a:t>
            </a:r>
            <a:r>
              <a:rPr lang="en-US" dirty="0" err="1"/>
              <a:t>fd</a:t>
            </a:r>
            <a:r>
              <a:rPr lang="en-US" dirty="0"/>
              <a:t> = -1;</a:t>
            </a:r>
          </a:p>
        </p:txBody>
      </p:sp>
    </p:spTree>
    <p:extLst>
      <p:ext uri="{BB962C8B-B14F-4D97-AF65-F5344CB8AC3E}">
        <p14:creationId xmlns:p14="http://schemas.microsoft.com/office/powerpoint/2010/main" val="1148342909"/>
      </p:ext>
    </p:extLst>
  </p:cSld>
  <p:clrMapOvr>
    <a:overrideClrMapping bg1="dk1" tx1="lt1" bg2="dk2" tx2="lt2" accent1="accent1" accent2="accent2" accent3="accent3" accent4="accent4" accent5="accent5" accent6="accent6" hlink="hlink" folHlink="folHlink"/>
  </p:clrMapOvr>
</p:sld>
</file>

<file path=ppt/slides/slide19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Ejemplo2: </a:t>
            </a:r>
            <a:r>
              <a:rPr lang="es-MX" dirty="0" err="1"/>
              <a:t>servidorNB.c</a:t>
            </a:r>
            <a:r>
              <a:rPr lang="es-MX" dirty="0"/>
              <a:t> (13/13)</a:t>
            </a:r>
          </a:p>
        </p:txBody>
      </p:sp>
      <p:sp>
        <p:nvSpPr>
          <p:cNvPr id="3" name="2 Marcador de contenido"/>
          <p:cNvSpPr>
            <a:spLocks noGrp="1"/>
          </p:cNvSpPr>
          <p:nvPr>
            <p:ph idx="1"/>
          </p:nvPr>
        </p:nvSpPr>
        <p:spPr>
          <a:xfrm>
            <a:off x="1088684" y="2015732"/>
            <a:ext cx="7202456" cy="3450613"/>
          </a:xfrm>
        </p:spPr>
        <p:txBody>
          <a:bodyPr>
            <a:normAutofit/>
          </a:bodyPr>
          <a:lstStyle/>
          <a:p>
            <a:r>
              <a:rPr lang="es-MX" dirty="0"/>
              <a:t>Cerramos el socket y terminamos el programa.</a:t>
            </a:r>
          </a:p>
          <a:p>
            <a:pPr marL="800100" lvl="2" indent="0">
              <a:buNone/>
            </a:pPr>
            <a:r>
              <a:rPr lang="en-US" dirty="0"/>
              <a:t>                        }</a:t>
            </a:r>
            <a:endParaRPr lang="es-MX" dirty="0"/>
          </a:p>
          <a:p>
            <a:pPr marL="800100" lvl="2" indent="0">
              <a:buNone/>
            </a:pPr>
            <a:r>
              <a:rPr lang="en-US" dirty="0"/>
              <a:t>                    }</a:t>
            </a:r>
            <a:endParaRPr lang="es-MX" dirty="0"/>
          </a:p>
          <a:p>
            <a:pPr marL="800100" lvl="2" indent="0">
              <a:buNone/>
            </a:pPr>
            <a:r>
              <a:rPr lang="en-US" dirty="0"/>
              <a:t>                }</a:t>
            </a:r>
            <a:endParaRPr lang="es-MX" dirty="0"/>
          </a:p>
          <a:p>
            <a:pPr marL="800100" lvl="2" indent="0">
              <a:buNone/>
            </a:pPr>
            <a:r>
              <a:rPr lang="en-US" dirty="0"/>
              <a:t>            }</a:t>
            </a:r>
            <a:endParaRPr lang="es-MX" dirty="0"/>
          </a:p>
          <a:p>
            <a:pPr marL="800100" lvl="2" indent="0">
              <a:buNone/>
            </a:pPr>
            <a:r>
              <a:rPr lang="en-US" dirty="0"/>
              <a:t>        }</a:t>
            </a:r>
            <a:endParaRPr lang="es-MX" dirty="0"/>
          </a:p>
          <a:p>
            <a:pPr marL="800100" lvl="2" indent="0">
              <a:buNone/>
            </a:pPr>
            <a:r>
              <a:rPr lang="en-US" dirty="0"/>
              <a:t>    }</a:t>
            </a:r>
            <a:endParaRPr lang="es-MX" dirty="0"/>
          </a:p>
          <a:p>
            <a:pPr marL="800100" lvl="2" indent="0">
              <a:buNone/>
            </a:pPr>
            <a:r>
              <a:rPr lang="en-US" dirty="0"/>
              <a:t>    close(</a:t>
            </a:r>
            <a:r>
              <a:rPr lang="en-US" dirty="0" err="1"/>
              <a:t>slisten</a:t>
            </a:r>
            <a:r>
              <a:rPr lang="en-US" dirty="0"/>
              <a:t>);</a:t>
            </a:r>
            <a:endParaRPr lang="es-MX" dirty="0"/>
          </a:p>
          <a:p>
            <a:pPr marL="800100" lvl="2" indent="0">
              <a:buNone/>
            </a:pPr>
            <a:r>
              <a:rPr lang="en-US" dirty="0"/>
              <a:t>}</a:t>
            </a:r>
            <a:endParaRPr lang="es-MX" dirty="0"/>
          </a:p>
          <a:p>
            <a:endParaRPr lang="es-MX" dirty="0"/>
          </a:p>
        </p:txBody>
      </p:sp>
    </p:spTree>
    <p:extLst>
      <p:ext uri="{BB962C8B-B14F-4D97-AF65-F5344CB8AC3E}">
        <p14:creationId xmlns:p14="http://schemas.microsoft.com/office/powerpoint/2010/main" val="3633552669"/>
      </p:ext>
    </p:extLst>
  </p:cSld>
  <p:clrMapOvr>
    <a:overrideClrMapping bg1="dk1" tx1="lt1" bg2="dk2" tx2="lt2" accent1="accent1" accent2="accent2" accent3="accent3" accent4="accent4" accent5="accent5" accent6="accent6" hlink="hlink" folHlink="folHlink"/>
  </p:clrMapOvr>
</p:sld>
</file>

<file path=ppt/slides/slide19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p:nvPr>
        </p:nvSpPr>
        <p:spPr/>
        <p:txBody>
          <a:bodyPr>
            <a:normAutofit/>
          </a:bodyPr>
          <a:lstStyle/>
          <a:p>
            <a:r>
              <a:rPr lang="es-MX" dirty="0"/>
              <a:t>Ejemplo 2: </a:t>
            </a:r>
            <a:r>
              <a:rPr lang="es-MX" dirty="0" err="1"/>
              <a:t>clienteNB.c</a:t>
            </a:r>
            <a:r>
              <a:rPr lang="es-MX" dirty="0"/>
              <a:t> (1/11)</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1"/>
          </p:nvPr>
        </p:nvSpPr>
        <p:spPr>
          <a:xfrm>
            <a:off x="1443490" y="2013936"/>
            <a:ext cx="3125871" cy="4039174"/>
          </a:xfrm>
        </p:spPr>
        <p:txBody>
          <a:bodyPr>
            <a:normAutofit/>
          </a:bodyPr>
          <a:lstStyle/>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netinet</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in.h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arpa</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inet.h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unistd.h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time.h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types.h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#define MAXBUF 1024</a:t>
            </a:r>
            <a:endParaRPr lang="es-MX" sz="3600" dirty="0">
              <a:latin typeface="MoolBoran" panose="020B0100010101010101" pitchFamily="34" charset="0"/>
              <a:cs typeface="MoolBoran" panose="020B0100010101010101" pitchFamily="34" charset="0"/>
            </a:endParaRP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2"/>
          </p:nvPr>
        </p:nvSpPr>
        <p:spPr>
          <a:xfrm>
            <a:off x="4889182" y="2013936"/>
            <a:ext cx="3125652" cy="4039173"/>
          </a:xfrm>
        </p:spPr>
        <p:txBody>
          <a:bodyPr>
            <a:noAutofit/>
          </a:bodyPr>
          <a:lstStyle/>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fcntl.h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stdio.h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string.h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errno.h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socket.h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resolv.h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stdlib.h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endParaRPr lang="es-MX" sz="4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827020336"/>
      </p:ext>
    </p:extLst>
  </p:cSld>
  <p:clrMapOvr>
    <a:overrideClrMapping bg1="dk1" tx1="lt1" bg2="dk2" tx2="lt2" accent1="accent1" accent2="accent2" accent3="accent3" accent4="accent4" accent5="accent5" accent6="accent6" hlink="hlink" folHlink="folHlink"/>
  </p:clrMapOvr>
</p:sld>
</file>

<file path=ppt/slides/slide19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6515100" y="2636838"/>
            <a:ext cx="2628900" cy="1655762"/>
          </a:xfrm>
        </p:spPr>
        <p:txBody>
          <a:bodyPr>
            <a:normAutofit/>
          </a:bodyPr>
          <a:lstStyle/>
          <a:p>
            <a:pPr algn="r"/>
            <a:r>
              <a:rPr lang="es-MX" dirty="0"/>
              <a:t>Ejemplo 2: </a:t>
            </a:r>
            <a:r>
              <a:rPr lang="es-MX" dirty="0" err="1"/>
              <a:t>clienteNB.c</a:t>
            </a:r>
            <a:r>
              <a:rPr lang="es-MX" dirty="0"/>
              <a:t> (2/11)</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idx="4294967295"/>
          </p:nvPr>
        </p:nvSpPr>
        <p:spPr>
          <a:xfrm>
            <a:off x="0" y="115888"/>
            <a:ext cx="7404100" cy="5834062"/>
          </a:xfrm>
        </p:spPr>
        <p:txBody>
          <a:bodyPr>
            <a:noAutofit/>
          </a:bodyPr>
          <a:lstStyle/>
          <a:p>
            <a:pPr marL="800100" lvl="2" indent="0">
              <a:buNone/>
            </a:pPr>
            <a:r>
              <a:rPr lang="en-US" sz="2400" dirty="0">
                <a:latin typeface="MoolBoran" panose="020B0100010101010101" pitchFamily="34" charset="0"/>
                <a:cs typeface="MoolBoran" panose="020B0100010101010101" pitchFamily="34" charset="0"/>
              </a:rPr>
              <a:t>int main(int </a:t>
            </a:r>
            <a:r>
              <a:rPr lang="en-US" sz="2400" dirty="0" err="1">
                <a:latin typeface="MoolBoran" panose="020B0100010101010101" pitchFamily="34" charset="0"/>
                <a:cs typeface="MoolBoran" panose="020B0100010101010101" pitchFamily="34" charset="0"/>
              </a:rPr>
              <a:t>argc</a:t>
            </a:r>
            <a:r>
              <a:rPr lang="en-US" sz="2400" dirty="0">
                <a:latin typeface="MoolBoran" panose="020B0100010101010101" pitchFamily="34" charset="0"/>
                <a:cs typeface="MoolBoran" panose="020B0100010101010101" pitchFamily="34" charset="0"/>
              </a:rPr>
              <a:t>, char **</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int </a:t>
            </a:r>
            <a:r>
              <a:rPr lang="en-US" sz="2400" dirty="0" err="1">
                <a:latin typeface="MoolBoran" panose="020B0100010101010101" pitchFamily="34" charset="0"/>
                <a:cs typeface="MoolBoran" panose="020B0100010101010101" pitchFamily="34" charset="0"/>
              </a:rPr>
              <a:t>sockfd</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lon</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struct </a:t>
            </a:r>
            <a:r>
              <a:rPr lang="en-US" sz="2400" dirty="0" err="1">
                <a:latin typeface="MoolBoran" panose="020B0100010101010101" pitchFamily="34" charset="0"/>
                <a:cs typeface="MoolBoran" panose="020B0100010101010101" pitchFamily="34" charset="0"/>
              </a:rPr>
              <a:t>sockaddr_in</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dest</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char </a:t>
            </a:r>
            <a:r>
              <a:rPr lang="en-US" sz="2400" dirty="0" err="1">
                <a:latin typeface="MoolBoran" panose="020B0100010101010101" pitchFamily="34" charset="0"/>
                <a:cs typeface="MoolBoran" panose="020B0100010101010101" pitchFamily="34" charset="0"/>
              </a:rPr>
              <a:t>buf</a:t>
            </a:r>
            <a:r>
              <a:rPr lang="en-US" sz="2400" dirty="0">
                <a:latin typeface="MoolBoran" panose="020B0100010101010101" pitchFamily="34" charset="0"/>
                <a:cs typeface="MoolBoran" panose="020B0100010101010101" pitchFamily="34" charset="0"/>
              </a:rPr>
              <a:t>[MAXBUF + 1];</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fd_set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rfds</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struct </a:t>
            </a:r>
            <a:r>
              <a:rPr lang="en-US" sz="2400" dirty="0" err="1">
                <a:latin typeface="MoolBoran" panose="020B0100010101010101" pitchFamily="34" charset="0"/>
                <a:cs typeface="MoolBoran" panose="020B0100010101010101" pitchFamily="34" charset="0"/>
              </a:rPr>
              <a:t>timeval</a:t>
            </a:r>
            <a:r>
              <a:rPr lang="en-US" sz="2400" dirty="0">
                <a:latin typeface="MoolBoran" panose="020B0100010101010101" pitchFamily="34" charset="0"/>
                <a:cs typeface="MoolBoran" panose="020B0100010101010101" pitchFamily="34" charset="0"/>
              </a:rPr>
              <a:t> tv;</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int </a:t>
            </a:r>
            <a:r>
              <a:rPr lang="en-US" sz="2400" dirty="0" err="1">
                <a:latin typeface="MoolBoran" panose="020B0100010101010101" pitchFamily="34" charset="0"/>
                <a:cs typeface="MoolBoran" panose="020B0100010101010101" pitchFamily="34" charset="0"/>
              </a:rPr>
              <a:t>retval</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maxfd</a:t>
            </a:r>
            <a:r>
              <a:rPr lang="en-US" sz="2400" dirty="0">
                <a:latin typeface="MoolBoran" panose="020B0100010101010101" pitchFamily="34" charset="0"/>
                <a:cs typeface="MoolBoran" panose="020B0100010101010101" pitchFamily="34" charset="0"/>
              </a:rPr>
              <a:t> = -1;</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if (</a:t>
            </a:r>
            <a:r>
              <a:rPr lang="en-US" sz="2400" dirty="0" err="1">
                <a:latin typeface="MoolBoran" panose="020B0100010101010101" pitchFamily="34" charset="0"/>
                <a:cs typeface="MoolBoran" panose="020B0100010101010101" pitchFamily="34" charset="0"/>
              </a:rPr>
              <a:t>argc</a:t>
            </a:r>
            <a:r>
              <a:rPr lang="en-US" sz="2400" dirty="0">
                <a:latin typeface="MoolBoran" panose="020B0100010101010101" pitchFamily="34" charset="0"/>
                <a:cs typeface="MoolBoran" panose="020B0100010101010101" pitchFamily="34" charset="0"/>
              </a:rPr>
              <a:t> != 3) {</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("Uso: %s IP Puerto\n",</a:t>
            </a:r>
            <a:r>
              <a:rPr lang="es-MX" sz="2400" dirty="0" err="1">
                <a:latin typeface="MoolBoran" panose="020B0100010101010101" pitchFamily="34" charset="0"/>
                <a:cs typeface="MoolBoran" panose="020B0100010101010101" pitchFamily="34" charset="0"/>
              </a:rPr>
              <a:t>argv</a:t>
            </a:r>
            <a:r>
              <a:rPr lang="es-MX" sz="2400" dirty="0">
                <a:latin typeface="MoolBoran" panose="020B0100010101010101" pitchFamily="34" charset="0"/>
                <a:cs typeface="MoolBoran" panose="020B0100010101010101" pitchFamily="34" charset="0"/>
              </a:rPr>
              <a:t>[0]);</a:t>
            </a:r>
          </a:p>
          <a:p>
            <a:pPr marL="800100" lvl="2" indent="0">
              <a:buNone/>
            </a:pPr>
            <a:r>
              <a:rPr lang="es-MX" sz="2400" dirty="0">
                <a:latin typeface="MoolBoran" panose="020B0100010101010101" pitchFamily="34" charset="0"/>
                <a:cs typeface="MoolBoran" panose="020B0100010101010101" pitchFamily="34" charset="0"/>
              </a:rPr>
              <a:t>            </a:t>
            </a:r>
            <a:r>
              <a:rPr lang="en-US" sz="2400" dirty="0">
                <a:latin typeface="MoolBoran" panose="020B0100010101010101" pitchFamily="34" charset="0"/>
                <a:cs typeface="MoolBoran" panose="020B0100010101010101" pitchFamily="34" charset="0"/>
              </a:rPr>
              <a:t>exit(0);</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endParaRPr lang="es-MX" sz="36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577350203"/>
      </p:ext>
    </p:extLst>
  </p:cSld>
  <p:clrMapOvr>
    <a:overrideClrMapping bg1="dk1" tx1="lt1" bg2="dk2" tx2="lt2" accent1="accent1" accent2="accent2" accent3="accent3" accent4="accent4" accent5="accent5" accent6="accent6" hlink="hlink" folHlink="folHlink"/>
  </p:clrMapOvr>
</p:sld>
</file>

<file path=ppt/slides/slide19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752273"/>
          </a:xfrm>
        </p:spPr>
        <p:txBody>
          <a:bodyPr>
            <a:normAutofit/>
          </a:bodyPr>
          <a:lstStyle/>
          <a:p>
            <a:r>
              <a:rPr lang="es-MX" dirty="0"/>
              <a:t>Ejemplo 2: </a:t>
            </a:r>
            <a:r>
              <a:rPr lang="es-MX" dirty="0" err="1"/>
              <a:t>clienteNB.c</a:t>
            </a:r>
            <a:r>
              <a:rPr lang="es-MX" dirty="0"/>
              <a:t> (3/11)</a:t>
            </a:r>
          </a:p>
        </p:txBody>
      </p:sp>
      <p:sp>
        <p:nvSpPr>
          <p:cNvPr id="3" name="2 Marcador de contenido"/>
          <p:cNvSpPr>
            <a:spLocks noGrp="1"/>
          </p:cNvSpPr>
          <p:nvPr>
            <p:ph idx="1"/>
          </p:nvPr>
        </p:nvSpPr>
        <p:spPr>
          <a:xfrm>
            <a:off x="1088684" y="2015732"/>
            <a:ext cx="7202456" cy="4037749"/>
          </a:xfrm>
        </p:spPr>
        <p:txBody>
          <a:bodyPr>
            <a:normAutofit lnSpcReduction="10000"/>
          </a:bodyPr>
          <a:lstStyle/>
          <a:p>
            <a:pPr>
              <a:lnSpc>
                <a:spcPct val="110000"/>
              </a:lnSpc>
            </a:pPr>
            <a:r>
              <a:rPr lang="es-MX" dirty="0"/>
              <a:t>Creamos el socket y lo hacemos no bloqueante.</a:t>
            </a:r>
          </a:p>
          <a:p>
            <a:pPr marL="800100" lvl="2" indent="0">
              <a:lnSpc>
                <a:spcPct val="110000"/>
              </a:lnSpc>
              <a:buNone/>
            </a:pPr>
            <a:r>
              <a:rPr lang="en-US" sz="2200" dirty="0">
                <a:latin typeface="MoolBoran" panose="020B0100010101010101" pitchFamily="34" charset="0"/>
                <a:cs typeface="MoolBoran" panose="020B0100010101010101" pitchFamily="34" charset="0"/>
              </a:rPr>
              <a:t>if ((</a:t>
            </a:r>
            <a:r>
              <a:rPr lang="en-US" sz="2200" dirty="0" err="1">
                <a:latin typeface="MoolBoran" panose="020B0100010101010101" pitchFamily="34" charset="0"/>
                <a:cs typeface="MoolBoran" panose="020B0100010101010101" pitchFamily="34" charset="0"/>
              </a:rPr>
              <a:t>sockfd</a:t>
            </a:r>
            <a:r>
              <a:rPr lang="en-US" sz="2200" dirty="0">
                <a:latin typeface="MoolBoran" panose="020B0100010101010101" pitchFamily="34" charset="0"/>
                <a:cs typeface="MoolBoran" panose="020B0100010101010101" pitchFamily="34" charset="0"/>
              </a:rPr>
              <a:t> = socket(AF_INET, SOCK_STREAM, 0)) == -1) {</a:t>
            </a:r>
            <a:endParaRPr lang="es-MX" sz="2200" dirty="0">
              <a:latin typeface="MoolBoran" panose="020B0100010101010101" pitchFamily="34" charset="0"/>
              <a:cs typeface="MoolBoran" panose="020B0100010101010101" pitchFamily="34" charset="0"/>
            </a:endParaRPr>
          </a:p>
          <a:p>
            <a:pPr marL="800100" lvl="2" indent="0">
              <a:lnSpc>
                <a:spcPct val="110000"/>
              </a:lnSpc>
              <a:buNone/>
            </a:pPr>
            <a:r>
              <a:rPr lang="en-US" sz="2200" dirty="0">
                <a:latin typeface="MoolBoran" panose="020B0100010101010101" pitchFamily="34" charset="0"/>
                <a:cs typeface="MoolBoran" panose="020B0100010101010101" pitchFamily="34" charset="0"/>
              </a:rPr>
              <a:t>            </a:t>
            </a:r>
            <a:r>
              <a:rPr lang="es-MX" sz="2200" dirty="0" err="1">
                <a:latin typeface="MoolBoran" panose="020B0100010101010101" pitchFamily="34" charset="0"/>
                <a:cs typeface="MoolBoran" panose="020B0100010101010101" pitchFamily="34" charset="0"/>
              </a:rPr>
              <a:t>perror</a:t>
            </a:r>
            <a:r>
              <a:rPr lang="es-MX" sz="2200" dirty="0">
                <a:latin typeface="MoolBoran" panose="020B0100010101010101" pitchFamily="34" charset="0"/>
                <a:cs typeface="MoolBoran" panose="020B0100010101010101" pitchFamily="34" charset="0"/>
              </a:rPr>
              <a:t>("Error en socket()\n");</a:t>
            </a:r>
          </a:p>
          <a:p>
            <a:pPr marL="800100" lvl="2" indent="0">
              <a:lnSpc>
                <a:spcPct val="110000"/>
              </a:lnSpc>
              <a:buNone/>
            </a:pPr>
            <a:r>
              <a:rPr lang="es-MX" sz="2200" dirty="0">
                <a:latin typeface="MoolBoran" panose="020B0100010101010101" pitchFamily="34" charset="0"/>
                <a:cs typeface="MoolBoran" panose="020B0100010101010101" pitchFamily="34" charset="0"/>
              </a:rPr>
              <a:t>            </a:t>
            </a:r>
            <a:r>
              <a:rPr lang="en-US" sz="2200" dirty="0">
                <a:latin typeface="MoolBoran" panose="020B0100010101010101" pitchFamily="34" charset="0"/>
                <a:cs typeface="MoolBoran" panose="020B0100010101010101" pitchFamily="34" charset="0"/>
              </a:rPr>
              <a:t>exit(</a:t>
            </a:r>
            <a:r>
              <a:rPr lang="en-US" sz="2200" dirty="0" err="1">
                <a:latin typeface="MoolBoran" panose="020B0100010101010101" pitchFamily="34" charset="0"/>
                <a:cs typeface="MoolBoran" panose="020B0100010101010101" pitchFamily="34" charset="0"/>
              </a:rPr>
              <a:t>errno</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lnSpc>
                <a:spcPct val="110000"/>
              </a:lnSpc>
              <a:buNone/>
            </a:pPr>
            <a:r>
              <a:rPr lang="en-US" sz="2200" dirty="0">
                <a:latin typeface="MoolBoran" panose="020B0100010101010101" pitchFamily="34" charset="0"/>
                <a:cs typeface="MoolBoran" panose="020B0100010101010101" pitchFamily="34" charset="0"/>
              </a:rPr>
              <a:t>    }</a:t>
            </a:r>
            <a:endParaRPr lang="es-MX" sz="2200" dirty="0">
              <a:latin typeface="MoolBoran" panose="020B0100010101010101" pitchFamily="34" charset="0"/>
              <a:cs typeface="MoolBoran" panose="020B0100010101010101" pitchFamily="34" charset="0"/>
            </a:endParaRPr>
          </a:p>
          <a:p>
            <a:pPr marL="800100" lvl="2" indent="0">
              <a:lnSpc>
                <a:spcPct val="110000"/>
              </a:lnSpc>
              <a:buNone/>
            </a:pP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int</a:t>
            </a: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val</a:t>
            </a:r>
            <a:r>
              <a:rPr lang="en-US" sz="2200" dirty="0">
                <a:latin typeface="MoolBoran" panose="020B0100010101010101" pitchFamily="34" charset="0"/>
                <a:cs typeface="MoolBoran" panose="020B0100010101010101" pitchFamily="34" charset="0"/>
              </a:rPr>
              <a:t>=1;</a:t>
            </a:r>
            <a:endParaRPr lang="es-MX" sz="2200" dirty="0">
              <a:latin typeface="MoolBoran" panose="020B0100010101010101" pitchFamily="34" charset="0"/>
              <a:cs typeface="MoolBoran" panose="020B0100010101010101" pitchFamily="34" charset="0"/>
            </a:endParaRPr>
          </a:p>
          <a:p>
            <a:pPr marL="800100" lvl="2" indent="0">
              <a:lnSpc>
                <a:spcPct val="110000"/>
              </a:lnSpc>
              <a:buNone/>
            </a:pP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int</a:t>
            </a:r>
            <a:r>
              <a:rPr lang="en-US" sz="2200" dirty="0">
                <a:latin typeface="MoolBoran" panose="020B0100010101010101" pitchFamily="34" charset="0"/>
                <a:cs typeface="MoolBoran" panose="020B0100010101010101" pitchFamily="34" charset="0"/>
              </a:rPr>
              <a:t> op = </a:t>
            </a:r>
            <a:r>
              <a:rPr lang="en-US" sz="2200" dirty="0" err="1">
                <a:latin typeface="MoolBoran" panose="020B0100010101010101" pitchFamily="34" charset="0"/>
                <a:cs typeface="MoolBoran" panose="020B0100010101010101" pitchFamily="34" charset="0"/>
              </a:rPr>
              <a:t>setsockopt</a:t>
            </a:r>
            <a:r>
              <a:rPr lang="en-US" sz="2200" dirty="0">
                <a:latin typeface="MoolBoran" panose="020B0100010101010101" pitchFamily="34" charset="0"/>
                <a:cs typeface="MoolBoran" panose="020B0100010101010101" pitchFamily="34" charset="0"/>
              </a:rPr>
              <a:t>(</a:t>
            </a:r>
            <a:r>
              <a:rPr lang="en-US" sz="2200" dirty="0" err="1">
                <a:latin typeface="MoolBoran" panose="020B0100010101010101" pitchFamily="34" charset="0"/>
                <a:cs typeface="MoolBoran" panose="020B0100010101010101" pitchFamily="34" charset="0"/>
              </a:rPr>
              <a:t>sockfd</a:t>
            </a:r>
            <a:r>
              <a:rPr lang="en-US" sz="2200" dirty="0">
                <a:latin typeface="MoolBoran" panose="020B0100010101010101" pitchFamily="34" charset="0"/>
                <a:cs typeface="MoolBoran" panose="020B0100010101010101" pitchFamily="34" charset="0"/>
              </a:rPr>
              <a:t>, SOL_SOCKET, SO_REUSEADDR, &amp;</a:t>
            </a:r>
            <a:r>
              <a:rPr lang="en-US" sz="2200" dirty="0" err="1">
                <a:latin typeface="MoolBoran" panose="020B0100010101010101" pitchFamily="34" charset="0"/>
                <a:cs typeface="MoolBoran" panose="020B0100010101010101" pitchFamily="34" charset="0"/>
              </a:rPr>
              <a:t>val</a:t>
            </a: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sizeof</a:t>
            </a:r>
            <a:r>
              <a:rPr lang="en-US" sz="2200" dirty="0">
                <a:latin typeface="MoolBoran" panose="020B0100010101010101" pitchFamily="34" charset="0"/>
                <a:cs typeface="MoolBoran" panose="020B0100010101010101" pitchFamily="34" charset="0"/>
              </a:rPr>
              <a:t>(</a:t>
            </a:r>
            <a:r>
              <a:rPr lang="en-US" sz="2200" dirty="0" err="1">
                <a:latin typeface="MoolBoran" panose="020B0100010101010101" pitchFamily="34" charset="0"/>
                <a:cs typeface="MoolBoran" panose="020B0100010101010101" pitchFamily="34" charset="0"/>
              </a:rPr>
              <a:t>val</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lnSpc>
                <a:spcPct val="110000"/>
              </a:lnSpc>
              <a:buNone/>
            </a:pPr>
            <a:r>
              <a:rPr lang="en-US" sz="2200" dirty="0">
                <a:latin typeface="MoolBoran" panose="020B0100010101010101" pitchFamily="34" charset="0"/>
                <a:cs typeface="MoolBoran" panose="020B0100010101010101" pitchFamily="34" charset="0"/>
              </a:rPr>
              <a:t>    </a:t>
            </a:r>
            <a:r>
              <a:rPr lang="es-MX" sz="2200" dirty="0" err="1">
                <a:latin typeface="MoolBoran" panose="020B0100010101010101" pitchFamily="34" charset="0"/>
                <a:cs typeface="MoolBoran" panose="020B0100010101010101" pitchFamily="34" charset="0"/>
              </a:rPr>
              <a:t>if</a:t>
            </a:r>
            <a:r>
              <a:rPr lang="es-MX" sz="2200" dirty="0">
                <a:latin typeface="MoolBoran" panose="020B0100010101010101" pitchFamily="34" charset="0"/>
                <a:cs typeface="MoolBoran" panose="020B0100010101010101" pitchFamily="34" charset="0"/>
              </a:rPr>
              <a:t>(</a:t>
            </a:r>
            <a:r>
              <a:rPr lang="es-MX" sz="2200" dirty="0" err="1">
                <a:latin typeface="MoolBoran" panose="020B0100010101010101" pitchFamily="34" charset="0"/>
                <a:cs typeface="MoolBoran" panose="020B0100010101010101" pitchFamily="34" charset="0"/>
              </a:rPr>
              <a:t>op</a:t>
            </a:r>
            <a:r>
              <a:rPr lang="es-MX" sz="2200" dirty="0">
                <a:latin typeface="MoolBoran" panose="020B0100010101010101" pitchFamily="34" charset="0"/>
                <a:cs typeface="MoolBoran" panose="020B0100010101010101" pitchFamily="34" charset="0"/>
              </a:rPr>
              <a:t>&lt;0){</a:t>
            </a:r>
          </a:p>
          <a:p>
            <a:pPr marL="800100" lvl="2" indent="0">
              <a:lnSpc>
                <a:spcPct val="110000"/>
              </a:lnSpc>
              <a:buNone/>
            </a:pPr>
            <a:r>
              <a:rPr lang="es-MX" sz="2200" dirty="0">
                <a:latin typeface="MoolBoran" panose="020B0100010101010101" pitchFamily="34" charset="0"/>
                <a:cs typeface="MoolBoran" panose="020B0100010101010101" pitchFamily="34" charset="0"/>
              </a:rPr>
              <a:t>        </a:t>
            </a:r>
            <a:r>
              <a:rPr lang="es-MX" sz="2200" dirty="0" err="1">
                <a:latin typeface="MoolBoran" panose="020B0100010101010101" pitchFamily="34" charset="0"/>
                <a:cs typeface="MoolBoran" panose="020B0100010101010101" pitchFamily="34" charset="0"/>
              </a:rPr>
              <a:t>perror</a:t>
            </a:r>
            <a:r>
              <a:rPr lang="es-MX" sz="2200" dirty="0">
                <a:latin typeface="MoolBoran" panose="020B0100010101010101" pitchFamily="34" charset="0"/>
                <a:cs typeface="MoolBoran" panose="020B0100010101010101" pitchFamily="34" charset="0"/>
              </a:rPr>
              <a:t>("No se modificó opción de socket\n");</a:t>
            </a:r>
          </a:p>
          <a:p>
            <a:pPr marL="800100" lvl="2" indent="0">
              <a:lnSpc>
                <a:spcPct val="110000"/>
              </a:lnSpc>
              <a:buNone/>
            </a:pPr>
            <a:r>
              <a:rPr lang="es-MX" sz="2200" dirty="0">
                <a:latin typeface="MoolBoran" panose="020B0100010101010101" pitchFamily="34" charset="0"/>
                <a:cs typeface="MoolBoran" panose="020B0100010101010101" pitchFamily="34" charset="0"/>
              </a:rPr>
              <a:t>    </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a:lnSpc>
                <a:spcPct val="110000"/>
              </a:lnSpc>
            </a:pPr>
            <a:endParaRPr lang="es-MX" dirty="0"/>
          </a:p>
        </p:txBody>
      </p:sp>
    </p:spTree>
    <p:extLst>
      <p:ext uri="{BB962C8B-B14F-4D97-AF65-F5344CB8AC3E}">
        <p14:creationId xmlns:p14="http://schemas.microsoft.com/office/powerpoint/2010/main" val="970126378"/>
      </p:ext>
    </p:extLst>
  </p:cSld>
  <p:clrMapOvr>
    <a:overrideClrMapping bg1="dk1" tx1="lt1" bg2="dk2" tx2="lt2" accent1="accent1" accent2="accent2" accent3="accent3" accent4="accent4" accent5="accent5" accent6="accent6" hlink="hlink" folHlink="folHlink"/>
  </p:clrMapOvr>
</p:sld>
</file>

<file path=ppt/slides/slide19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(4/11)</a:t>
            </a:r>
          </a:p>
        </p:txBody>
      </p:sp>
      <p:sp>
        <p:nvSpPr>
          <p:cNvPr id="3" name="2 Marcador de contenido"/>
          <p:cNvSpPr>
            <a:spLocks noGrp="1"/>
          </p:cNvSpPr>
          <p:nvPr>
            <p:ph idx="1"/>
          </p:nvPr>
        </p:nvSpPr>
        <p:spPr>
          <a:xfrm>
            <a:off x="1088684" y="1881086"/>
            <a:ext cx="7202456" cy="4293588"/>
          </a:xfrm>
        </p:spPr>
        <p:txBody>
          <a:bodyPr>
            <a:normAutofit/>
          </a:bodyPr>
          <a:lstStyle/>
          <a:p>
            <a:pPr>
              <a:lnSpc>
                <a:spcPct val="110000"/>
              </a:lnSpc>
            </a:pPr>
            <a:r>
              <a:rPr lang="es-MX" sz="2400" dirty="0"/>
              <a:t>Definimos la dirección a conectarse.</a:t>
            </a: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bzero</a:t>
            </a:r>
            <a:r>
              <a:rPr lang="en-US" sz="2400" dirty="0">
                <a:latin typeface="MoolBoran" panose="020B0100010101010101" pitchFamily="34" charset="0"/>
                <a:cs typeface="MoolBoran" panose="020B0100010101010101" pitchFamily="34" charset="0"/>
              </a:rPr>
              <a:t>(&amp;</a:t>
            </a:r>
            <a:r>
              <a:rPr lang="en-US" sz="2400" dirty="0" err="1">
                <a:latin typeface="MoolBoran" panose="020B0100010101010101" pitchFamily="34" charset="0"/>
                <a:cs typeface="MoolBoran" panose="020B0100010101010101" pitchFamily="34" charset="0"/>
              </a:rPr>
              <a:t>dest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sizeof</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dest</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dest.sin_family</a:t>
            </a:r>
            <a:r>
              <a:rPr lang="en-US" sz="2400" dirty="0">
                <a:latin typeface="MoolBoran" panose="020B0100010101010101" pitchFamily="34" charset="0"/>
                <a:cs typeface="MoolBoran" panose="020B0100010101010101" pitchFamily="34" charset="0"/>
              </a:rPr>
              <a:t> = AF_INET;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dest.sin_port</a:t>
            </a:r>
            <a:r>
              <a:rPr lang="en-US" sz="2400" dirty="0">
                <a:latin typeface="MoolBoran" panose="020B0100010101010101" pitchFamily="34" charset="0"/>
                <a:cs typeface="MoolBoran" panose="020B0100010101010101" pitchFamily="34" charset="0"/>
              </a:rPr>
              <a:t> = </a:t>
            </a:r>
            <a:r>
              <a:rPr lang="en-US" sz="2400" dirty="0" err="1">
                <a:latin typeface="MoolBoran" panose="020B0100010101010101" pitchFamily="34" charset="0"/>
                <a:cs typeface="MoolBoran" panose="020B0100010101010101" pitchFamily="34" charset="0"/>
              </a:rPr>
              <a:t>htons</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atoi</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[2]));</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if (</a:t>
            </a:r>
            <a:r>
              <a:rPr lang="en-US" sz="2400" dirty="0" err="1">
                <a:latin typeface="MoolBoran" panose="020B0100010101010101" pitchFamily="34" charset="0"/>
                <a:cs typeface="MoolBoran" panose="020B0100010101010101" pitchFamily="34" charset="0"/>
              </a:rPr>
              <a:t>inet_aton</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[1], (struct </a:t>
            </a:r>
            <a:r>
              <a:rPr lang="en-US" sz="2400" dirty="0" err="1">
                <a:latin typeface="MoolBoran" panose="020B0100010101010101" pitchFamily="34" charset="0"/>
                <a:cs typeface="MoolBoran" panose="020B0100010101010101" pitchFamily="34" charset="0"/>
              </a:rPr>
              <a:t>in_addr</a:t>
            </a:r>
            <a:r>
              <a:rPr lang="en-US" sz="2400" dirty="0">
                <a:latin typeface="MoolBoran" panose="020B0100010101010101" pitchFamily="34" charset="0"/>
                <a:cs typeface="MoolBoran" panose="020B0100010101010101" pitchFamily="34" charset="0"/>
              </a:rPr>
              <a:t> *) &amp;</a:t>
            </a:r>
            <a:r>
              <a:rPr lang="en-US" sz="2400" dirty="0" err="1">
                <a:latin typeface="MoolBoran" panose="020B0100010101010101" pitchFamily="34" charset="0"/>
                <a:cs typeface="MoolBoran" panose="020B0100010101010101" pitchFamily="34" charset="0"/>
              </a:rPr>
              <a:t>dest.sin_addr.s_addr</a:t>
            </a:r>
            <a:r>
              <a:rPr lang="en-US" sz="2400" dirty="0">
                <a:latin typeface="MoolBoran" panose="020B0100010101010101" pitchFamily="34" charset="0"/>
                <a:cs typeface="MoolBoran" panose="020B0100010101010101" pitchFamily="34" charset="0"/>
              </a:rPr>
              <a:t>) == 0) {</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perror</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[1]);</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exit(</a:t>
            </a:r>
            <a:r>
              <a:rPr lang="en-US" sz="2400" dirty="0" err="1">
                <a:latin typeface="MoolBoran" panose="020B0100010101010101" pitchFamily="34" charset="0"/>
                <a:cs typeface="MoolBoran" panose="020B0100010101010101" pitchFamily="34" charset="0"/>
              </a:rPr>
              <a:t>errno</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31130705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1.1 Servicios definidos en la capa de transporte</a:t>
            </a:r>
          </a:p>
        </p:txBody>
      </p:sp>
      <p:sp>
        <p:nvSpPr>
          <p:cNvPr id="5" name="4 Marcador de texto"/>
          <p:cNvSpPr>
            <a:spLocks noGrp="1"/>
          </p:cNvSpPr>
          <p:nvPr>
            <p:ph type="body" idx="1"/>
          </p:nvPr>
        </p:nvSpPr>
        <p:spPr/>
        <p:txBody>
          <a:bodyPr>
            <a:normAutofit fontScale="62500" lnSpcReduction="20000"/>
          </a:bodyPr>
          <a:lstStyle/>
          <a:p>
            <a:r>
              <a:rPr lang="es-MX" sz="3000" i="1" dirty="0"/>
              <a:t>Paréceme Sancho, que esto </a:t>
            </a:r>
            <a:r>
              <a:rPr lang="es-MX" sz="3000" i="1" dirty="0" err="1"/>
              <a:t>destas</a:t>
            </a:r>
            <a:r>
              <a:rPr lang="es-MX" sz="3000" i="1" dirty="0"/>
              <a:t> redes debe de ser una de las más nuevas aventuras que pueda imaginar.</a:t>
            </a:r>
          </a:p>
          <a:p>
            <a:pPr algn="r"/>
            <a:r>
              <a:rPr lang="es-MX" dirty="0"/>
              <a:t>Cervantes, El Quijote II-58</a:t>
            </a:r>
          </a:p>
        </p:txBody>
      </p:sp>
    </p:spTree>
    <p:extLst>
      <p:ext uri="{BB962C8B-B14F-4D97-AF65-F5344CB8AC3E}">
        <p14:creationId xmlns:p14="http://schemas.microsoft.com/office/powerpoint/2010/main" val="175162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Funcionamiento del cliente</a:t>
            </a:r>
          </a:p>
        </p:txBody>
      </p:sp>
      <p:sp>
        <p:nvSpPr>
          <p:cNvPr id="3" name="2 Marcador de contenido"/>
          <p:cNvSpPr>
            <a:spLocks noGrp="1"/>
          </p:cNvSpPr>
          <p:nvPr>
            <p:ph idx="1"/>
          </p:nvPr>
        </p:nvSpPr>
        <p:spPr/>
        <p:txBody>
          <a:bodyPr>
            <a:normAutofit fontScale="92500"/>
          </a:bodyPr>
          <a:lstStyle/>
          <a:p>
            <a:r>
              <a:rPr lang="es-MX" sz="3200" dirty="0"/>
              <a:t>Crea un socket. </a:t>
            </a:r>
          </a:p>
          <a:p>
            <a:r>
              <a:rPr lang="es-MX" sz="3200" dirty="0"/>
              <a:t>Establece la conexión con el servidor.</a:t>
            </a:r>
          </a:p>
          <a:p>
            <a:r>
              <a:rPr lang="es-MX" sz="3200" dirty="0"/>
              <a:t>Se comunica enviando y recibiendo mensajes.</a:t>
            </a:r>
          </a:p>
          <a:p>
            <a:r>
              <a:rPr lang="es-MX" sz="3200" dirty="0"/>
              <a:t>Cierra la conexión.</a:t>
            </a:r>
          </a:p>
        </p:txBody>
      </p:sp>
    </p:spTree>
    <p:extLst>
      <p:ext uri="{BB962C8B-B14F-4D97-AF65-F5344CB8AC3E}">
        <p14:creationId xmlns:p14="http://schemas.microsoft.com/office/powerpoint/2010/main" val="150449360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(5/11)</a:t>
            </a:r>
          </a:p>
        </p:txBody>
      </p:sp>
      <p:sp>
        <p:nvSpPr>
          <p:cNvPr id="3" name="2 Marcador de contenido"/>
          <p:cNvSpPr>
            <a:spLocks noGrp="1"/>
          </p:cNvSpPr>
          <p:nvPr>
            <p:ph idx="1"/>
          </p:nvPr>
        </p:nvSpPr>
        <p:spPr>
          <a:xfrm>
            <a:off x="1088684" y="1881086"/>
            <a:ext cx="7202456" cy="4293588"/>
          </a:xfrm>
        </p:spPr>
        <p:txBody>
          <a:bodyPr>
            <a:normAutofit/>
          </a:bodyPr>
          <a:lstStyle/>
          <a:p>
            <a:pPr>
              <a:lnSpc>
                <a:spcPct val="110000"/>
              </a:lnSpc>
            </a:pPr>
            <a:r>
              <a:rPr lang="en-US" sz="2400" dirty="0">
                <a:cs typeface="MoolBoran" panose="020B0100010101010101" pitchFamily="34" charset="0"/>
              </a:rPr>
              <a:t>Nos </a:t>
            </a:r>
            <a:r>
              <a:rPr lang="en-US" sz="2400" dirty="0" err="1">
                <a:cs typeface="MoolBoran" panose="020B0100010101010101" pitchFamily="34" charset="0"/>
              </a:rPr>
              <a:t>conectamos</a:t>
            </a:r>
            <a:r>
              <a:rPr lang="en-US" sz="2400" dirty="0">
                <a:cs typeface="MoolBoran" panose="020B0100010101010101" pitchFamily="34" charset="0"/>
              </a:rPr>
              <a:t>.</a:t>
            </a:r>
          </a:p>
          <a:p>
            <a:pPr marL="800100" lvl="2" indent="0">
              <a:lnSpc>
                <a:spcPct val="110000"/>
              </a:lnSpc>
              <a:buNone/>
            </a:pPr>
            <a:r>
              <a:rPr lang="en-US" sz="2400" dirty="0">
                <a:latin typeface="MoolBoran" panose="020B0100010101010101" pitchFamily="34" charset="0"/>
                <a:cs typeface="MoolBoran" panose="020B0100010101010101" pitchFamily="34" charset="0"/>
              </a:rPr>
              <a:t> if(connect(</a:t>
            </a:r>
            <a:r>
              <a:rPr lang="en-US" sz="2400" dirty="0" err="1">
                <a:latin typeface="MoolBoran" panose="020B0100010101010101" pitchFamily="34" charset="0"/>
                <a:cs typeface="MoolBoran" panose="020B0100010101010101" pitchFamily="34" charset="0"/>
              </a:rPr>
              <a:t>sockfd</a:t>
            </a:r>
            <a:r>
              <a:rPr lang="en-US" sz="2400" dirty="0">
                <a:latin typeface="MoolBoran" panose="020B0100010101010101" pitchFamily="34" charset="0"/>
                <a:cs typeface="MoolBoran" panose="020B0100010101010101" pitchFamily="34" charset="0"/>
              </a:rPr>
              <a:t>, (struct </a:t>
            </a:r>
            <a:r>
              <a:rPr lang="en-US" sz="2400" dirty="0" err="1">
                <a:latin typeface="MoolBoran" panose="020B0100010101010101" pitchFamily="34" charset="0"/>
                <a:cs typeface="MoolBoran" panose="020B0100010101010101" pitchFamily="34" charset="0"/>
              </a:rPr>
              <a:t>sockaddr</a:t>
            </a:r>
            <a:r>
              <a:rPr lang="en-US" sz="2400" dirty="0">
                <a:latin typeface="MoolBoran" panose="020B0100010101010101" pitchFamily="34" charset="0"/>
                <a:cs typeface="MoolBoran" panose="020B0100010101010101" pitchFamily="34" charset="0"/>
              </a:rPr>
              <a:t> *) &amp;</a:t>
            </a:r>
            <a:r>
              <a:rPr lang="en-US" sz="2400" dirty="0" err="1">
                <a:latin typeface="MoolBoran" panose="020B0100010101010101" pitchFamily="34" charset="0"/>
                <a:cs typeface="MoolBoran" panose="020B0100010101010101" pitchFamily="34" charset="0"/>
              </a:rPr>
              <a:t>dest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sizeof</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dest</a:t>
            </a:r>
            <a:r>
              <a:rPr lang="en-US" sz="2400" dirty="0">
                <a:latin typeface="MoolBoran" panose="020B0100010101010101" pitchFamily="34" charset="0"/>
                <a:cs typeface="MoolBoran" panose="020B0100010101010101" pitchFamily="34" charset="0"/>
              </a:rPr>
              <a:t>)) != </a:t>
            </a:r>
            <a:r>
              <a:rPr lang="es-MX" sz="2400" dirty="0">
                <a:latin typeface="MoolBoran" panose="020B0100010101010101" pitchFamily="34" charset="0"/>
                <a:cs typeface="MoolBoran" panose="020B0100010101010101" pitchFamily="34" charset="0"/>
              </a:rPr>
              <a:t>0) {</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perror</a:t>
            </a:r>
            <a:r>
              <a:rPr lang="es-MX" sz="2400" dirty="0">
                <a:latin typeface="MoolBoran" panose="020B0100010101010101" pitchFamily="34" charset="0"/>
                <a:cs typeface="MoolBoran" panose="020B0100010101010101" pitchFamily="34" charset="0"/>
              </a:rPr>
              <a:t>("Error en </a:t>
            </a:r>
            <a:r>
              <a:rPr lang="es-MX" sz="2400" dirty="0" err="1">
                <a:latin typeface="MoolBoran" panose="020B0100010101010101" pitchFamily="34" charset="0"/>
                <a:cs typeface="MoolBoran" panose="020B0100010101010101" pitchFamily="34" charset="0"/>
              </a:rPr>
              <a:t>connect</a:t>
            </a:r>
            <a:r>
              <a:rPr lang="es-MX" sz="2400" dirty="0">
                <a:latin typeface="MoolBoran" panose="020B0100010101010101" pitchFamily="34" charset="0"/>
                <a:cs typeface="MoolBoran" panose="020B0100010101010101" pitchFamily="34" charset="0"/>
              </a:rPr>
              <a:t>()\n");</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exit</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errno</a:t>
            </a:r>
            <a:r>
              <a:rPr lang="es-MX" sz="2400" dirty="0">
                <a:latin typeface="MoolBoran" panose="020B0100010101010101" pitchFamily="34" charset="0"/>
                <a:cs typeface="MoolBoran" panose="020B0100010101010101" pitchFamily="34" charset="0"/>
              </a:rPr>
              <a:t>);</a:t>
            </a:r>
          </a:p>
          <a:p>
            <a:pPr marL="800100" lvl="2" indent="0">
              <a:lnSpc>
                <a:spcPct val="110000"/>
              </a:lnSpc>
              <a:buNone/>
            </a:pPr>
            <a:r>
              <a:rPr lang="es-MX" sz="2400" dirty="0">
                <a:latin typeface="MoolBoran" panose="020B0100010101010101" pitchFamily="34" charset="0"/>
                <a:cs typeface="MoolBoran" panose="020B0100010101010101" pitchFamily="34" charset="0"/>
              </a:rPr>
              <a:t>    }</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("Conectado al servidor...\n");</a:t>
            </a:r>
          </a:p>
        </p:txBody>
      </p:sp>
    </p:spTree>
    <p:extLst>
      <p:ext uri="{BB962C8B-B14F-4D97-AF65-F5344CB8AC3E}">
        <p14:creationId xmlns:p14="http://schemas.microsoft.com/office/powerpoint/2010/main" val="2403699994"/>
      </p:ext>
    </p:extLst>
  </p:cSld>
  <p:clrMapOvr>
    <a:overrideClrMapping bg1="dk1" tx1="lt1" bg2="dk2" tx2="lt2" accent1="accent1" accent2="accent2" accent3="accent3" accent4="accent4" accent5="accent5" accent6="accent6" hlink="hlink" folHlink="folHlink"/>
  </p:clrMapOvr>
</p:sld>
</file>

<file path=ppt/slides/slide20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(6/11)</a:t>
            </a:r>
          </a:p>
        </p:txBody>
      </p:sp>
      <p:sp>
        <p:nvSpPr>
          <p:cNvPr id="3" name="2 Marcador de contenido"/>
          <p:cNvSpPr>
            <a:spLocks noGrp="1"/>
          </p:cNvSpPr>
          <p:nvPr>
            <p:ph idx="1"/>
          </p:nvPr>
        </p:nvSpPr>
        <p:spPr>
          <a:xfrm>
            <a:off x="1088684" y="1903909"/>
            <a:ext cx="7202456" cy="4149572"/>
          </a:xfrm>
        </p:spPr>
        <p:txBody>
          <a:bodyPr>
            <a:normAutofit fontScale="92500"/>
          </a:bodyPr>
          <a:lstStyle/>
          <a:p>
            <a:pPr>
              <a:lnSpc>
                <a:spcPct val="110000"/>
              </a:lnSpc>
            </a:pPr>
            <a:r>
              <a:rPr lang="es-MX" sz="1400" dirty="0"/>
              <a:t>En un ciclo infinito preparamos el conjunto de descriptores y nos ponemos a escuchar un evento.</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n-US" sz="2000" dirty="0">
                <a:latin typeface="MoolBoran" panose="020B0100010101010101" pitchFamily="34" charset="0"/>
                <a:cs typeface="MoolBoran" panose="020B0100010101010101" pitchFamily="34" charset="0"/>
              </a:rPr>
              <a:t>while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FD_ZERO(&amp;</a:t>
            </a:r>
            <a:r>
              <a:rPr lang="en-US" sz="2000" dirty="0" err="1">
                <a:latin typeface="MoolBoran" panose="020B0100010101010101" pitchFamily="34" charset="0"/>
                <a:cs typeface="MoolBoran" panose="020B0100010101010101" pitchFamily="34" charset="0"/>
              </a:rPr>
              <a:t>rfds</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FD_SET(0, &amp;</a:t>
            </a:r>
            <a:r>
              <a:rPr lang="en-US" sz="2000" dirty="0" err="1">
                <a:latin typeface="MoolBoran" panose="020B0100010101010101" pitchFamily="34" charset="0"/>
                <a:cs typeface="MoolBoran" panose="020B0100010101010101" pitchFamily="34" charset="0"/>
              </a:rPr>
              <a:t>rfds</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maxfd</a:t>
            </a:r>
            <a:r>
              <a:rPr lang="en-US" sz="2000" dirty="0">
                <a:latin typeface="MoolBoran" panose="020B0100010101010101" pitchFamily="34" charset="0"/>
                <a:cs typeface="MoolBoran" panose="020B0100010101010101" pitchFamily="34" charset="0"/>
              </a:rPr>
              <a:t> =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FD_SET(</a:t>
            </a:r>
            <a:r>
              <a:rPr lang="en-US" sz="2000" dirty="0" err="1">
                <a:latin typeface="MoolBoran" panose="020B0100010101010101" pitchFamily="34" charset="0"/>
                <a:cs typeface="MoolBoran" panose="020B0100010101010101" pitchFamily="34" charset="0"/>
              </a:rPr>
              <a:t>sockfd</a:t>
            </a:r>
            <a:r>
              <a:rPr lang="en-US" sz="2000" dirty="0">
                <a:latin typeface="MoolBoran" panose="020B0100010101010101" pitchFamily="34" charset="0"/>
                <a:cs typeface="MoolBoran" panose="020B0100010101010101" pitchFamily="34" charset="0"/>
              </a:rPr>
              <a:t>, &amp;</a:t>
            </a:r>
            <a:r>
              <a:rPr lang="en-US" sz="2000" dirty="0" err="1">
                <a:latin typeface="MoolBoran" panose="020B0100010101010101" pitchFamily="34" charset="0"/>
                <a:cs typeface="MoolBoran" panose="020B0100010101010101" pitchFamily="34" charset="0"/>
              </a:rPr>
              <a:t>rfds</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if (</a:t>
            </a:r>
            <a:r>
              <a:rPr lang="en-US" sz="2000" dirty="0" err="1">
                <a:latin typeface="MoolBoran" panose="020B0100010101010101" pitchFamily="34" charset="0"/>
                <a:cs typeface="MoolBoran" panose="020B0100010101010101" pitchFamily="34" charset="0"/>
              </a:rPr>
              <a:t>sockfd</a:t>
            </a:r>
            <a:r>
              <a:rPr lang="en-US" sz="2000" dirty="0">
                <a:latin typeface="MoolBoran" panose="020B0100010101010101" pitchFamily="34" charset="0"/>
                <a:cs typeface="MoolBoran" panose="020B0100010101010101" pitchFamily="34" charset="0"/>
              </a:rPr>
              <a:t> &gt; </a:t>
            </a:r>
            <a:r>
              <a:rPr lang="en-US" sz="2000" dirty="0" err="1">
                <a:latin typeface="MoolBoran" panose="020B0100010101010101" pitchFamily="34" charset="0"/>
                <a:cs typeface="MoolBoran" panose="020B0100010101010101" pitchFamily="34" charset="0"/>
              </a:rPr>
              <a:t>maxfd</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maxfd</a:t>
            </a:r>
            <a:r>
              <a:rPr lang="en-US" sz="2000" dirty="0">
                <a:latin typeface="MoolBoran" panose="020B0100010101010101" pitchFamily="34" charset="0"/>
                <a:cs typeface="MoolBoran" panose="020B0100010101010101" pitchFamily="34" charset="0"/>
              </a:rPr>
              <a:t> = </a:t>
            </a:r>
            <a:r>
              <a:rPr lang="en-US" sz="2000" dirty="0" err="1">
                <a:latin typeface="MoolBoran" panose="020B0100010101010101" pitchFamily="34" charset="0"/>
                <a:cs typeface="MoolBoran" panose="020B0100010101010101" pitchFamily="34" charset="0"/>
              </a:rPr>
              <a:t>sockfd</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tv.tv_sec</a:t>
            </a:r>
            <a:r>
              <a:rPr lang="en-US" sz="2000" dirty="0">
                <a:latin typeface="MoolBoran" panose="020B0100010101010101" pitchFamily="34" charset="0"/>
                <a:cs typeface="MoolBoran" panose="020B0100010101010101" pitchFamily="34" charset="0"/>
              </a:rPr>
              <a:t> =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tv.tv_usec</a:t>
            </a:r>
            <a:r>
              <a:rPr lang="en-US" sz="2000" dirty="0">
                <a:latin typeface="MoolBoran" panose="020B0100010101010101" pitchFamily="34" charset="0"/>
                <a:cs typeface="MoolBoran" panose="020B0100010101010101" pitchFamily="34" charset="0"/>
              </a:rPr>
              <a:t> =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retval</a:t>
            </a:r>
            <a:r>
              <a:rPr lang="en-US" sz="2000" dirty="0">
                <a:latin typeface="MoolBoran" panose="020B0100010101010101" pitchFamily="34" charset="0"/>
                <a:cs typeface="MoolBoran" panose="020B0100010101010101" pitchFamily="34" charset="0"/>
              </a:rPr>
              <a:t> = select(</a:t>
            </a:r>
            <a:r>
              <a:rPr lang="en-US" sz="2000" dirty="0" err="1">
                <a:latin typeface="MoolBoran" panose="020B0100010101010101" pitchFamily="34" charset="0"/>
                <a:cs typeface="MoolBoran" panose="020B0100010101010101" pitchFamily="34" charset="0"/>
              </a:rPr>
              <a:t>maxfd</a:t>
            </a:r>
            <a:r>
              <a:rPr lang="en-US" sz="2000" dirty="0">
                <a:latin typeface="MoolBoran" panose="020B0100010101010101" pitchFamily="34" charset="0"/>
                <a:cs typeface="MoolBoran" panose="020B0100010101010101" pitchFamily="34" charset="0"/>
              </a:rPr>
              <a:t> + 1, &amp;</a:t>
            </a:r>
            <a:r>
              <a:rPr lang="en-US" sz="2000" dirty="0" err="1">
                <a:latin typeface="MoolBoran" panose="020B0100010101010101" pitchFamily="34" charset="0"/>
                <a:cs typeface="MoolBoran" panose="020B0100010101010101" pitchFamily="34" charset="0"/>
              </a:rPr>
              <a:t>rfds</a:t>
            </a:r>
            <a:r>
              <a:rPr lang="en-US" sz="2000" dirty="0">
                <a:latin typeface="MoolBoran" panose="020B0100010101010101" pitchFamily="34" charset="0"/>
                <a:cs typeface="MoolBoran" panose="020B0100010101010101" pitchFamily="34" charset="0"/>
              </a:rPr>
              <a:t>, NULL, NULL, &amp;tv);</a:t>
            </a:r>
            <a:endParaRPr lang="es-MX" sz="1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098284848"/>
      </p:ext>
    </p:extLst>
  </p:cSld>
  <p:clrMapOvr>
    <a:overrideClrMapping bg1="dk1" tx1="lt1" bg2="dk2" tx2="lt2" accent1="accent1" accent2="accent2" accent3="accent3" accent4="accent4" accent5="accent5" accent6="accent6" hlink="hlink" folHlink="folHlink"/>
  </p:clrMapOvr>
</p:sld>
</file>

<file path=ppt/slides/slide20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(7/11)</a:t>
            </a:r>
          </a:p>
        </p:txBody>
      </p:sp>
      <p:sp>
        <p:nvSpPr>
          <p:cNvPr id="3" name="2 Marcador de contenido"/>
          <p:cNvSpPr>
            <a:spLocks noGrp="1"/>
          </p:cNvSpPr>
          <p:nvPr>
            <p:ph idx="1"/>
          </p:nvPr>
        </p:nvSpPr>
        <p:spPr>
          <a:xfrm>
            <a:off x="1088684" y="2015732"/>
            <a:ext cx="7202456" cy="3717524"/>
          </a:xfrm>
        </p:spPr>
        <p:txBody>
          <a:bodyPr>
            <a:normAutofit lnSpcReduction="10000"/>
          </a:bodyPr>
          <a:lstStyle/>
          <a:p>
            <a:r>
              <a:rPr lang="es-MX" dirty="0"/>
              <a:t>Nos salimos en caso de algún error del </a:t>
            </a:r>
            <a:r>
              <a:rPr lang="es-MX" dirty="0" err="1"/>
              <a:t>select</a:t>
            </a:r>
            <a:r>
              <a:rPr lang="es-MX" dirty="0"/>
              <a:t> o si no ocurre nada en un tiempo determinado continuamos.</a:t>
            </a:r>
          </a:p>
          <a:p>
            <a:pPr marL="800100" lvl="2" indent="0">
              <a:buNone/>
            </a:pPr>
            <a:r>
              <a:rPr lang="en-US" sz="2400" dirty="0">
                <a:latin typeface="MoolBoran" panose="020B0100010101010101" pitchFamily="34" charset="0"/>
                <a:cs typeface="MoolBoran" panose="020B0100010101010101" pitchFamily="34" charset="0"/>
              </a:rPr>
              <a:t> if (</a:t>
            </a:r>
            <a:r>
              <a:rPr lang="en-US" sz="2400" dirty="0" err="1">
                <a:latin typeface="MoolBoran" panose="020B0100010101010101" pitchFamily="34" charset="0"/>
                <a:cs typeface="MoolBoran" panose="020B0100010101010101" pitchFamily="34" charset="0"/>
              </a:rPr>
              <a:t>retval</a:t>
            </a:r>
            <a:r>
              <a:rPr lang="en-US" sz="2400" dirty="0">
                <a:latin typeface="MoolBoran" panose="020B0100010101010101" pitchFamily="34" charset="0"/>
                <a:cs typeface="MoolBoran" panose="020B0100010101010101" pitchFamily="34" charset="0"/>
              </a:rPr>
              <a:t> == -1){</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printf</a:t>
            </a:r>
            <a:r>
              <a:rPr lang="en-US" sz="2400" dirty="0">
                <a:latin typeface="MoolBoran" panose="020B0100010101010101" pitchFamily="34" charset="0"/>
                <a:cs typeface="MoolBoran" panose="020B0100010101010101" pitchFamily="34" charset="0"/>
              </a:rPr>
              <a:t>("Error </a:t>
            </a:r>
            <a:r>
              <a:rPr lang="en-US" sz="2400" dirty="0" err="1">
                <a:latin typeface="MoolBoran" panose="020B0100010101010101" pitchFamily="34" charset="0"/>
                <a:cs typeface="MoolBoran" panose="020B0100010101010101" pitchFamily="34" charset="0"/>
              </a:rPr>
              <a:t>en</a:t>
            </a:r>
            <a:r>
              <a:rPr lang="en-US" sz="2400" dirty="0">
                <a:latin typeface="MoolBoran" panose="020B0100010101010101" pitchFamily="34" charset="0"/>
                <a:cs typeface="MoolBoran" panose="020B0100010101010101" pitchFamily="34" charset="0"/>
              </a:rPr>
              <a:t> select() %s\n", </a:t>
            </a:r>
            <a:r>
              <a:rPr lang="en-US" sz="2400" dirty="0" err="1">
                <a:latin typeface="MoolBoran" panose="020B0100010101010101" pitchFamily="34" charset="0"/>
                <a:cs typeface="MoolBoran" panose="020B0100010101010101" pitchFamily="34" charset="0"/>
              </a:rPr>
              <a:t>strerror</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errno</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break;</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 else if (</a:t>
            </a:r>
            <a:r>
              <a:rPr lang="en-US" sz="2400" dirty="0" err="1">
                <a:latin typeface="MoolBoran" panose="020B0100010101010101" pitchFamily="34" charset="0"/>
                <a:cs typeface="MoolBoran" panose="020B0100010101010101" pitchFamily="34" charset="0"/>
              </a:rPr>
              <a:t>retval</a:t>
            </a:r>
            <a:r>
              <a:rPr lang="en-US" sz="2400" dirty="0">
                <a:latin typeface="MoolBoran" panose="020B0100010101010101" pitchFamily="34" charset="0"/>
                <a:cs typeface="MoolBoran" panose="020B0100010101010101" pitchFamily="34" charset="0"/>
              </a:rPr>
              <a:t> == 0) {</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continue;</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 else {</a:t>
            </a: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740648819"/>
      </p:ext>
    </p:extLst>
  </p:cSld>
  <p:clrMapOvr>
    <a:overrideClrMapping bg1="dk1" tx1="lt1" bg2="dk2" tx2="lt2" accent1="accent1" accent2="accent2" accent3="accent3" accent4="accent4" accent5="accent5" accent6="accent6" hlink="hlink" folHlink="folHlink"/>
  </p:clrMapOvr>
</p:sld>
</file>

<file path=ppt/slides/slide20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(8/11)</a:t>
            </a:r>
          </a:p>
        </p:txBody>
      </p:sp>
      <p:sp>
        <p:nvSpPr>
          <p:cNvPr id="3" name="2 Marcador de contenido"/>
          <p:cNvSpPr>
            <a:spLocks noGrp="1"/>
          </p:cNvSpPr>
          <p:nvPr>
            <p:ph idx="1"/>
          </p:nvPr>
        </p:nvSpPr>
        <p:spPr>
          <a:xfrm>
            <a:off x="1088684" y="2015732"/>
            <a:ext cx="7202456" cy="3450613"/>
          </a:xfrm>
        </p:spPr>
        <p:txBody>
          <a:bodyPr>
            <a:normAutofit lnSpcReduction="10000"/>
          </a:bodyPr>
          <a:lstStyle/>
          <a:p>
            <a:pPr>
              <a:lnSpc>
                <a:spcPct val="110000"/>
              </a:lnSpc>
            </a:pPr>
            <a:r>
              <a:rPr lang="es-MX" dirty="0"/>
              <a:t>En caso de que llegue algo para leer, vemos si es la solicitud de terminación del chat, en caso contrario se envían datos.</a:t>
            </a:r>
          </a:p>
          <a:p>
            <a:pPr marL="800100" lvl="2" indent="0">
              <a:lnSpc>
                <a:spcPct val="110000"/>
              </a:lnSpc>
              <a:buNone/>
            </a:pPr>
            <a:r>
              <a:rPr lang="en-US" sz="2000" dirty="0">
                <a:latin typeface="MoolBoran" panose="020B0100010101010101" pitchFamily="34" charset="0"/>
                <a:cs typeface="MoolBoran" panose="020B0100010101010101" pitchFamily="34" charset="0"/>
              </a:rPr>
              <a:t>            if(FD_ISSET(0, &amp;</a:t>
            </a:r>
            <a:r>
              <a:rPr lang="en-US" sz="2000" dirty="0" err="1">
                <a:latin typeface="MoolBoran" panose="020B0100010101010101" pitchFamily="34" charset="0"/>
                <a:cs typeface="MoolBoran" panose="020B0100010101010101" pitchFamily="34" charset="0"/>
              </a:rPr>
              <a:t>rfds</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bzero</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buf</a:t>
            </a:r>
            <a:r>
              <a:rPr lang="en-US" sz="2000" dirty="0">
                <a:latin typeface="MoolBoran" panose="020B0100010101010101" pitchFamily="34" charset="0"/>
                <a:cs typeface="MoolBoran" panose="020B0100010101010101" pitchFamily="34" charset="0"/>
              </a:rPr>
              <a:t>, MAXBUF + 1);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fgets</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buf</a:t>
            </a:r>
            <a:r>
              <a:rPr lang="en-US" sz="2000" dirty="0">
                <a:latin typeface="MoolBoran" panose="020B0100010101010101" pitchFamily="34" charset="0"/>
                <a:cs typeface="MoolBoran" panose="020B0100010101010101" pitchFamily="34" charset="0"/>
              </a:rPr>
              <a:t>, MAXBUF, stdin);</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if (!</a:t>
            </a:r>
            <a:r>
              <a:rPr lang="en-US" sz="2000" dirty="0" err="1">
                <a:latin typeface="MoolBoran" panose="020B0100010101010101" pitchFamily="34" charset="0"/>
                <a:cs typeface="MoolBoran" panose="020B0100010101010101" pitchFamily="34" charset="0"/>
              </a:rPr>
              <a:t>strncasecmp</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buf</a:t>
            </a: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salir</a:t>
            </a:r>
            <a:r>
              <a:rPr lang="en-US" sz="2000" dirty="0">
                <a:latin typeface="MoolBoran" panose="020B0100010101010101" pitchFamily="34" charset="0"/>
                <a:cs typeface="MoolBoran" panose="020B0100010101010101" pitchFamily="34" charset="0"/>
              </a:rPr>
              <a:t>", 4)){</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printf</a:t>
            </a:r>
            <a:r>
              <a:rPr lang="es-MX" sz="2000" dirty="0">
                <a:latin typeface="MoolBoran" panose="020B0100010101010101" pitchFamily="34" charset="0"/>
                <a:cs typeface="MoolBoran" panose="020B0100010101010101" pitchFamily="34" charset="0"/>
              </a:rPr>
              <a:t>("Solicitud de terminación de chat\n");</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n-US" sz="2000" dirty="0">
                <a:latin typeface="MoolBoran" panose="020B0100010101010101" pitchFamily="34" charset="0"/>
                <a:cs typeface="MoolBoran" panose="020B0100010101010101" pitchFamily="34" charset="0"/>
              </a:rPr>
              <a:t>break;</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endParaRPr lang="es-MX" sz="2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226794698"/>
      </p:ext>
    </p:extLst>
  </p:cSld>
  <p:clrMapOvr>
    <a:overrideClrMapping bg1="dk1" tx1="lt1" bg2="dk2" tx2="lt2" accent1="accent1" accent2="accent2" accent3="accent3" accent4="accent4" accent5="accent5" accent6="accent6" hlink="hlink" folHlink="folHlink"/>
  </p:clrMapOvr>
</p:sld>
</file>

<file path=ppt/slides/slide20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(9/11)</a:t>
            </a:r>
          </a:p>
        </p:txBody>
      </p:sp>
      <p:sp>
        <p:nvSpPr>
          <p:cNvPr id="3" name="2 Marcador de contenido"/>
          <p:cNvSpPr>
            <a:spLocks noGrp="1"/>
          </p:cNvSpPr>
          <p:nvPr>
            <p:ph idx="1"/>
          </p:nvPr>
        </p:nvSpPr>
        <p:spPr>
          <a:xfrm>
            <a:off x="1088684" y="2015732"/>
            <a:ext cx="7202456" cy="3450613"/>
          </a:xfrm>
        </p:spPr>
        <p:txBody>
          <a:bodyPr>
            <a:normAutofit lnSpcReduction="10000"/>
          </a:bodyPr>
          <a:lstStyle/>
          <a:p>
            <a:pPr>
              <a:lnSpc>
                <a:spcPct val="110000"/>
              </a:lnSpc>
            </a:pPr>
            <a:r>
              <a:rPr lang="es-MX" dirty="0"/>
              <a:t>En caso de que llegue algo para leer, vemos si es la solicitud de terminación del chat, en caso contrario se envían datos.</a:t>
            </a:r>
          </a:p>
          <a:p>
            <a:pPr marL="800100" lvl="2" indent="0">
              <a:lnSpc>
                <a:spcPct val="110000"/>
              </a:lnSpc>
              <a:buNone/>
            </a:pPr>
            <a:r>
              <a:rPr lang="en-US" sz="2000" dirty="0" err="1">
                <a:latin typeface="MoolBoran" panose="020B0100010101010101" pitchFamily="34" charset="0"/>
                <a:cs typeface="MoolBoran" panose="020B0100010101010101" pitchFamily="34" charset="0"/>
              </a:rPr>
              <a:t>lon</a:t>
            </a:r>
            <a:r>
              <a:rPr lang="en-US" sz="2000" dirty="0">
                <a:latin typeface="MoolBoran" panose="020B0100010101010101" pitchFamily="34" charset="0"/>
                <a:cs typeface="MoolBoran" panose="020B0100010101010101" pitchFamily="34" charset="0"/>
              </a:rPr>
              <a:t> = send(</a:t>
            </a:r>
            <a:r>
              <a:rPr lang="en-US" sz="2000" dirty="0" err="1">
                <a:latin typeface="MoolBoran" panose="020B0100010101010101" pitchFamily="34" charset="0"/>
                <a:cs typeface="MoolBoran" panose="020B0100010101010101" pitchFamily="34" charset="0"/>
              </a:rPr>
              <a:t>sockfd</a:t>
            </a: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buf</a:t>
            </a: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strlen</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buf</a:t>
            </a:r>
            <a:r>
              <a:rPr lang="en-US" sz="2000" dirty="0">
                <a:latin typeface="MoolBoran" panose="020B0100010101010101" pitchFamily="34" charset="0"/>
                <a:cs typeface="MoolBoran" panose="020B0100010101010101" pitchFamily="34" charset="0"/>
              </a:rPr>
              <a:t>) - 1,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if</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lon</a:t>
            </a:r>
            <a:r>
              <a:rPr lang="es-MX" sz="2000" dirty="0">
                <a:latin typeface="MoolBoran" panose="020B0100010101010101" pitchFamily="34" charset="0"/>
                <a:cs typeface="MoolBoran" panose="020B0100010101010101" pitchFamily="34" charset="0"/>
              </a:rPr>
              <a:t> &gt; 0)</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printf</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msg</a:t>
            </a:r>
            <a:r>
              <a:rPr lang="es-MX" sz="2000" dirty="0">
                <a:latin typeface="MoolBoran" panose="020B0100010101010101" pitchFamily="34" charset="0"/>
                <a:cs typeface="MoolBoran" panose="020B0100010101010101" pitchFamily="34" charset="0"/>
              </a:rPr>
              <a:t>:%s </a:t>
            </a:r>
            <a:r>
              <a:rPr lang="es-MX" sz="2000" dirty="0" err="1">
                <a:latin typeface="MoolBoran" panose="020B0100010101010101" pitchFamily="34" charset="0"/>
                <a:cs typeface="MoolBoran" panose="020B0100010101010101" pitchFamily="34" charset="0"/>
              </a:rPr>
              <a:t>envio</a:t>
            </a:r>
            <a:r>
              <a:rPr lang="es-MX" sz="2000" dirty="0">
                <a:latin typeface="MoolBoran" panose="020B0100010101010101" pitchFamily="34" charset="0"/>
                <a:cs typeface="MoolBoran" panose="020B0100010101010101" pitchFamily="34" charset="0"/>
              </a:rPr>
              <a:t> realizado, total de bytes: %d!\n", </a:t>
            </a:r>
            <a:r>
              <a:rPr lang="es-MX" sz="2000" dirty="0" err="1">
                <a:latin typeface="MoolBoran" panose="020B0100010101010101" pitchFamily="34" charset="0"/>
                <a:cs typeface="MoolBoran" panose="020B0100010101010101" pitchFamily="34" charset="0"/>
              </a:rPr>
              <a:t>buf</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lon</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else</a:t>
            </a:r>
            <a:r>
              <a:rPr lang="es-MX" sz="2000" dirty="0">
                <a:latin typeface="MoolBoran" panose="020B0100010101010101" pitchFamily="34" charset="0"/>
                <a:cs typeface="MoolBoran" panose="020B0100010101010101" pitchFamily="34" charset="0"/>
              </a:rPr>
              <a:t> {</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printf</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msg</a:t>
            </a:r>
            <a:r>
              <a:rPr lang="es-MX" sz="2000" dirty="0">
                <a:latin typeface="MoolBoran" panose="020B0100010101010101" pitchFamily="34" charset="0"/>
                <a:cs typeface="MoolBoran" panose="020B0100010101010101" pitchFamily="34" charset="0"/>
              </a:rPr>
              <a:t>:'%s  error en el </a:t>
            </a:r>
            <a:r>
              <a:rPr lang="es-MX" sz="2000" dirty="0" err="1">
                <a:latin typeface="MoolBoran" panose="020B0100010101010101" pitchFamily="34" charset="0"/>
                <a:cs typeface="MoolBoran" panose="020B0100010101010101" pitchFamily="34" charset="0"/>
              </a:rPr>
              <a:t>envio</a:t>
            </a:r>
            <a:r>
              <a:rPr lang="es-MX" sz="2000" dirty="0">
                <a:latin typeface="MoolBoran" panose="020B0100010101010101" pitchFamily="34" charset="0"/>
                <a:cs typeface="MoolBoran" panose="020B0100010101010101" pitchFamily="34" charset="0"/>
              </a:rPr>
              <a:t> del mensaje\n", </a:t>
            </a:r>
            <a:r>
              <a:rPr lang="es-MX" sz="2000" dirty="0" err="1">
                <a:latin typeface="MoolBoran" panose="020B0100010101010101" pitchFamily="34" charset="0"/>
                <a:cs typeface="MoolBoran" panose="020B0100010101010101" pitchFamily="34" charset="0"/>
              </a:rPr>
              <a:t>buf</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n-US" sz="2000" dirty="0">
                <a:latin typeface="MoolBoran" panose="020B0100010101010101" pitchFamily="34" charset="0"/>
                <a:cs typeface="MoolBoran" panose="020B0100010101010101" pitchFamily="34" charset="0"/>
              </a:rPr>
              <a:t>break;</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endParaRPr lang="es-MX" sz="2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554521035"/>
      </p:ext>
    </p:extLst>
  </p:cSld>
  <p:clrMapOvr>
    <a:overrideClrMapping bg1="dk1" tx1="lt1" bg2="dk2" tx2="lt2" accent1="accent1" accent2="accent2" accent3="accent3" accent4="accent4" accent5="accent5" accent6="accent6" hlink="hlink" folHlink="folHlink"/>
  </p:clrMapOvr>
</p:sld>
</file>

<file path=ppt/slides/slide20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6083300" y="1196975"/>
            <a:ext cx="3060700" cy="1049338"/>
          </a:xfrm>
        </p:spPr>
        <p:txBody>
          <a:bodyPr>
            <a:normAutofit fontScale="90000"/>
          </a:bodyPr>
          <a:lstStyle/>
          <a:p>
            <a:pPr algn="r"/>
            <a:r>
              <a:rPr lang="es-MX" dirty="0"/>
              <a:t>Ejemplo 2: </a:t>
            </a:r>
            <a:r>
              <a:rPr lang="es-MX" dirty="0" err="1"/>
              <a:t>clienteNB.c</a:t>
            </a:r>
            <a:r>
              <a:rPr lang="es-MX" dirty="0"/>
              <a:t> (10/11)</a:t>
            </a:r>
          </a:p>
        </p:txBody>
      </p:sp>
      <p:sp>
        <p:nvSpPr>
          <p:cNvPr id="3" name="2 Marcador de contenido"/>
          <p:cNvSpPr>
            <a:spLocks noGrp="1"/>
          </p:cNvSpPr>
          <p:nvPr>
            <p:ph idx="4294967295"/>
          </p:nvPr>
        </p:nvSpPr>
        <p:spPr>
          <a:xfrm>
            <a:off x="0" y="333375"/>
            <a:ext cx="7848600" cy="5472113"/>
          </a:xfrm>
        </p:spPr>
        <p:txBody>
          <a:bodyPr>
            <a:normAutofit fontScale="92500"/>
          </a:bodyPr>
          <a:lstStyle/>
          <a:p>
            <a:pPr>
              <a:lnSpc>
                <a:spcPct val="110000"/>
              </a:lnSpc>
            </a:pPr>
            <a:r>
              <a:rPr lang="es-MX" sz="2400" dirty="0"/>
              <a:t>En otro caso se reciben los datos. </a:t>
            </a:r>
          </a:p>
          <a:p>
            <a:pPr marL="800100" lvl="2" indent="0">
              <a:lnSpc>
                <a:spcPct val="110000"/>
              </a:lnSpc>
              <a:buNone/>
            </a:pPr>
            <a:r>
              <a:rPr lang="en-US" sz="2400" dirty="0">
                <a:latin typeface="MoolBoran" panose="020B0100010101010101" pitchFamily="34" charset="0"/>
                <a:cs typeface="MoolBoran" panose="020B0100010101010101" pitchFamily="34" charset="0"/>
              </a:rPr>
              <a:t> } else if (FD_ISSET(</a:t>
            </a:r>
            <a:r>
              <a:rPr lang="en-US" sz="2400" dirty="0" err="1">
                <a:latin typeface="MoolBoran" panose="020B0100010101010101" pitchFamily="34" charset="0"/>
                <a:cs typeface="MoolBoran" panose="020B0100010101010101" pitchFamily="34" charset="0"/>
              </a:rPr>
              <a:t>sockfd</a:t>
            </a:r>
            <a:r>
              <a:rPr lang="en-US" sz="2400" dirty="0">
                <a:latin typeface="MoolBoran" panose="020B0100010101010101" pitchFamily="34" charset="0"/>
                <a:cs typeface="MoolBoran" panose="020B0100010101010101" pitchFamily="34" charset="0"/>
              </a:rPr>
              <a:t>, &amp;</a:t>
            </a:r>
            <a:r>
              <a:rPr lang="en-US" sz="2400" dirty="0" err="1">
                <a:latin typeface="MoolBoran" panose="020B0100010101010101" pitchFamily="34" charset="0"/>
                <a:cs typeface="MoolBoran" panose="020B0100010101010101" pitchFamily="34" charset="0"/>
              </a:rPr>
              <a:t>rfds</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bzero</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buf</a:t>
            </a:r>
            <a:r>
              <a:rPr lang="en-US" sz="2400" dirty="0">
                <a:latin typeface="MoolBoran" panose="020B0100010101010101" pitchFamily="34" charset="0"/>
                <a:cs typeface="MoolBoran" panose="020B0100010101010101" pitchFamily="34" charset="0"/>
              </a:rPr>
              <a:t>, MAXBUF + 1);</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lon</a:t>
            </a:r>
            <a:r>
              <a:rPr lang="en-US" sz="2400" dirty="0">
                <a:latin typeface="MoolBoran" panose="020B0100010101010101" pitchFamily="34" charset="0"/>
                <a:cs typeface="MoolBoran" panose="020B0100010101010101" pitchFamily="34" charset="0"/>
              </a:rPr>
              <a:t> = </a:t>
            </a:r>
            <a:r>
              <a:rPr lang="en-US" sz="2400" dirty="0" err="1">
                <a:latin typeface="MoolBoran" panose="020B0100010101010101" pitchFamily="34" charset="0"/>
                <a:cs typeface="MoolBoran" panose="020B0100010101010101" pitchFamily="34" charset="0"/>
              </a:rPr>
              <a:t>recv</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sockfd</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buf</a:t>
            </a:r>
            <a:r>
              <a:rPr lang="en-US" sz="2400" dirty="0">
                <a:latin typeface="MoolBoran" panose="020B0100010101010101" pitchFamily="34" charset="0"/>
                <a:cs typeface="MoolBoran" panose="020B0100010101010101" pitchFamily="34" charset="0"/>
              </a:rPr>
              <a:t>, MAXBUF, 0);</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if (</a:t>
            </a:r>
            <a:r>
              <a:rPr lang="en-US" sz="2400" dirty="0" err="1">
                <a:latin typeface="MoolBoran" panose="020B0100010101010101" pitchFamily="34" charset="0"/>
                <a:cs typeface="MoolBoran" panose="020B0100010101010101" pitchFamily="34" charset="0"/>
              </a:rPr>
              <a:t>lon</a:t>
            </a:r>
            <a:r>
              <a:rPr lang="en-US" sz="2400" dirty="0">
                <a:latin typeface="MoolBoran" panose="020B0100010101010101" pitchFamily="34" charset="0"/>
                <a:cs typeface="MoolBoran" panose="020B0100010101010101" pitchFamily="34" charset="0"/>
              </a:rPr>
              <a:t> &gt; 0)</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printf</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recv</a:t>
            </a:r>
            <a:r>
              <a:rPr lang="en-US" sz="2400" dirty="0">
                <a:latin typeface="MoolBoran" panose="020B0100010101010101" pitchFamily="34" charset="0"/>
                <a:cs typeface="MoolBoran" panose="020B0100010101010101" pitchFamily="34" charset="0"/>
              </a:rPr>
              <a:t>:'%s, total: %d \n", </a:t>
            </a:r>
            <a:r>
              <a:rPr lang="en-US" sz="2400" dirty="0" err="1">
                <a:latin typeface="MoolBoran" panose="020B0100010101010101" pitchFamily="34" charset="0"/>
                <a:cs typeface="MoolBoran" panose="020B0100010101010101" pitchFamily="34" charset="0"/>
              </a:rPr>
              <a:t>buf</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lon</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r>
              <a:rPr lang="es-MX" sz="2400" dirty="0">
                <a:latin typeface="MoolBoran" panose="020B0100010101010101" pitchFamily="34" charset="0"/>
                <a:cs typeface="MoolBoran" panose="020B0100010101010101" pitchFamily="34" charset="0"/>
              </a:rPr>
              <a:t>{</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lon</a:t>
            </a:r>
            <a:r>
              <a:rPr lang="es-MX" sz="2400" dirty="0">
                <a:latin typeface="MoolBoran" panose="020B0100010101010101" pitchFamily="34" charset="0"/>
                <a:cs typeface="MoolBoran" panose="020B0100010101010101" pitchFamily="34" charset="0"/>
              </a:rPr>
              <a:t> &lt; 0)</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("Error en </a:t>
            </a:r>
            <a:r>
              <a:rPr lang="es-MX" sz="2400" dirty="0" err="1">
                <a:latin typeface="MoolBoran" panose="020B0100010101010101" pitchFamily="34" charset="0"/>
                <a:cs typeface="MoolBoran" panose="020B0100010101010101" pitchFamily="34" charset="0"/>
              </a:rPr>
              <a:t>recv</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errno</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d,error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msg</a:t>
            </a:r>
            <a:r>
              <a:rPr lang="es-MX" sz="2400" dirty="0">
                <a:latin typeface="MoolBoran" panose="020B0100010101010101" pitchFamily="34" charset="0"/>
                <a:cs typeface="MoolBoran" panose="020B0100010101010101" pitchFamily="34" charset="0"/>
              </a:rPr>
              <a:t>: '%s'\n", </a:t>
            </a:r>
            <a:r>
              <a:rPr lang="es-MX" sz="2400" dirty="0" err="1">
                <a:latin typeface="MoolBoran" panose="020B0100010101010101" pitchFamily="34" charset="0"/>
                <a:cs typeface="MoolBoran" panose="020B0100010101010101" pitchFamily="34" charset="0"/>
              </a:rPr>
              <a:t>errno</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strerror</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errno</a:t>
            </a:r>
            <a:r>
              <a:rPr lang="es-MX" sz="2400" dirty="0">
                <a:latin typeface="MoolBoran" panose="020B0100010101010101" pitchFamily="34" charset="0"/>
                <a:cs typeface="MoolBoran" panose="020B0100010101010101" pitchFamily="34" charset="0"/>
              </a:rPr>
              <a:t>));</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("Terminación del chat\n");</a:t>
            </a:r>
          </a:p>
          <a:p>
            <a:pPr marL="800100" lvl="2" indent="0">
              <a:lnSpc>
                <a:spcPct val="110000"/>
              </a:lnSpc>
              <a:buNone/>
            </a:pPr>
            <a:r>
              <a:rPr lang="es-MX" sz="2400" dirty="0">
                <a:latin typeface="MoolBoran" panose="020B0100010101010101" pitchFamily="34" charset="0"/>
                <a:cs typeface="MoolBoran" panose="020B0100010101010101" pitchFamily="34" charset="0"/>
              </a:rPr>
              <a:t>                     break;</a:t>
            </a:r>
          </a:p>
        </p:txBody>
      </p:sp>
    </p:spTree>
    <p:extLst>
      <p:ext uri="{BB962C8B-B14F-4D97-AF65-F5344CB8AC3E}">
        <p14:creationId xmlns:p14="http://schemas.microsoft.com/office/powerpoint/2010/main" val="3057432467"/>
      </p:ext>
    </p:extLst>
  </p:cSld>
  <p:clrMapOvr>
    <a:overrideClrMapping bg1="dk1" tx1="lt1" bg2="dk2" tx2="lt2" accent1="accent1" accent2="accent2" accent3="accent3" accent4="accent4" accent5="accent5" accent6="accent6" hlink="hlink" folHlink="folHlink"/>
  </p:clrMapOvr>
</p:sld>
</file>

<file path=ppt/slides/slide20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(11/11)</a:t>
            </a:r>
          </a:p>
        </p:txBody>
      </p:sp>
      <p:sp>
        <p:nvSpPr>
          <p:cNvPr id="3" name="2 Marcador de contenido"/>
          <p:cNvSpPr>
            <a:spLocks noGrp="1"/>
          </p:cNvSpPr>
          <p:nvPr>
            <p:ph idx="1"/>
          </p:nvPr>
        </p:nvSpPr>
        <p:spPr>
          <a:xfrm>
            <a:off x="1088684" y="2015732"/>
            <a:ext cx="7202456" cy="3450613"/>
          </a:xfrm>
        </p:spPr>
        <p:txBody>
          <a:bodyPr>
            <a:normAutofit/>
          </a:bodyPr>
          <a:lstStyle/>
          <a:p>
            <a:r>
              <a:rPr lang="es-MX" dirty="0"/>
              <a:t>Se cierra el socket y se termina el programa.</a:t>
            </a:r>
          </a:p>
          <a:p>
            <a:pPr marL="800100" lvl="2" indent="0">
              <a:buNone/>
            </a:pPr>
            <a:r>
              <a:rPr lang="es-MX" dirty="0">
                <a:latin typeface="MoolBoran" panose="020B0100010101010101" pitchFamily="34" charset="0"/>
                <a:cs typeface="MoolBoran" panose="020B0100010101010101" pitchFamily="34" charset="0"/>
              </a:rPr>
              <a:t>                }</a:t>
            </a:r>
          </a:p>
          <a:p>
            <a:pPr marL="800100" lvl="2" indent="0">
              <a:buNone/>
            </a:pPr>
            <a:r>
              <a:rPr lang="es-MX" dirty="0">
                <a:latin typeface="MoolBoran" panose="020B0100010101010101" pitchFamily="34" charset="0"/>
                <a:cs typeface="MoolBoran" panose="020B0100010101010101" pitchFamily="34" charset="0"/>
              </a:rPr>
              <a:t>            }</a:t>
            </a:r>
          </a:p>
          <a:p>
            <a:pPr marL="800100" lvl="2" indent="0">
              <a:buNone/>
            </a:pPr>
            <a:r>
              <a:rPr lang="es-MX" dirty="0">
                <a:latin typeface="MoolBoran" panose="020B0100010101010101" pitchFamily="34" charset="0"/>
                <a:cs typeface="MoolBoran" panose="020B0100010101010101" pitchFamily="34" charset="0"/>
              </a:rPr>
              <a:t>        }</a:t>
            </a:r>
          </a:p>
          <a:p>
            <a:pPr marL="800100" lvl="2" indent="0">
              <a:buNone/>
            </a:pPr>
            <a:r>
              <a:rPr lang="es-MX" dirty="0">
                <a:latin typeface="MoolBoran" panose="020B0100010101010101" pitchFamily="34" charset="0"/>
                <a:cs typeface="MoolBoran" panose="020B0100010101010101" pitchFamily="34" charset="0"/>
              </a:rPr>
              <a:t>    }</a:t>
            </a:r>
          </a:p>
          <a:p>
            <a:pPr marL="800100" lvl="2"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close</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sockfd</a:t>
            </a:r>
            <a:r>
              <a:rPr lang="es-MX" dirty="0">
                <a:latin typeface="MoolBoran" panose="020B0100010101010101" pitchFamily="34" charset="0"/>
                <a:cs typeface="MoolBoran" panose="020B0100010101010101" pitchFamily="34" charset="0"/>
              </a:rPr>
              <a:t>);</a:t>
            </a:r>
          </a:p>
          <a:p>
            <a:pPr marL="800100" lvl="2"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return</a:t>
            </a:r>
            <a:r>
              <a:rPr lang="es-MX" dirty="0">
                <a:latin typeface="MoolBoran" panose="020B0100010101010101" pitchFamily="34" charset="0"/>
                <a:cs typeface="MoolBoran" panose="020B0100010101010101" pitchFamily="34" charset="0"/>
              </a:rPr>
              <a:t> 0;</a:t>
            </a:r>
          </a:p>
          <a:p>
            <a:pPr marL="800100" lvl="2" indent="0">
              <a:buNone/>
            </a:pPr>
            <a:r>
              <a:rPr lang="es-MX"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1831800666"/>
      </p:ext>
    </p:extLst>
  </p:cSld>
  <p:clrMapOvr>
    <a:overrideClrMapping bg1="dk1" tx1="lt1" bg2="dk2" tx2="lt2" accent1="accent1" accent2="accent2" accent3="accent3" accent4="accent4" accent5="accent5" accent6="accent6" hlink="hlink" folHlink="folHlink"/>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1.4 </a:t>
            </a:r>
            <a:r>
              <a:rPr lang="es-MX" dirty="0" err="1"/>
              <a:t>Serialización</a:t>
            </a:r>
            <a:endParaRPr lang="es-MX" dirty="0"/>
          </a:p>
        </p:txBody>
      </p:sp>
      <p:sp>
        <p:nvSpPr>
          <p:cNvPr id="3" name="2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14995149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Serialización</a:t>
            </a:r>
            <a:r>
              <a:rPr lang="es-MX" dirty="0"/>
              <a:t> de un objeto</a:t>
            </a:r>
          </a:p>
        </p:txBody>
      </p:sp>
      <p:sp>
        <p:nvSpPr>
          <p:cNvPr id="4" name="3 Marcador de contenido"/>
          <p:cNvSpPr>
            <a:spLocks noGrp="1"/>
          </p:cNvSpPr>
          <p:nvPr>
            <p:ph idx="1"/>
          </p:nvPr>
        </p:nvSpPr>
        <p:spPr/>
        <p:txBody>
          <a:bodyPr>
            <a:normAutofit/>
          </a:bodyPr>
          <a:lstStyle/>
          <a:p>
            <a:r>
              <a:rPr lang="es-MX" dirty="0"/>
              <a:t>Consiste en la codificación de un objeto en una secuencia de bits que represente el estado de dicho objeto.</a:t>
            </a:r>
          </a:p>
          <a:p>
            <a:r>
              <a:rPr lang="es-MX" dirty="0"/>
              <a:t>Dicha secuencia se puede almacenar en un archivo o enviar por un socket.</a:t>
            </a:r>
          </a:p>
          <a:p>
            <a:r>
              <a:rPr lang="es-MX" dirty="0"/>
              <a:t>Básicamente significa guardar los valores de sus campos en una secuencia de bits que pueda ser utilizada para reconstruir el objeto original.</a:t>
            </a:r>
          </a:p>
        </p:txBody>
      </p:sp>
    </p:spTree>
    <p:extLst>
      <p:ext uri="{BB962C8B-B14F-4D97-AF65-F5344CB8AC3E}">
        <p14:creationId xmlns:p14="http://schemas.microsoft.com/office/powerpoint/2010/main" val="413894957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C43701-66DE-4F2B-A58C-8332D6CCFF13}"/>
              </a:ext>
            </a:extLst>
          </p:cNvPr>
          <p:cNvSpPr>
            <a:spLocks noGrp="1"/>
          </p:cNvSpPr>
          <p:nvPr>
            <p:ph type="title"/>
          </p:nvPr>
        </p:nvSpPr>
        <p:spPr/>
        <p:txBody>
          <a:bodyPr/>
          <a:lstStyle/>
          <a:p>
            <a:r>
              <a:rPr lang="es-MX" dirty="0" err="1"/>
              <a:t>marshalling</a:t>
            </a:r>
            <a:endParaRPr lang="es-MX" dirty="0"/>
          </a:p>
        </p:txBody>
      </p:sp>
      <p:sp>
        <p:nvSpPr>
          <p:cNvPr id="3" name="Marcador de contenido 2">
            <a:extLst>
              <a:ext uri="{FF2B5EF4-FFF2-40B4-BE49-F238E27FC236}">
                <a16:creationId xmlns:a16="http://schemas.microsoft.com/office/drawing/2014/main" id="{42BDB121-F632-49EE-875E-AE4DEC423FEB}"/>
              </a:ext>
            </a:extLst>
          </p:cNvPr>
          <p:cNvSpPr>
            <a:spLocks noGrp="1"/>
          </p:cNvSpPr>
          <p:nvPr>
            <p:ph idx="1"/>
          </p:nvPr>
        </p:nvSpPr>
        <p:spPr/>
        <p:txBody>
          <a:bodyPr>
            <a:normAutofit/>
          </a:bodyPr>
          <a:lstStyle/>
          <a:p>
            <a:r>
              <a:rPr lang="es-MX" dirty="0"/>
              <a:t>Es el proceso de transformar la representación en memoria de un objeto a un formato de datos adecuado para el almacenamiento o la transmisión. </a:t>
            </a:r>
          </a:p>
          <a:p>
            <a:r>
              <a:rPr lang="es-MX" dirty="0"/>
              <a:t>El cálculo es similar a la serialización y se utiliza para comunicarse con objetos remotos con un objeto, en este caso un objeto serializado. </a:t>
            </a:r>
          </a:p>
        </p:txBody>
      </p:sp>
    </p:spTree>
    <p:extLst>
      <p:ext uri="{BB962C8B-B14F-4D97-AF65-F5344CB8AC3E}">
        <p14:creationId xmlns:p14="http://schemas.microsoft.com/office/powerpoint/2010/main" val="2874842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Funcionamiento del servidor</a:t>
            </a:r>
          </a:p>
        </p:txBody>
      </p:sp>
      <p:sp>
        <p:nvSpPr>
          <p:cNvPr id="3" name="2 Marcador de contenido"/>
          <p:cNvSpPr>
            <a:spLocks noGrp="1"/>
          </p:cNvSpPr>
          <p:nvPr>
            <p:ph idx="1"/>
          </p:nvPr>
        </p:nvSpPr>
        <p:spPr/>
        <p:txBody>
          <a:bodyPr>
            <a:normAutofit fontScale="92500" lnSpcReduction="20000"/>
          </a:bodyPr>
          <a:lstStyle/>
          <a:p>
            <a:r>
              <a:rPr lang="es-MX" sz="2800" dirty="0"/>
              <a:t>Crea un socket y lo liga a un puerto determinado.</a:t>
            </a:r>
          </a:p>
          <a:p>
            <a:r>
              <a:rPr lang="es-MX" sz="2800" dirty="0"/>
              <a:t>Espera hasta que alguien se conecte.</a:t>
            </a:r>
          </a:p>
          <a:p>
            <a:r>
              <a:rPr lang="es-MX" sz="2800" dirty="0"/>
              <a:t>Repite de forma ininterrumpida:</a:t>
            </a:r>
          </a:p>
          <a:p>
            <a:pPr lvl="1"/>
            <a:r>
              <a:rPr lang="es-MX" sz="2000" dirty="0"/>
              <a:t>Acepta cada nueva conexión al socket.</a:t>
            </a:r>
          </a:p>
          <a:p>
            <a:pPr lvl="1"/>
            <a:r>
              <a:rPr lang="es-MX" sz="2000" dirty="0"/>
              <a:t>Se comunica enviando y recibiendo mensajes con el cliente.</a:t>
            </a:r>
          </a:p>
          <a:p>
            <a:pPr lvl="1"/>
            <a:r>
              <a:rPr lang="es-MX" sz="2000" dirty="0"/>
              <a:t>Cierra la conexión con cada cliente.</a:t>
            </a:r>
          </a:p>
          <a:p>
            <a:endParaRPr lang="es-MX" sz="2800" dirty="0"/>
          </a:p>
        </p:txBody>
      </p:sp>
    </p:spTree>
    <p:extLst>
      <p:ext uri="{BB962C8B-B14F-4D97-AF65-F5344CB8AC3E}">
        <p14:creationId xmlns:p14="http://schemas.microsoft.com/office/powerpoint/2010/main" val="149248249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F3AB2D-3D3F-48A7-B6E6-0C3AF4C12A3B}"/>
              </a:ext>
            </a:extLst>
          </p:cNvPr>
          <p:cNvSpPr>
            <a:spLocks noGrp="1"/>
          </p:cNvSpPr>
          <p:nvPr>
            <p:ph type="title"/>
          </p:nvPr>
        </p:nvSpPr>
        <p:spPr/>
        <p:txBody>
          <a:bodyPr/>
          <a:lstStyle/>
          <a:p>
            <a:r>
              <a:rPr lang="es-MX" dirty="0" err="1"/>
              <a:t>Marshalling</a:t>
            </a:r>
            <a:r>
              <a:rPr lang="es-MX" dirty="0"/>
              <a:t> vs serialización</a:t>
            </a:r>
          </a:p>
        </p:txBody>
      </p:sp>
      <p:sp>
        <p:nvSpPr>
          <p:cNvPr id="3" name="Marcador de contenido 2">
            <a:extLst>
              <a:ext uri="{FF2B5EF4-FFF2-40B4-BE49-F238E27FC236}">
                <a16:creationId xmlns:a16="http://schemas.microsoft.com/office/drawing/2014/main" id="{DA33297F-CF1D-4239-A426-6DD00B7A1EE2}"/>
              </a:ext>
            </a:extLst>
          </p:cNvPr>
          <p:cNvSpPr>
            <a:spLocks noGrp="1"/>
          </p:cNvSpPr>
          <p:nvPr>
            <p:ph idx="1"/>
          </p:nvPr>
        </p:nvSpPr>
        <p:spPr/>
        <p:txBody>
          <a:bodyPr/>
          <a:lstStyle/>
          <a:p>
            <a:r>
              <a:rPr lang="es-ES" dirty="0"/>
              <a:t>Los dos términos pueden usarse como sinónimos, sin embargo, debes de tener cuidado porque en lenguajes de programación como Java, </a:t>
            </a:r>
            <a:r>
              <a:rPr lang="es-ES" dirty="0" err="1"/>
              <a:t>marshalling</a:t>
            </a:r>
            <a:r>
              <a:rPr lang="es-ES" dirty="0"/>
              <a:t> se refiere a la acción de almacenar el estado de un objeto junto con su código, mientras que serializar es solamente crear copias de objetos como flujos de </a:t>
            </a:r>
            <a:r>
              <a:rPr lang="es-ES" i="1" dirty="0"/>
              <a:t>bytes.</a:t>
            </a:r>
            <a:endParaRPr lang="es-MX" dirty="0"/>
          </a:p>
        </p:txBody>
      </p:sp>
    </p:spTree>
    <p:extLst>
      <p:ext uri="{BB962C8B-B14F-4D97-AF65-F5344CB8AC3E}">
        <p14:creationId xmlns:p14="http://schemas.microsoft.com/office/powerpoint/2010/main" val="76323362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66F86-B96F-4144-B2CE-1F3CAA5CDB57}"/>
              </a:ext>
            </a:extLst>
          </p:cNvPr>
          <p:cNvSpPr>
            <a:spLocks noGrp="1"/>
          </p:cNvSpPr>
          <p:nvPr>
            <p:ph type="title"/>
          </p:nvPr>
        </p:nvSpPr>
        <p:spPr/>
        <p:txBody>
          <a:bodyPr/>
          <a:lstStyle/>
          <a:p>
            <a:r>
              <a:rPr lang="es-MX" dirty="0" err="1"/>
              <a:t>Marshalling</a:t>
            </a:r>
            <a:r>
              <a:rPr lang="es-MX" dirty="0"/>
              <a:t> bajo RMI y SOAP</a:t>
            </a:r>
          </a:p>
        </p:txBody>
      </p:sp>
      <p:sp>
        <p:nvSpPr>
          <p:cNvPr id="3" name="Marcador de contenido 2">
            <a:extLst>
              <a:ext uri="{FF2B5EF4-FFF2-40B4-BE49-F238E27FC236}">
                <a16:creationId xmlns:a16="http://schemas.microsoft.com/office/drawing/2014/main" id="{E7304B11-3ED2-4AB1-B29F-2ACB76E8E6B8}"/>
              </a:ext>
            </a:extLst>
          </p:cNvPr>
          <p:cNvSpPr>
            <a:spLocks noGrp="1"/>
          </p:cNvSpPr>
          <p:nvPr>
            <p:ph idx="1"/>
          </p:nvPr>
        </p:nvSpPr>
        <p:spPr/>
        <p:txBody>
          <a:bodyPr>
            <a:normAutofit/>
          </a:bodyPr>
          <a:lstStyle/>
          <a:p>
            <a:r>
              <a:rPr lang="es-ES" dirty="0" err="1"/>
              <a:t>Marshalling</a:t>
            </a:r>
            <a:r>
              <a:rPr lang="es-ES" dirty="0"/>
              <a:t> bajo RMI utiliza la serialización. </a:t>
            </a:r>
          </a:p>
          <a:p>
            <a:r>
              <a:rPr lang="es-ES" dirty="0"/>
              <a:t>Bajo SOAP, la clasificación utiliza un enfoque completamente diferente, traduciendo parámetros a XML. </a:t>
            </a:r>
          </a:p>
          <a:p>
            <a:endParaRPr lang="es-MX" dirty="0"/>
          </a:p>
        </p:txBody>
      </p:sp>
    </p:spTree>
    <p:extLst>
      <p:ext uri="{BB962C8B-B14F-4D97-AF65-F5344CB8AC3E}">
        <p14:creationId xmlns:p14="http://schemas.microsoft.com/office/powerpoint/2010/main" val="10360856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err="1"/>
              <a:t>Serialización</a:t>
            </a:r>
            <a:r>
              <a:rPr lang="es-MX" dirty="0"/>
              <a:t> de un objeto</a:t>
            </a:r>
          </a:p>
        </p:txBody>
      </p:sp>
      <p:sp>
        <p:nvSpPr>
          <p:cNvPr id="5" name="4 Marcador de contenido"/>
          <p:cNvSpPr>
            <a:spLocks noGrp="1"/>
          </p:cNvSpPr>
          <p:nvPr>
            <p:ph idx="1"/>
          </p:nvPr>
        </p:nvSpPr>
        <p:spPr/>
        <p:txBody>
          <a:bodyPr>
            <a:normAutofit/>
          </a:bodyPr>
          <a:lstStyle/>
          <a:p>
            <a:r>
              <a:rPr lang="es-MX" dirty="0"/>
              <a:t>Los datos primitivos de java son </a:t>
            </a:r>
            <a:r>
              <a:rPr lang="es-MX" i="1" dirty="0" err="1"/>
              <a:t>serializables</a:t>
            </a:r>
            <a:r>
              <a:rPr lang="es-MX" dirty="0"/>
              <a:t>.</a:t>
            </a:r>
          </a:p>
          <a:p>
            <a:r>
              <a:rPr lang="es-MX" dirty="0"/>
              <a:t>Para que un objeto sea </a:t>
            </a:r>
            <a:r>
              <a:rPr lang="es-MX" i="1" dirty="0" err="1"/>
              <a:t>serializable</a:t>
            </a:r>
            <a:r>
              <a:rPr lang="es-MX" dirty="0"/>
              <a:t> todos sus componentes deben serlo.</a:t>
            </a:r>
          </a:p>
          <a:p>
            <a:r>
              <a:rPr lang="es-MX" dirty="0"/>
              <a:t>Si el objeto tiene campos que son objetos, hay que serializarlos primero.</a:t>
            </a:r>
          </a:p>
          <a:p>
            <a:r>
              <a:rPr lang="es-MX" dirty="0"/>
              <a:t>Se introdujo en java para soportar la invocación a objetos remotos (RMI).</a:t>
            </a:r>
          </a:p>
        </p:txBody>
      </p:sp>
    </p:spTree>
    <p:extLst>
      <p:ext uri="{BB962C8B-B14F-4D97-AF65-F5344CB8AC3E}">
        <p14:creationId xmlns:p14="http://schemas.microsoft.com/office/powerpoint/2010/main" val="274546039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187624" y="804520"/>
            <a:ext cx="6984775" cy="1049235"/>
          </a:xfrm>
        </p:spPr>
        <p:txBody>
          <a:bodyPr/>
          <a:lstStyle/>
          <a:p>
            <a:r>
              <a:rPr lang="es-MX" dirty="0"/>
              <a:t>Serialización de un objeto en C</a:t>
            </a:r>
          </a:p>
        </p:txBody>
      </p:sp>
      <p:sp>
        <p:nvSpPr>
          <p:cNvPr id="5" name="4 Marcador de contenido"/>
          <p:cNvSpPr>
            <a:spLocks noGrp="1"/>
          </p:cNvSpPr>
          <p:nvPr>
            <p:ph idx="1"/>
          </p:nvPr>
        </p:nvSpPr>
        <p:spPr/>
        <p:txBody>
          <a:bodyPr>
            <a:normAutofit/>
          </a:bodyPr>
          <a:lstStyle/>
          <a:p>
            <a:pPr marL="0" indent="0">
              <a:buNone/>
            </a:pPr>
            <a:r>
              <a:rPr lang="es-MX" dirty="0"/>
              <a:t>Si bien el estándar C pone algunas restricciones a los tamaños de los tipos de datos básicos, no todos tienen el mismo tamaño en las distintas plataformas.</a:t>
            </a:r>
          </a:p>
        </p:txBody>
      </p:sp>
    </p:spTree>
    <p:extLst>
      <p:ext uri="{BB962C8B-B14F-4D97-AF65-F5344CB8AC3E}">
        <p14:creationId xmlns:p14="http://schemas.microsoft.com/office/powerpoint/2010/main" val="14579100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Serialización</a:t>
            </a:r>
            <a:r>
              <a:rPr lang="es-MX" dirty="0"/>
              <a:t> de un objeto</a:t>
            </a:r>
          </a:p>
        </p:txBody>
      </p:sp>
      <p:sp>
        <p:nvSpPr>
          <p:cNvPr id="3" name="2 Marcador de contenido"/>
          <p:cNvSpPr>
            <a:spLocks noGrp="1"/>
          </p:cNvSpPr>
          <p:nvPr>
            <p:ph idx="1"/>
          </p:nvPr>
        </p:nvSpPr>
        <p:spPr/>
        <p:txBody>
          <a:bodyPr/>
          <a:lstStyle/>
          <a:p>
            <a:r>
              <a:rPr lang="es-MX" dirty="0"/>
              <a:t>SI no se quiere que un atributo sea </a:t>
            </a:r>
            <a:r>
              <a:rPr lang="es-MX" dirty="0" err="1"/>
              <a:t>serializable</a:t>
            </a:r>
            <a:r>
              <a:rPr lang="es-MX" dirty="0"/>
              <a:t> se marca como transitorio (</a:t>
            </a:r>
            <a:r>
              <a:rPr lang="es-MX" i="1" dirty="0" err="1"/>
              <a:t>transient</a:t>
            </a:r>
            <a:r>
              <a:rPr lang="es-MX" dirty="0"/>
              <a:t>). En el otro extremo del socket recibirá el valor de default, dependiendo del tipo.</a:t>
            </a:r>
          </a:p>
          <a:p>
            <a:r>
              <a:rPr lang="es-MX" dirty="0"/>
              <a:t>Para que un objeto sea </a:t>
            </a:r>
            <a:r>
              <a:rPr lang="es-MX" dirty="0" err="1"/>
              <a:t>serializable</a:t>
            </a:r>
            <a:r>
              <a:rPr lang="es-MX" dirty="0"/>
              <a:t>, se debe de marcar para ello con la interfaz </a:t>
            </a:r>
            <a:r>
              <a:rPr lang="es-MX" i="1" dirty="0" err="1"/>
              <a:t>java.io.Serializable</a:t>
            </a:r>
            <a:r>
              <a:rPr lang="es-MX" i="1" dirty="0"/>
              <a:t>.</a:t>
            </a:r>
            <a:endParaRPr lang="es-MX" dirty="0"/>
          </a:p>
          <a:p>
            <a:r>
              <a:rPr lang="es-MX" dirty="0"/>
              <a:t>No define métodos.</a:t>
            </a:r>
          </a:p>
        </p:txBody>
      </p:sp>
    </p:spTree>
    <p:extLst>
      <p:ext uri="{BB962C8B-B14F-4D97-AF65-F5344CB8AC3E}">
        <p14:creationId xmlns:p14="http://schemas.microsoft.com/office/powerpoint/2010/main" val="191201767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Serialización</a:t>
            </a:r>
            <a:r>
              <a:rPr lang="es-MX" dirty="0"/>
              <a:t> de un objeto</a:t>
            </a:r>
          </a:p>
        </p:txBody>
      </p:sp>
      <p:sp>
        <p:nvSpPr>
          <p:cNvPr id="3" name="2 Marcador de contenido"/>
          <p:cNvSpPr>
            <a:spLocks noGrp="1"/>
          </p:cNvSpPr>
          <p:nvPr>
            <p:ph idx="1"/>
          </p:nvPr>
        </p:nvSpPr>
        <p:spPr/>
        <p:txBody>
          <a:bodyPr>
            <a:normAutofit/>
          </a:bodyPr>
          <a:lstStyle/>
          <a:p>
            <a:r>
              <a:rPr lang="es-MX" dirty="0"/>
              <a:t>Objetos comunes como </a:t>
            </a:r>
            <a:r>
              <a:rPr lang="es-MX" i="1" dirty="0" err="1"/>
              <a:t>String</a:t>
            </a:r>
            <a:r>
              <a:rPr lang="es-MX" i="1" dirty="0"/>
              <a:t>, Vector o </a:t>
            </a:r>
            <a:r>
              <a:rPr lang="es-MX" i="1" dirty="0" err="1"/>
              <a:t>ArrayList</a:t>
            </a:r>
            <a:r>
              <a:rPr lang="es-MX" i="1" dirty="0"/>
              <a:t> </a:t>
            </a:r>
            <a:r>
              <a:rPr lang="es-MX" dirty="0"/>
              <a:t>implementan </a:t>
            </a:r>
            <a:r>
              <a:rPr lang="es-MX" i="1" dirty="0" err="1"/>
              <a:t>Serializable</a:t>
            </a:r>
            <a:r>
              <a:rPr lang="es-MX" i="1" dirty="0"/>
              <a:t>.</a:t>
            </a:r>
          </a:p>
          <a:p>
            <a:r>
              <a:rPr lang="es-MX" dirty="0"/>
              <a:t>Se pueden serializar y reconstruir posteriormente.</a:t>
            </a:r>
          </a:p>
          <a:p>
            <a:r>
              <a:rPr lang="es-MX" dirty="0"/>
              <a:t>Los objetos </a:t>
            </a:r>
            <a:r>
              <a:rPr lang="es-MX" dirty="0" err="1"/>
              <a:t>serializables</a:t>
            </a:r>
            <a:r>
              <a:rPr lang="es-MX" dirty="0"/>
              <a:t> son aquellos que implementen la interfaz </a:t>
            </a:r>
            <a:r>
              <a:rPr lang="es-MX" i="1" dirty="0" err="1"/>
              <a:t>Serializable</a:t>
            </a:r>
            <a:r>
              <a:rPr lang="es-MX" i="1" dirty="0"/>
              <a:t> </a:t>
            </a:r>
            <a:r>
              <a:rPr lang="es-MX" dirty="0"/>
              <a:t>o </a:t>
            </a:r>
            <a:r>
              <a:rPr lang="es-MX" i="1" dirty="0" err="1"/>
              <a:t>Externalizable</a:t>
            </a:r>
            <a:r>
              <a:rPr lang="es-MX" i="1" dirty="0"/>
              <a:t>.</a:t>
            </a:r>
          </a:p>
          <a:p>
            <a:r>
              <a:rPr lang="es-MX" dirty="0"/>
              <a:t>Para que un objeto sea </a:t>
            </a:r>
            <a:r>
              <a:rPr lang="es-MX" dirty="0" err="1"/>
              <a:t>serializable</a:t>
            </a:r>
            <a:r>
              <a:rPr lang="es-MX" dirty="0"/>
              <a:t> solo hay que declararlo:</a:t>
            </a:r>
          </a:p>
          <a:p>
            <a:pPr marL="800100" lvl="2" indent="0">
              <a:buNone/>
            </a:pPr>
            <a:r>
              <a:rPr lang="es-MX" sz="3000" dirty="0" err="1">
                <a:latin typeface="MoolBoran" panose="020B0100010101010101" pitchFamily="34" charset="0"/>
                <a:cs typeface="MoolBoran" panose="020B0100010101010101" pitchFamily="34" charset="0"/>
              </a:rPr>
              <a:t>public</a:t>
            </a:r>
            <a:r>
              <a:rPr lang="es-MX" sz="3000" dirty="0">
                <a:latin typeface="MoolBoran" panose="020B0100010101010101" pitchFamily="34" charset="0"/>
                <a:cs typeface="MoolBoran" panose="020B0100010101010101" pitchFamily="34" charset="0"/>
              </a:rPr>
              <a:t> </a:t>
            </a:r>
            <a:r>
              <a:rPr lang="es-MX" sz="3000" dirty="0" err="1">
                <a:latin typeface="MoolBoran" panose="020B0100010101010101" pitchFamily="34" charset="0"/>
                <a:cs typeface="MoolBoran" panose="020B0100010101010101" pitchFamily="34" charset="0"/>
              </a:rPr>
              <a:t>class</a:t>
            </a:r>
            <a:r>
              <a:rPr lang="es-MX" sz="3000" dirty="0">
                <a:latin typeface="MoolBoran" panose="020B0100010101010101" pitchFamily="34" charset="0"/>
                <a:cs typeface="MoolBoran" panose="020B0100010101010101" pitchFamily="34" charset="0"/>
              </a:rPr>
              <a:t> </a:t>
            </a:r>
            <a:r>
              <a:rPr lang="es-MX" sz="3000" dirty="0" err="1">
                <a:latin typeface="MoolBoran" panose="020B0100010101010101" pitchFamily="34" charset="0"/>
                <a:cs typeface="MoolBoran" panose="020B0100010101010101" pitchFamily="34" charset="0"/>
              </a:rPr>
              <a:t>MiClase</a:t>
            </a:r>
            <a:r>
              <a:rPr lang="es-MX" sz="3000" dirty="0">
                <a:latin typeface="MoolBoran" panose="020B0100010101010101" pitchFamily="34" charset="0"/>
                <a:cs typeface="MoolBoran" panose="020B0100010101010101" pitchFamily="34" charset="0"/>
              </a:rPr>
              <a:t> </a:t>
            </a:r>
            <a:r>
              <a:rPr lang="es-MX" sz="3000" dirty="0" err="1">
                <a:latin typeface="MoolBoran" panose="020B0100010101010101" pitchFamily="34" charset="0"/>
                <a:cs typeface="MoolBoran" panose="020B0100010101010101" pitchFamily="34" charset="0"/>
              </a:rPr>
              <a:t>implements</a:t>
            </a:r>
            <a:r>
              <a:rPr lang="es-MX" sz="3000" dirty="0">
                <a:latin typeface="MoolBoran" panose="020B0100010101010101" pitchFamily="34" charset="0"/>
                <a:cs typeface="MoolBoran" panose="020B0100010101010101" pitchFamily="34" charset="0"/>
              </a:rPr>
              <a:t> </a:t>
            </a:r>
            <a:r>
              <a:rPr lang="es-MX" sz="3000" dirty="0" err="1">
                <a:latin typeface="MoolBoran" panose="020B0100010101010101" pitchFamily="34" charset="0"/>
                <a:cs typeface="MoolBoran" panose="020B0100010101010101" pitchFamily="34" charset="0"/>
              </a:rPr>
              <a:t>java.io.Serializable</a:t>
            </a:r>
            <a:endParaRPr lang="es-MX" sz="3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51296182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Flujos para entrada y salida de objetos </a:t>
            </a:r>
            <a:r>
              <a:rPr lang="es-MX" dirty="0" err="1"/>
              <a:t>serializables</a:t>
            </a:r>
            <a:endParaRPr lang="es-MX" dirty="0"/>
          </a:p>
        </p:txBody>
      </p:sp>
      <p:sp>
        <p:nvSpPr>
          <p:cNvPr id="3" name="2 Marcador de contenido"/>
          <p:cNvSpPr>
            <a:spLocks noGrp="1"/>
          </p:cNvSpPr>
          <p:nvPr>
            <p:ph idx="1"/>
          </p:nvPr>
        </p:nvSpPr>
        <p:spPr>
          <a:xfrm>
            <a:off x="1099533" y="1988840"/>
            <a:ext cx="7259258" cy="3450613"/>
          </a:xfrm>
        </p:spPr>
        <p:txBody>
          <a:bodyPr>
            <a:normAutofit fontScale="85000" lnSpcReduction="10000"/>
          </a:bodyPr>
          <a:lstStyle/>
          <a:p>
            <a:r>
              <a:rPr lang="es-MX" dirty="0"/>
              <a:t>La serialización está orientada a bytes por lo tanto se usan flujos que estén en la jerarquía  de </a:t>
            </a:r>
            <a:r>
              <a:rPr lang="es-MX" i="1" dirty="0" err="1"/>
              <a:t>InputStream</a:t>
            </a:r>
            <a:r>
              <a:rPr lang="es-MX" dirty="0"/>
              <a:t> u </a:t>
            </a:r>
            <a:r>
              <a:rPr lang="es-MX" i="1" dirty="0" err="1"/>
              <a:t>OutputStream</a:t>
            </a:r>
            <a:r>
              <a:rPr lang="es-MX" i="1" dirty="0"/>
              <a:t>.</a:t>
            </a:r>
          </a:p>
          <a:p>
            <a:r>
              <a:rPr lang="es-MX" dirty="0"/>
              <a:t>Para serializar un objeto es necesario crear algún objeto del tipo </a:t>
            </a:r>
            <a:r>
              <a:rPr lang="es-MX" i="1" dirty="0" err="1"/>
              <a:t>OutputStream</a:t>
            </a:r>
            <a:r>
              <a:rPr lang="es-MX" dirty="0"/>
              <a:t> que se le pasara al constructor </a:t>
            </a:r>
            <a:r>
              <a:rPr lang="es-MX" i="1" dirty="0" err="1"/>
              <a:t>ObjetOutputStream</a:t>
            </a:r>
            <a:r>
              <a:rPr lang="es-MX" dirty="0"/>
              <a:t>.  A continuación, se puede llamar a </a:t>
            </a:r>
            <a:r>
              <a:rPr lang="es-MX" sz="4200" dirty="0" err="1">
                <a:latin typeface="MoolBoran" panose="020B0100010101010101" pitchFamily="34" charset="0"/>
                <a:cs typeface="MoolBoran" panose="020B0100010101010101" pitchFamily="34" charset="0"/>
              </a:rPr>
              <a:t>writeObjet</a:t>
            </a:r>
            <a:r>
              <a:rPr lang="es-MX" sz="4200" dirty="0">
                <a:latin typeface="MoolBoran" panose="020B0100010101010101" pitchFamily="34" charset="0"/>
                <a:cs typeface="MoolBoran" panose="020B0100010101010101" pitchFamily="34" charset="0"/>
              </a:rPr>
              <a:t>()</a:t>
            </a:r>
            <a:r>
              <a:rPr lang="es-MX" dirty="0"/>
              <a:t> para serializar el objeto.</a:t>
            </a:r>
          </a:p>
          <a:p>
            <a:r>
              <a:rPr lang="es-MX" dirty="0"/>
              <a:t>Para recuperar el objeto es necesario crear algún objeto del tipo </a:t>
            </a:r>
            <a:r>
              <a:rPr lang="es-MX" i="1" dirty="0" err="1"/>
              <a:t>InputStream</a:t>
            </a:r>
            <a:r>
              <a:rPr lang="es-MX" dirty="0"/>
              <a:t> que se le pasará al constructor </a:t>
            </a:r>
            <a:r>
              <a:rPr lang="es-MX" i="1" dirty="0" err="1"/>
              <a:t>ObjetInputSream</a:t>
            </a:r>
            <a:r>
              <a:rPr lang="es-MX" dirty="0"/>
              <a:t>. A continuación, se puede llamar a </a:t>
            </a:r>
            <a:r>
              <a:rPr lang="es-MX" sz="4200" dirty="0" err="1">
                <a:latin typeface="MoolBoran" panose="020B0100010101010101" pitchFamily="34" charset="0"/>
                <a:cs typeface="MoolBoran" panose="020B0100010101010101" pitchFamily="34" charset="0"/>
              </a:rPr>
              <a:t>readObjet</a:t>
            </a:r>
            <a:r>
              <a:rPr lang="es-MX" sz="4200" dirty="0">
                <a:latin typeface="MoolBoran" panose="020B0100010101010101" pitchFamily="34" charset="0"/>
                <a:cs typeface="MoolBoran" panose="020B0100010101010101" pitchFamily="34" charset="0"/>
              </a:rPr>
              <a:t>() </a:t>
            </a:r>
            <a:r>
              <a:rPr lang="es-MX" dirty="0"/>
              <a:t>para leer el objeto.</a:t>
            </a:r>
          </a:p>
        </p:txBody>
      </p:sp>
    </p:spTree>
    <p:extLst>
      <p:ext uri="{BB962C8B-B14F-4D97-AF65-F5344CB8AC3E}">
        <p14:creationId xmlns:p14="http://schemas.microsoft.com/office/powerpoint/2010/main" val="202076688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Jerarquía para la </a:t>
            </a:r>
            <a:r>
              <a:rPr lang="es-MX" dirty="0" err="1"/>
              <a:t>serialización</a:t>
            </a:r>
            <a:endParaRPr lang="es-MX" dirty="0"/>
          </a:p>
        </p:txBody>
      </p:sp>
      <p:graphicFrame>
        <p:nvGraphicFramePr>
          <p:cNvPr id="4" name="Diagrama 3">
            <a:extLst>
              <a:ext uri="{FF2B5EF4-FFF2-40B4-BE49-F238E27FC236}">
                <a16:creationId xmlns:a16="http://schemas.microsoft.com/office/drawing/2014/main" id="{7D7A2681-6A36-4D73-A677-30C12CF8612E}"/>
              </a:ext>
            </a:extLst>
          </p:cNvPr>
          <p:cNvGraphicFramePr/>
          <p:nvPr>
            <p:extLst>
              <p:ext uri="{D42A27DB-BD31-4B8C-83A1-F6EECF244321}">
                <p14:modId xmlns:p14="http://schemas.microsoft.com/office/powerpoint/2010/main" val="3335234861"/>
              </p:ext>
            </p:extLst>
          </p:nvPr>
        </p:nvGraphicFramePr>
        <p:xfrm>
          <a:off x="878589" y="1417638"/>
          <a:ext cx="6833369"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17194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Jerarquía para la recuperación de objetos</a:t>
            </a:r>
          </a:p>
        </p:txBody>
      </p:sp>
      <p:graphicFrame>
        <p:nvGraphicFramePr>
          <p:cNvPr id="5" name="Diagrama 4">
            <a:extLst>
              <a:ext uri="{FF2B5EF4-FFF2-40B4-BE49-F238E27FC236}">
                <a16:creationId xmlns:a16="http://schemas.microsoft.com/office/drawing/2014/main" id="{C440EB14-8123-4B70-A3A7-97309FCAA375}"/>
              </a:ext>
            </a:extLst>
          </p:cNvPr>
          <p:cNvGraphicFramePr/>
          <p:nvPr>
            <p:extLst>
              <p:ext uri="{D42A27DB-BD31-4B8C-83A1-F6EECF244321}">
                <p14:modId xmlns:p14="http://schemas.microsoft.com/office/powerpoint/2010/main" val="17700439"/>
              </p:ext>
            </p:extLst>
          </p:nvPr>
        </p:nvGraphicFramePr>
        <p:xfrm>
          <a:off x="1155315" y="1556792"/>
          <a:ext cx="6833369"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62242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779838" y="804863"/>
            <a:ext cx="5364162" cy="1049337"/>
          </a:xfrm>
        </p:spPr>
        <p:txBody>
          <a:bodyPr>
            <a:normAutofit/>
          </a:bodyPr>
          <a:lstStyle/>
          <a:p>
            <a:r>
              <a:rPr lang="es-MX" dirty="0"/>
              <a:t>Datos serialización, clase usuario (1/3)</a:t>
            </a:r>
          </a:p>
        </p:txBody>
      </p:sp>
      <p:sp>
        <p:nvSpPr>
          <p:cNvPr id="3" name="2 Marcador de contenido"/>
          <p:cNvSpPr>
            <a:spLocks noGrp="1"/>
          </p:cNvSpPr>
          <p:nvPr>
            <p:ph idx="4294967295"/>
          </p:nvPr>
        </p:nvSpPr>
        <p:spPr>
          <a:xfrm>
            <a:off x="539750" y="804863"/>
            <a:ext cx="8604250" cy="5145087"/>
          </a:xfrm>
        </p:spPr>
        <p:txBody>
          <a:bodyPr>
            <a:normAutofit/>
          </a:bodyPr>
          <a:lstStyle/>
          <a:p>
            <a:pPr marL="0" indent="0">
              <a:lnSpc>
                <a:spcPct val="110000"/>
              </a:lnSpc>
              <a:buNone/>
            </a:pPr>
            <a:r>
              <a:rPr lang="es-MX" sz="2800" dirty="0" err="1">
                <a:latin typeface="MoolBoran" panose="020B0100010101010101" pitchFamily="34" charset="0"/>
                <a:cs typeface="MoolBoran" panose="020B0100010101010101" pitchFamily="34" charset="0"/>
              </a:rPr>
              <a:t>import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java.io.Serializable</a:t>
            </a:r>
            <a:r>
              <a:rPr lang="es-MX" sz="2800" dirty="0">
                <a:latin typeface="MoolBoran" panose="020B0100010101010101" pitchFamily="34" charset="0"/>
                <a:cs typeface="MoolBoran" panose="020B0100010101010101" pitchFamily="34" charset="0"/>
              </a:rPr>
              <a:t>;</a:t>
            </a:r>
          </a:p>
          <a:p>
            <a:pPr marL="0" indent="0">
              <a:lnSpc>
                <a:spcPct val="110000"/>
              </a:lnSpc>
              <a:buNone/>
            </a:pPr>
            <a:endParaRPr lang="es-MX" sz="2800" dirty="0">
              <a:latin typeface="MoolBoran" panose="020B0100010101010101" pitchFamily="34" charset="0"/>
              <a:cs typeface="MoolBoran" panose="020B0100010101010101" pitchFamily="34" charset="0"/>
            </a:endParaRPr>
          </a:p>
          <a:p>
            <a:pPr marL="0" indent="0">
              <a:lnSpc>
                <a:spcPct val="110000"/>
              </a:lnSpc>
              <a:buNone/>
            </a:pP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class</a:t>
            </a:r>
            <a:r>
              <a:rPr lang="es-MX" sz="2800" dirty="0">
                <a:latin typeface="MoolBoran" panose="020B0100010101010101" pitchFamily="34" charset="0"/>
                <a:cs typeface="MoolBoran" panose="020B0100010101010101" pitchFamily="34" charset="0"/>
              </a:rPr>
              <a:t> Usuario </a:t>
            </a:r>
            <a:r>
              <a:rPr lang="es-MX" sz="2800" dirty="0" err="1">
                <a:latin typeface="MoolBoran" panose="020B0100010101010101" pitchFamily="34" charset="0"/>
                <a:cs typeface="MoolBoran" panose="020B0100010101010101" pitchFamily="34" charset="0"/>
              </a:rPr>
              <a:t>implements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Serializable</a:t>
            </a:r>
            <a:r>
              <a:rPr lang="es-MX" sz="2800" dirty="0">
                <a:latin typeface="MoolBoran" panose="020B0100010101010101" pitchFamily="34" charset="0"/>
                <a:cs typeface="MoolBoran" panose="020B0100010101010101" pitchFamily="34" charset="0"/>
              </a:rPr>
              <a:t> {</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nombre;</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apaterno</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amaterno</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transient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pwd</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edad;</a:t>
            </a:r>
          </a:p>
        </p:txBody>
      </p:sp>
    </p:spTree>
    <p:extLst>
      <p:ext uri="{BB962C8B-B14F-4D97-AF65-F5344CB8AC3E}">
        <p14:creationId xmlns:p14="http://schemas.microsoft.com/office/powerpoint/2010/main" val="410962442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1584325"/>
            <a:ext cx="2651125" cy="2794000"/>
          </a:xfrm>
        </p:spPr>
        <p:txBody>
          <a:bodyPr/>
          <a:lstStyle/>
          <a:p>
            <a:r>
              <a:rPr lang="es-MX" dirty="0"/>
              <a:t>Diagrama de flujo</a:t>
            </a:r>
          </a:p>
        </p:txBody>
      </p:sp>
      <p:graphicFrame>
        <p:nvGraphicFramePr>
          <p:cNvPr id="3" name="Diagrama 2">
            <a:extLst>
              <a:ext uri="{FF2B5EF4-FFF2-40B4-BE49-F238E27FC236}">
                <a16:creationId xmlns:a16="http://schemas.microsoft.com/office/drawing/2014/main" id="{F7304C7E-7A3C-4A7D-8F59-1DDA3FF870B9}"/>
              </a:ext>
            </a:extLst>
          </p:cNvPr>
          <p:cNvGraphicFramePr/>
          <p:nvPr>
            <p:extLst>
              <p:ext uri="{D42A27DB-BD31-4B8C-83A1-F6EECF244321}">
                <p14:modId xmlns:p14="http://schemas.microsoft.com/office/powerpoint/2010/main" val="2518371822"/>
              </p:ext>
            </p:extLst>
          </p:nvPr>
        </p:nvGraphicFramePr>
        <p:xfrm>
          <a:off x="3192614" y="459304"/>
          <a:ext cx="2448272"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A0876F80-5960-409D-91B4-D29F5CAECB9E}"/>
              </a:ext>
            </a:extLst>
          </p:cNvPr>
          <p:cNvGraphicFramePr/>
          <p:nvPr>
            <p:extLst>
              <p:ext uri="{D42A27DB-BD31-4B8C-83A1-F6EECF244321}">
                <p14:modId xmlns:p14="http://schemas.microsoft.com/office/powerpoint/2010/main" val="1476876423"/>
              </p:ext>
            </p:extLst>
          </p:nvPr>
        </p:nvGraphicFramePr>
        <p:xfrm>
          <a:off x="6351816" y="2112403"/>
          <a:ext cx="2230967" cy="37475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upo 5">
            <a:extLst>
              <a:ext uri="{FF2B5EF4-FFF2-40B4-BE49-F238E27FC236}">
                <a16:creationId xmlns:a16="http://schemas.microsoft.com/office/drawing/2014/main" id="{1A2464FE-5B9D-4118-9B31-DFD9B70062F7}"/>
              </a:ext>
            </a:extLst>
          </p:cNvPr>
          <p:cNvGrpSpPr/>
          <p:nvPr/>
        </p:nvGrpSpPr>
        <p:grpSpPr>
          <a:xfrm rot="16200000">
            <a:off x="5736801" y="3807675"/>
            <a:ext cx="360040" cy="1944216"/>
            <a:chOff x="1102652" y="2194117"/>
            <a:chExt cx="242967" cy="202473"/>
          </a:xfrm>
        </p:grpSpPr>
        <p:sp>
          <p:nvSpPr>
            <p:cNvPr id="7" name="Flecha: a la derecha 6">
              <a:extLst>
                <a:ext uri="{FF2B5EF4-FFF2-40B4-BE49-F238E27FC236}">
                  <a16:creationId xmlns:a16="http://schemas.microsoft.com/office/drawing/2014/main" id="{08843EB4-809C-4456-A90C-85BA17D96DE3}"/>
                </a:ext>
              </a:extLst>
            </p:cNvPr>
            <p:cNvSpPr/>
            <p:nvPr/>
          </p:nvSpPr>
          <p:spPr>
            <a:xfrm rot="5400000">
              <a:off x="1122899" y="2173870"/>
              <a:ext cx="202473" cy="2429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Flecha: a la derecha 4">
              <a:extLst>
                <a:ext uri="{FF2B5EF4-FFF2-40B4-BE49-F238E27FC236}">
                  <a16:creationId xmlns:a16="http://schemas.microsoft.com/office/drawing/2014/main" id="{65F3C82B-15A7-4114-B937-8F471FC2632D}"/>
                </a:ext>
              </a:extLst>
            </p:cNvPr>
            <p:cNvSpPr txBox="1"/>
            <p:nvPr/>
          </p:nvSpPr>
          <p:spPr>
            <a:xfrm>
              <a:off x="1151245" y="2194117"/>
              <a:ext cx="145781" cy="1417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p:txBody>
        </p:sp>
      </p:grpSp>
      <p:grpSp>
        <p:nvGrpSpPr>
          <p:cNvPr id="9" name="Grupo 8">
            <a:extLst>
              <a:ext uri="{FF2B5EF4-FFF2-40B4-BE49-F238E27FC236}">
                <a16:creationId xmlns:a16="http://schemas.microsoft.com/office/drawing/2014/main" id="{801464B2-3905-4DA9-8C00-AE44DD0405F7}"/>
              </a:ext>
            </a:extLst>
          </p:cNvPr>
          <p:cNvGrpSpPr/>
          <p:nvPr/>
        </p:nvGrpSpPr>
        <p:grpSpPr>
          <a:xfrm rot="16200000" flipV="1">
            <a:off x="5701069" y="3058358"/>
            <a:ext cx="360039" cy="1944217"/>
            <a:chOff x="1102652" y="2194117"/>
            <a:chExt cx="242967" cy="202473"/>
          </a:xfrm>
        </p:grpSpPr>
        <p:sp>
          <p:nvSpPr>
            <p:cNvPr id="10" name="Flecha: a la derecha 9">
              <a:extLst>
                <a:ext uri="{FF2B5EF4-FFF2-40B4-BE49-F238E27FC236}">
                  <a16:creationId xmlns:a16="http://schemas.microsoft.com/office/drawing/2014/main" id="{130608B2-53BC-4801-8F7B-68FFB40A1BDA}"/>
                </a:ext>
              </a:extLst>
            </p:cNvPr>
            <p:cNvSpPr/>
            <p:nvPr/>
          </p:nvSpPr>
          <p:spPr>
            <a:xfrm rot="5400000">
              <a:off x="1122899" y="2173870"/>
              <a:ext cx="202473" cy="2429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Flecha: a la derecha 4">
              <a:extLst>
                <a:ext uri="{FF2B5EF4-FFF2-40B4-BE49-F238E27FC236}">
                  <a16:creationId xmlns:a16="http://schemas.microsoft.com/office/drawing/2014/main" id="{2B731E0E-AEE9-47C3-89D9-915199EC2865}"/>
                </a:ext>
              </a:extLst>
            </p:cNvPr>
            <p:cNvSpPr txBox="1"/>
            <p:nvPr/>
          </p:nvSpPr>
          <p:spPr>
            <a:xfrm>
              <a:off x="1151245" y="2194117"/>
              <a:ext cx="145781" cy="1417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p:txBody>
        </p:sp>
      </p:grpSp>
      <p:grpSp>
        <p:nvGrpSpPr>
          <p:cNvPr id="12" name="Grupo 11">
            <a:extLst>
              <a:ext uri="{FF2B5EF4-FFF2-40B4-BE49-F238E27FC236}">
                <a16:creationId xmlns:a16="http://schemas.microsoft.com/office/drawing/2014/main" id="{59E0273F-7C0C-41A6-BB02-85B320B794E3}"/>
              </a:ext>
            </a:extLst>
          </p:cNvPr>
          <p:cNvGrpSpPr/>
          <p:nvPr/>
        </p:nvGrpSpPr>
        <p:grpSpPr>
          <a:xfrm rot="16200000" flipV="1">
            <a:off x="5701068" y="2237036"/>
            <a:ext cx="360039" cy="1944217"/>
            <a:chOff x="1102652" y="2194117"/>
            <a:chExt cx="242967" cy="202473"/>
          </a:xfrm>
        </p:grpSpPr>
        <p:sp>
          <p:nvSpPr>
            <p:cNvPr id="13" name="Flecha: a la derecha 12">
              <a:extLst>
                <a:ext uri="{FF2B5EF4-FFF2-40B4-BE49-F238E27FC236}">
                  <a16:creationId xmlns:a16="http://schemas.microsoft.com/office/drawing/2014/main" id="{019BDA3B-84C4-4674-9C4B-AD50C8539AA0}"/>
                </a:ext>
              </a:extLst>
            </p:cNvPr>
            <p:cNvSpPr/>
            <p:nvPr/>
          </p:nvSpPr>
          <p:spPr>
            <a:xfrm rot="5400000">
              <a:off x="1122899" y="2173870"/>
              <a:ext cx="202473" cy="2429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Flecha: a la derecha 4">
              <a:extLst>
                <a:ext uri="{FF2B5EF4-FFF2-40B4-BE49-F238E27FC236}">
                  <a16:creationId xmlns:a16="http://schemas.microsoft.com/office/drawing/2014/main" id="{64BC9E70-6C7E-482D-BAEB-A857021EFFCA}"/>
                </a:ext>
              </a:extLst>
            </p:cNvPr>
            <p:cNvSpPr txBox="1"/>
            <p:nvPr/>
          </p:nvSpPr>
          <p:spPr>
            <a:xfrm>
              <a:off x="1151245" y="2194117"/>
              <a:ext cx="145781" cy="1417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p:txBody>
        </p:sp>
      </p:grpSp>
      <p:sp>
        <p:nvSpPr>
          <p:cNvPr id="4" name="Flecha: en U 3">
            <a:extLst>
              <a:ext uri="{FF2B5EF4-FFF2-40B4-BE49-F238E27FC236}">
                <a16:creationId xmlns:a16="http://schemas.microsoft.com/office/drawing/2014/main" id="{C2339030-F27D-4316-A177-810CFE4B6936}"/>
              </a:ext>
            </a:extLst>
          </p:cNvPr>
          <p:cNvSpPr/>
          <p:nvPr/>
        </p:nvSpPr>
        <p:spPr>
          <a:xfrm rot="16200000">
            <a:off x="2568880" y="3532749"/>
            <a:ext cx="1858672" cy="851422"/>
          </a:xfrm>
          <a:prstGeom prst="uturnArrow">
            <a:avLst>
              <a:gd name="adj1" fmla="val 25000"/>
              <a:gd name="adj2" fmla="val 25000"/>
              <a:gd name="adj3" fmla="val 24177"/>
              <a:gd name="adj4" fmla="val 44573"/>
              <a:gd name="adj5" fmla="val 75000"/>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5" name="CuadroTexto 14">
            <a:extLst>
              <a:ext uri="{FF2B5EF4-FFF2-40B4-BE49-F238E27FC236}">
                <a16:creationId xmlns:a16="http://schemas.microsoft.com/office/drawing/2014/main" id="{A62C3C15-117B-4085-B91C-E4811F59189B}"/>
              </a:ext>
            </a:extLst>
          </p:cNvPr>
          <p:cNvSpPr txBox="1"/>
          <p:nvPr/>
        </p:nvSpPr>
        <p:spPr>
          <a:xfrm>
            <a:off x="3923928" y="89972"/>
            <a:ext cx="969048" cy="369332"/>
          </a:xfrm>
          <a:prstGeom prst="rect">
            <a:avLst/>
          </a:prstGeom>
          <a:noFill/>
        </p:spPr>
        <p:txBody>
          <a:bodyPr wrap="none" rtlCol="0">
            <a:spAutoFit/>
          </a:bodyPr>
          <a:lstStyle/>
          <a:p>
            <a:r>
              <a:rPr lang="es-MX" dirty="0"/>
              <a:t>Servidor</a:t>
            </a:r>
          </a:p>
        </p:txBody>
      </p:sp>
      <p:sp>
        <p:nvSpPr>
          <p:cNvPr id="17" name="CuadroTexto 16">
            <a:extLst>
              <a:ext uri="{FF2B5EF4-FFF2-40B4-BE49-F238E27FC236}">
                <a16:creationId xmlns:a16="http://schemas.microsoft.com/office/drawing/2014/main" id="{12864DF6-AB81-49C4-9464-3EAA8AD5C7EF}"/>
              </a:ext>
            </a:extLst>
          </p:cNvPr>
          <p:cNvSpPr txBox="1"/>
          <p:nvPr/>
        </p:nvSpPr>
        <p:spPr>
          <a:xfrm>
            <a:off x="7047857" y="1575428"/>
            <a:ext cx="838884" cy="369332"/>
          </a:xfrm>
          <a:prstGeom prst="rect">
            <a:avLst/>
          </a:prstGeom>
          <a:noFill/>
        </p:spPr>
        <p:txBody>
          <a:bodyPr wrap="none" rtlCol="0">
            <a:spAutoFit/>
          </a:bodyPr>
          <a:lstStyle/>
          <a:p>
            <a:r>
              <a:rPr lang="es-MX" dirty="0"/>
              <a:t>Cliente</a:t>
            </a:r>
          </a:p>
        </p:txBody>
      </p:sp>
    </p:spTree>
    <p:extLst>
      <p:ext uri="{BB962C8B-B14F-4D97-AF65-F5344CB8AC3E}">
        <p14:creationId xmlns:p14="http://schemas.microsoft.com/office/powerpoint/2010/main" val="111609718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283075" y="2205038"/>
            <a:ext cx="4860925" cy="1039812"/>
          </a:xfrm>
        </p:spPr>
        <p:txBody>
          <a:bodyPr>
            <a:normAutofit/>
          </a:bodyPr>
          <a:lstStyle/>
          <a:p>
            <a:r>
              <a:rPr lang="es-MX" dirty="0"/>
              <a:t>Datos serialización, clase usuario (2/3)</a:t>
            </a:r>
          </a:p>
        </p:txBody>
      </p:sp>
      <p:sp>
        <p:nvSpPr>
          <p:cNvPr id="3" name="2 Marcador de contenido"/>
          <p:cNvSpPr>
            <a:spLocks noGrp="1"/>
          </p:cNvSpPr>
          <p:nvPr>
            <p:ph idx="4294967295"/>
          </p:nvPr>
        </p:nvSpPr>
        <p:spPr>
          <a:xfrm>
            <a:off x="0" y="620713"/>
            <a:ext cx="7343775" cy="4845050"/>
          </a:xfrm>
        </p:spPr>
        <p:txBody>
          <a:bodyPr>
            <a:normAutofit/>
          </a:bodyPr>
          <a:lstStyle/>
          <a:p>
            <a:pPr marL="0" indent="0">
              <a:lnSpc>
                <a:spcPct val="110000"/>
              </a:lnSpc>
              <a:buNone/>
            </a:pP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Usuario(</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nombre,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apaterno</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amaterno</a:t>
            </a:r>
            <a:endParaRPr lang="es-MX" sz="2800" dirty="0">
              <a:latin typeface="MoolBoran" panose="020B0100010101010101" pitchFamily="34" charset="0"/>
              <a:cs typeface="MoolBoran" panose="020B0100010101010101" pitchFamily="34" charset="0"/>
            </a:endParaRP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pwd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edad) {</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this.nombre</a:t>
            </a:r>
            <a:r>
              <a:rPr lang="es-MX" sz="2800" dirty="0">
                <a:latin typeface="MoolBoran" panose="020B0100010101010101" pitchFamily="34" charset="0"/>
                <a:cs typeface="MoolBoran" panose="020B0100010101010101" pitchFamily="34" charset="0"/>
              </a:rPr>
              <a:t> = nombre;</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this.apaterno</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apaterno</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this.amaterno</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amaterno</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this.pwd = </a:t>
            </a:r>
            <a:r>
              <a:rPr lang="es-MX" sz="2800" dirty="0" err="1">
                <a:latin typeface="MoolBoran" panose="020B0100010101010101" pitchFamily="34" charset="0"/>
                <a:cs typeface="MoolBoran" panose="020B0100010101010101" pitchFamily="34" charset="0"/>
              </a:rPr>
              <a:t>pwd</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this.edad</a:t>
            </a:r>
            <a:r>
              <a:rPr lang="es-MX" sz="2800" dirty="0">
                <a:latin typeface="MoolBoran" panose="020B0100010101010101" pitchFamily="34" charset="0"/>
                <a:cs typeface="MoolBoran" panose="020B0100010101010101" pitchFamily="34" charset="0"/>
              </a:rPr>
              <a:t> = edad;</a:t>
            </a:r>
          </a:p>
          <a:p>
            <a:pPr marL="0" indent="0">
              <a:lnSpc>
                <a:spcPct val="110000"/>
              </a:lnSpc>
              <a:buNone/>
            </a:pPr>
            <a:r>
              <a:rPr lang="es-MX" sz="28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2953279483"/>
      </p:ext>
    </p:extLst>
  </p:cSld>
  <p:clrMapOvr>
    <a:overrideClrMapping bg1="dk1" tx1="lt1" bg2="dk2" tx2="lt2" accent1="accent1" accent2="accent2" accent3="accent3" accent4="accent4" accent5="accent5" accent6="accent6" hlink="hlink" folHlink="folHlink"/>
  </p:clrMapOvr>
</p:sld>
</file>

<file path=ppt/slides/slide2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606925" y="2903538"/>
            <a:ext cx="4537075" cy="1049337"/>
          </a:xfrm>
        </p:spPr>
        <p:txBody>
          <a:bodyPr>
            <a:normAutofit/>
          </a:bodyPr>
          <a:lstStyle/>
          <a:p>
            <a:r>
              <a:rPr lang="es-MX" dirty="0"/>
              <a:t>Datos serialización, clase usuario (3/3)</a:t>
            </a:r>
          </a:p>
        </p:txBody>
      </p:sp>
      <p:sp>
        <p:nvSpPr>
          <p:cNvPr id="3" name="2 Marcador de contenido"/>
          <p:cNvSpPr>
            <a:spLocks noGrp="1"/>
          </p:cNvSpPr>
          <p:nvPr>
            <p:ph idx="4294967295"/>
          </p:nvPr>
        </p:nvSpPr>
        <p:spPr>
          <a:xfrm>
            <a:off x="0" y="333375"/>
            <a:ext cx="7489825" cy="5132388"/>
          </a:xfrm>
        </p:spPr>
        <p:txBody>
          <a:bodyPr>
            <a:normAutofit lnSpcReduction="10000"/>
          </a:bodyPr>
          <a:lstStyle/>
          <a:p>
            <a:pPr marL="0" indent="0">
              <a:lnSpc>
                <a:spcPct val="110000"/>
              </a:lnSpc>
              <a:buNone/>
            </a:pP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getNombre</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nombre;</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getApaterno</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apaterno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getAmaterno</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amaterno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getPwd</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pwd</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getEdad</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edad;</a:t>
            </a:r>
          </a:p>
          <a:p>
            <a:pPr marL="0" indent="0">
              <a:lnSpc>
                <a:spcPct val="110000"/>
              </a:lnSpc>
              <a:buNone/>
            </a:pPr>
            <a:r>
              <a:rPr lang="es-MX" sz="24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2512427430"/>
      </p:ext>
    </p:extLst>
  </p:cSld>
  <p:clrMapOvr>
    <a:overrideClrMapping bg1="dk1" tx1="lt1" bg2="dk2" tx2="lt2" accent1="accent1" accent2="accent2" accent3="accent3" accent4="accent4" accent5="accent5" accent6="accent6" hlink="hlink" folHlink="folHlink"/>
  </p:clrMapOvr>
</p:sld>
</file>

<file path=ppt/slides/slide2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356100" y="549275"/>
            <a:ext cx="4787900" cy="1049338"/>
          </a:xfrm>
        </p:spPr>
        <p:txBody>
          <a:bodyPr>
            <a:normAutofit/>
          </a:bodyPr>
          <a:lstStyle/>
          <a:p>
            <a:pPr algn="r"/>
            <a:r>
              <a:rPr lang="es-MX" dirty="0"/>
              <a:t>Datos serialización, servidor (1/3)</a:t>
            </a:r>
          </a:p>
        </p:txBody>
      </p:sp>
      <p:sp>
        <p:nvSpPr>
          <p:cNvPr id="3" name="2 Marcador de contenido"/>
          <p:cNvSpPr>
            <a:spLocks noGrp="1"/>
          </p:cNvSpPr>
          <p:nvPr>
            <p:ph idx="4294967295"/>
          </p:nvPr>
        </p:nvSpPr>
        <p:spPr>
          <a:xfrm>
            <a:off x="0" y="260350"/>
            <a:ext cx="7488238" cy="5761038"/>
          </a:xfrm>
        </p:spPr>
        <p:txBody>
          <a:bodyPr>
            <a:normAutofit/>
          </a:bodyPr>
          <a:lstStyle/>
          <a:p>
            <a:pPr marL="0" indent="0">
              <a:lnSpc>
                <a:spcPct val="110000"/>
              </a:lnSpc>
              <a:buNone/>
            </a:pPr>
            <a:r>
              <a:rPr lang="fr-FR" sz="2800" dirty="0">
                <a:latin typeface="MoolBoran" panose="020B0100010101010101" pitchFamily="34" charset="0"/>
                <a:cs typeface="MoolBoran" panose="020B0100010101010101" pitchFamily="34" charset="0"/>
              </a:rPr>
              <a:t>import java.net.*;</a:t>
            </a:r>
          </a:p>
          <a:p>
            <a:pPr marL="0" indent="0">
              <a:lnSpc>
                <a:spcPct val="110000"/>
              </a:lnSpc>
              <a:buNone/>
            </a:pPr>
            <a:r>
              <a:rPr lang="fr-FR" sz="2800" dirty="0">
                <a:latin typeface="MoolBoran" panose="020B0100010101010101" pitchFamily="34" charset="0"/>
                <a:cs typeface="MoolBoran" panose="020B0100010101010101" pitchFamily="34" charset="0"/>
              </a:rPr>
              <a:t>import java.io.*;</a:t>
            </a:r>
            <a:endParaRPr lang="es-MX" sz="2800" dirty="0">
              <a:latin typeface="MoolBoran" panose="020B0100010101010101" pitchFamily="34" charset="0"/>
              <a:cs typeface="MoolBoran" panose="020B0100010101010101" pitchFamily="34" charset="0"/>
            </a:endParaRPr>
          </a:p>
          <a:p>
            <a:pPr marL="0" indent="0">
              <a:lnSpc>
                <a:spcPct val="110000"/>
              </a:lnSpc>
              <a:buNone/>
            </a:pP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class</a:t>
            </a:r>
            <a:r>
              <a:rPr lang="es-MX" sz="2800" dirty="0">
                <a:latin typeface="MoolBoran" panose="020B0100010101010101" pitchFamily="34" charset="0"/>
                <a:cs typeface="MoolBoran" panose="020B0100010101010101" pitchFamily="34" charset="0"/>
              </a:rPr>
              <a:t> Servidor {</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static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main</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args</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ObjectOutputStream</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oos</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null</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ObjectInputStream</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ois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null</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try{</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ServerSocket</a:t>
            </a:r>
            <a:r>
              <a:rPr lang="es-MX" sz="2800" dirty="0">
                <a:latin typeface="MoolBoran" panose="020B0100010101010101" pitchFamily="34" charset="0"/>
                <a:cs typeface="MoolBoran" panose="020B0100010101010101" pitchFamily="34" charset="0"/>
              </a:rPr>
              <a:t> s = new </a:t>
            </a:r>
            <a:r>
              <a:rPr lang="es-MX" sz="2800" dirty="0" err="1">
                <a:latin typeface="MoolBoran" panose="020B0100010101010101" pitchFamily="34" charset="0"/>
                <a:cs typeface="MoolBoran" panose="020B0100010101010101" pitchFamily="34" charset="0"/>
              </a:rPr>
              <a:t>ServerSocket</a:t>
            </a:r>
            <a:r>
              <a:rPr lang="es-MX" sz="2800" dirty="0">
                <a:latin typeface="MoolBoran" panose="020B0100010101010101" pitchFamily="34" charset="0"/>
                <a:cs typeface="MoolBoran" panose="020B0100010101010101" pitchFamily="34" charset="0"/>
              </a:rPr>
              <a:t>(9999);</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System.out.println</a:t>
            </a:r>
            <a:r>
              <a:rPr lang="es-MX" sz="2800" dirty="0">
                <a:latin typeface="MoolBoran" panose="020B0100010101010101" pitchFamily="34" charset="0"/>
                <a:cs typeface="MoolBoran" panose="020B0100010101010101" pitchFamily="34" charset="0"/>
              </a:rPr>
              <a:t>("Servicio iniciado... Esperando cliente");</a:t>
            </a:r>
          </a:p>
          <a:p>
            <a:pPr marL="0" indent="0">
              <a:lnSpc>
                <a:spcPct val="110000"/>
              </a:lnSpc>
              <a:buNone/>
            </a:pPr>
            <a:endParaRPr lang="es-MX" sz="28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253863980"/>
      </p:ext>
    </p:extLst>
  </p:cSld>
  <p:clrMapOvr>
    <a:overrideClrMapping bg1="dk1" tx1="lt1" bg2="dk2" tx2="lt2" accent1="accent1" accent2="accent2" accent3="accent3" accent4="accent4" accent5="accent5" accent6="accent6" hlink="hlink" folHlink="folHlink"/>
  </p:clrMapOvr>
</p:sld>
</file>

<file path=ppt/slides/slide2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860925" y="4292600"/>
            <a:ext cx="4283075" cy="1905000"/>
          </a:xfrm>
        </p:spPr>
        <p:txBody>
          <a:bodyPr>
            <a:normAutofit/>
          </a:bodyPr>
          <a:lstStyle/>
          <a:p>
            <a:pPr algn="r"/>
            <a:r>
              <a:rPr lang="es-MX" dirty="0"/>
              <a:t>Datos serialización, servidor (2/3)</a:t>
            </a:r>
          </a:p>
        </p:txBody>
      </p:sp>
      <p:sp>
        <p:nvSpPr>
          <p:cNvPr id="3" name="2 Marcador de contenido"/>
          <p:cNvSpPr>
            <a:spLocks noGrp="1"/>
          </p:cNvSpPr>
          <p:nvPr>
            <p:ph idx="4294967295"/>
          </p:nvPr>
        </p:nvSpPr>
        <p:spPr>
          <a:xfrm>
            <a:off x="0" y="333375"/>
            <a:ext cx="7345363" cy="5399088"/>
          </a:xfrm>
        </p:spPr>
        <p:txBody>
          <a:bodyPr>
            <a:normAutofit fontScale="92500" lnSpcReduction="20000"/>
          </a:bodyPr>
          <a:lstStyle/>
          <a:p>
            <a:pPr marL="0" indent="0">
              <a:lnSpc>
                <a:spcPct val="110000"/>
              </a:lnSpc>
              <a:buNone/>
            </a:pPr>
            <a:r>
              <a:rPr lang="es-MX" sz="2400" dirty="0" err="1">
                <a:latin typeface="MoolBoran" panose="020B0100010101010101" pitchFamily="34" charset="0"/>
                <a:cs typeface="MoolBoran" panose="020B0100010101010101" pitchFamily="34" charset="0"/>
              </a:rPr>
              <a:t>for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Socket </a:t>
            </a:r>
            <a:r>
              <a:rPr lang="es-MX" sz="2400" dirty="0" err="1">
                <a:latin typeface="MoolBoran" panose="020B0100010101010101" pitchFamily="34" charset="0"/>
                <a:cs typeface="MoolBoran" panose="020B0100010101010101" pitchFamily="34" charset="0"/>
              </a:rPr>
              <a:t>cl</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s.accept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("Cliente conectado desde "+</a:t>
            </a:r>
            <a:r>
              <a:rPr lang="es-MX" sz="2400" dirty="0" err="1">
                <a:latin typeface="MoolBoran" panose="020B0100010101010101" pitchFamily="34" charset="0"/>
                <a:cs typeface="MoolBoran" panose="020B0100010101010101" pitchFamily="34" charset="0"/>
              </a:rPr>
              <a:t>cl.getInetAddress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cl.getPort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a:t>
            </a: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ObjectOutputStream</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cl.getOutputStream</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ois</a:t>
            </a:r>
            <a:r>
              <a:rPr lang="es-MX" sz="2400" dirty="0">
                <a:latin typeface="MoolBoran" panose="020B0100010101010101" pitchFamily="34" charset="0"/>
                <a:cs typeface="MoolBoran" panose="020B0100010101010101" pitchFamily="34" charset="0"/>
              </a:rPr>
              <a:t> = new </a:t>
            </a:r>
            <a:r>
              <a:rPr lang="es-MX" sz="2400" dirty="0" err="1">
                <a:latin typeface="MoolBoran" panose="020B0100010101010101" pitchFamily="34" charset="0"/>
                <a:cs typeface="MoolBoran" panose="020B0100010101010101" pitchFamily="34" charset="0"/>
              </a:rPr>
              <a:t>ObjectInputStream</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cl.getInputStream</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Usuario u = (Usuario)</a:t>
            </a:r>
            <a:r>
              <a:rPr lang="es-MX" sz="2400" dirty="0" err="1">
                <a:latin typeface="MoolBoran" panose="020B0100010101010101" pitchFamily="34" charset="0"/>
                <a:cs typeface="MoolBoran" panose="020B0100010101010101" pitchFamily="34" charset="0"/>
              </a:rPr>
              <a:t>ois.readObject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("Objeto recibido.. Extrayendo </a:t>
            </a:r>
            <a:r>
              <a:rPr lang="es-MX" sz="2400" dirty="0" err="1">
                <a:latin typeface="MoolBoran" panose="020B0100010101010101" pitchFamily="34" charset="0"/>
                <a:cs typeface="MoolBoran" panose="020B0100010101010101" pitchFamily="34" charset="0"/>
              </a:rPr>
              <a:t>informacion</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("Nombre = "+</a:t>
            </a:r>
            <a:r>
              <a:rPr lang="es-MX" sz="2400" dirty="0" err="1">
                <a:latin typeface="MoolBoran" panose="020B0100010101010101" pitchFamily="34" charset="0"/>
                <a:cs typeface="MoolBoran" panose="020B0100010101010101" pitchFamily="34" charset="0"/>
              </a:rPr>
              <a:t>u.getNombre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("Apellido Paterno = "+</a:t>
            </a:r>
            <a:r>
              <a:rPr lang="es-MX" sz="2400" dirty="0" err="1">
                <a:latin typeface="MoolBoran" panose="020B0100010101010101" pitchFamily="34" charset="0"/>
                <a:cs typeface="MoolBoran" panose="020B0100010101010101" pitchFamily="34" charset="0"/>
              </a:rPr>
              <a:t>u.getApaterno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("Apellido Materno = "+</a:t>
            </a:r>
            <a:r>
              <a:rPr lang="es-MX" sz="2400" dirty="0" err="1">
                <a:latin typeface="MoolBoran" panose="020B0100010101010101" pitchFamily="34" charset="0"/>
                <a:cs typeface="MoolBoran" panose="020B0100010101010101" pitchFamily="34" charset="0"/>
              </a:rPr>
              <a:t>u.getAmaterno</a:t>
            </a:r>
            <a:r>
              <a:rPr lang="es-MX" sz="2400" dirty="0">
                <a:latin typeface="MoolBoran" panose="020B0100010101010101" pitchFamily="34" charset="0"/>
                <a:cs typeface="MoolBoran" panose="020B0100010101010101" pitchFamily="34" charset="0"/>
              </a:rPr>
              <a:t>());</a:t>
            </a:r>
          </a:p>
          <a:p>
            <a:pPr marL="0" indent="0">
              <a:lnSpc>
                <a:spcPct val="110000"/>
              </a:lnSpc>
              <a:buNone/>
            </a:pP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3767506737"/>
      </p:ext>
    </p:extLst>
  </p:cSld>
  <p:clrMapOvr>
    <a:overrideClrMapping bg1="dk1" tx1="lt1" bg2="dk2" tx2="lt2" accent1="accent1" accent2="accent2" accent3="accent3" accent4="accent4" accent5="accent5" accent6="accent6" hlink="hlink" folHlink="folHlink"/>
  </p:clrMapOvr>
</p:sld>
</file>

<file path=ppt/slides/slide2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580063" y="2276475"/>
            <a:ext cx="3563937" cy="1471613"/>
          </a:xfrm>
        </p:spPr>
        <p:txBody>
          <a:bodyPr>
            <a:normAutofit/>
          </a:bodyPr>
          <a:lstStyle/>
          <a:p>
            <a:pPr algn="r"/>
            <a:r>
              <a:rPr lang="es-MX" dirty="0"/>
              <a:t>Datos serialización, servidor (3/3)</a:t>
            </a:r>
          </a:p>
        </p:txBody>
      </p:sp>
      <p:sp>
        <p:nvSpPr>
          <p:cNvPr id="3" name="2 Marcador de contenido"/>
          <p:cNvSpPr>
            <a:spLocks noGrp="1"/>
          </p:cNvSpPr>
          <p:nvPr>
            <p:ph idx="4294967295"/>
          </p:nvPr>
        </p:nvSpPr>
        <p:spPr>
          <a:xfrm>
            <a:off x="0" y="333375"/>
            <a:ext cx="5759450" cy="5543550"/>
          </a:xfrm>
        </p:spPr>
        <p:txBody>
          <a:bodyPr>
            <a:normAutofit lnSpcReduction="10000"/>
          </a:bodyPr>
          <a:lstStyle/>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Password</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u.getPwd</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("Edad = "+</a:t>
            </a:r>
            <a:r>
              <a:rPr lang="es-MX" sz="2400" dirty="0" err="1">
                <a:latin typeface="MoolBoran" panose="020B0100010101010101" pitchFamily="34" charset="0"/>
                <a:cs typeface="MoolBoran" panose="020B0100010101010101" pitchFamily="34" charset="0"/>
              </a:rPr>
              <a:t>u.getEdad</a:t>
            </a: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("Devolviendo objeto...");</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oos.writeObject</a:t>
            </a:r>
            <a:r>
              <a:rPr lang="es-MX" sz="2400" dirty="0">
                <a:latin typeface="MoolBoran" panose="020B0100010101010101" pitchFamily="34" charset="0"/>
                <a:cs typeface="MoolBoran" panose="020B0100010101010101" pitchFamily="34" charset="0"/>
              </a:rPr>
              <a:t>(u);</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oos.flush</a:t>
            </a: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for</a:t>
            </a: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      }  catch(</a:t>
            </a:r>
            <a:r>
              <a:rPr lang="es-MX" sz="2400" dirty="0" err="1">
                <a:latin typeface="MoolBoran" panose="020B0100010101010101" pitchFamily="34" charset="0"/>
                <a:cs typeface="MoolBoran" panose="020B0100010101010101" pitchFamily="34" charset="0"/>
              </a:rPr>
              <a:t>Exception</a:t>
            </a:r>
            <a:r>
              <a:rPr lang="es-MX" sz="2400" dirty="0">
                <a:latin typeface="MoolBoran" panose="020B0100010101010101" pitchFamily="34" charset="0"/>
                <a:cs typeface="MoolBoran" panose="020B0100010101010101" pitchFamily="34" charset="0"/>
              </a:rPr>
              <a:t> e){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e.printStackTrace</a:t>
            </a: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}//catch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main</a:t>
            </a: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class</a:t>
            </a: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441702986"/>
      </p:ext>
    </p:extLst>
  </p:cSld>
  <p:clrMapOvr>
    <a:overrideClrMapping bg1="dk1" tx1="lt1" bg2="dk2" tx2="lt2" accent1="accent1" accent2="accent2" accent3="accent3" accent4="accent4" accent5="accent5" accent6="accent6" hlink="hlink" folHlink="folHlink"/>
  </p:clrMapOvr>
</p:sld>
</file>

<file path=ppt/slides/slide2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219700" y="1484313"/>
            <a:ext cx="3924300" cy="1760537"/>
          </a:xfrm>
        </p:spPr>
        <p:txBody>
          <a:bodyPr>
            <a:normAutofit/>
          </a:bodyPr>
          <a:lstStyle/>
          <a:p>
            <a:pPr algn="r"/>
            <a:r>
              <a:rPr lang="es-MX" dirty="0"/>
              <a:t>Datos serialización, cliente (1/4)</a:t>
            </a:r>
          </a:p>
        </p:txBody>
      </p:sp>
      <p:sp>
        <p:nvSpPr>
          <p:cNvPr id="3" name="2 Marcador de contenido"/>
          <p:cNvSpPr>
            <a:spLocks noGrp="1"/>
          </p:cNvSpPr>
          <p:nvPr>
            <p:ph idx="4294967295"/>
          </p:nvPr>
        </p:nvSpPr>
        <p:spPr>
          <a:xfrm>
            <a:off x="0" y="333375"/>
            <a:ext cx="6480175" cy="5040313"/>
          </a:xfrm>
        </p:spPr>
        <p:txBody>
          <a:bodyPr>
            <a:normAutofit lnSpcReduction="10000"/>
          </a:bodyPr>
          <a:lstStyle/>
          <a:p>
            <a:pPr marL="0" indent="0">
              <a:lnSpc>
                <a:spcPct val="110000"/>
              </a:lnSpc>
              <a:buNone/>
            </a:pPr>
            <a:r>
              <a:rPr lang="es-MX" sz="2400" dirty="0" err="1">
                <a:latin typeface="MoolBoran" panose="020B0100010101010101" pitchFamily="34" charset="0"/>
                <a:cs typeface="MoolBoran" panose="020B0100010101010101" pitchFamily="34" charset="0"/>
              </a:rPr>
              <a:t>import</a:t>
            </a:r>
            <a:r>
              <a:rPr lang="es-MX" sz="2400" dirty="0">
                <a:latin typeface="MoolBoran" panose="020B0100010101010101" pitchFamily="34" charset="0"/>
                <a:cs typeface="MoolBoran" panose="020B0100010101010101" pitchFamily="34" charset="0"/>
              </a:rPr>
              <a:t> java.net.*;</a:t>
            </a:r>
          </a:p>
          <a:p>
            <a:pPr marL="0" indent="0">
              <a:lnSpc>
                <a:spcPct val="110000"/>
              </a:lnSpc>
              <a:buNone/>
            </a:pPr>
            <a:r>
              <a:rPr lang="es-MX" sz="2400" dirty="0" err="1">
                <a:latin typeface="MoolBoran" panose="020B0100010101010101" pitchFamily="34" charset="0"/>
                <a:cs typeface="MoolBoran" panose="020B0100010101010101" pitchFamily="34" charset="0"/>
              </a:rPr>
              <a:t>import</a:t>
            </a:r>
            <a:r>
              <a:rPr lang="es-MX" sz="2400" dirty="0">
                <a:latin typeface="MoolBoran" panose="020B0100010101010101" pitchFamily="34" charset="0"/>
                <a:cs typeface="MoolBoran" panose="020B0100010101010101" pitchFamily="34" charset="0"/>
              </a:rPr>
              <a:t> java.io.*;</a:t>
            </a:r>
          </a:p>
          <a:p>
            <a:pPr marL="0" indent="0">
              <a:lnSpc>
                <a:spcPct val="110000"/>
              </a:lnSpc>
              <a:buNone/>
            </a:pP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class</a:t>
            </a:r>
            <a:r>
              <a:rPr lang="es-MX" sz="2400" dirty="0">
                <a:latin typeface="MoolBoran" panose="020B0100010101010101" pitchFamily="34" charset="0"/>
                <a:cs typeface="MoolBoran" panose="020B0100010101010101" pitchFamily="34" charset="0"/>
              </a:rPr>
              <a:t> Cliente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static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main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args</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host= "127.0.0.1";</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pto</a:t>
            </a:r>
            <a:r>
              <a:rPr lang="es-MX" sz="2400" dirty="0">
                <a:latin typeface="MoolBoran" panose="020B0100010101010101" pitchFamily="34" charset="0"/>
                <a:cs typeface="MoolBoran" panose="020B0100010101010101" pitchFamily="34" charset="0"/>
              </a:rPr>
              <a:t> = 9999;</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ObjectOutputStream</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null</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ObjectInputStream</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ois</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null</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endParaRPr lang="es-MX" sz="2400" dirty="0"/>
          </a:p>
        </p:txBody>
      </p:sp>
    </p:spTree>
    <p:extLst>
      <p:ext uri="{BB962C8B-B14F-4D97-AF65-F5344CB8AC3E}">
        <p14:creationId xmlns:p14="http://schemas.microsoft.com/office/powerpoint/2010/main" val="3962720187"/>
      </p:ext>
    </p:extLst>
  </p:cSld>
  <p:clrMapOvr>
    <a:overrideClrMapping bg1="dk1" tx1="lt1" bg2="dk2" tx2="lt2" accent1="accent1" accent2="accent2" accent3="accent3" accent4="accent4" accent5="accent5" accent6="accent6" hlink="hlink" folHlink="folHlink"/>
  </p:clrMapOvr>
</p:sld>
</file>

<file path=ppt/slides/slide2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Datos serialización, cliente (2/4)</a:t>
            </a:r>
          </a:p>
        </p:txBody>
      </p:sp>
      <p:sp>
        <p:nvSpPr>
          <p:cNvPr id="3" name="2 Marcador de contenido"/>
          <p:cNvSpPr>
            <a:spLocks noGrp="1"/>
          </p:cNvSpPr>
          <p:nvPr>
            <p:ph idx="1"/>
          </p:nvPr>
        </p:nvSpPr>
        <p:spPr>
          <a:xfrm>
            <a:off x="1088684" y="1853754"/>
            <a:ext cx="7202456" cy="4199727"/>
          </a:xfrm>
        </p:spPr>
        <p:txBody>
          <a:bodyPr>
            <a:normAutofit/>
          </a:bodyPr>
          <a:lstStyle/>
          <a:p>
            <a:pPr marL="0" indent="0">
              <a:buNone/>
            </a:pPr>
            <a:r>
              <a:rPr lang="es-MX" sz="2400">
                <a:latin typeface="MoolBoran" panose="020B0100010101010101" pitchFamily="34" charset="0"/>
                <a:cs typeface="MoolBoran" panose="020B0100010101010101" pitchFamily="34" charset="0"/>
              </a:rPr>
              <a:t>try{</a:t>
            </a:r>
          </a:p>
          <a:p>
            <a:pPr marL="0" indent="0">
              <a:buNone/>
            </a:pPr>
            <a:r>
              <a:rPr lang="es-MX" sz="2400">
                <a:latin typeface="MoolBoran" panose="020B0100010101010101" pitchFamily="34" charset="0"/>
                <a:cs typeface="MoolBoran" panose="020B0100010101010101" pitchFamily="34" charset="0"/>
              </a:rPr>
              <a:t>         Socket cl = new Socket(</a:t>
            </a:r>
            <a:r>
              <a:rPr lang="es-MX" sz="2400" err="1">
                <a:latin typeface="MoolBoran" panose="020B0100010101010101" pitchFamily="34" charset="0"/>
                <a:cs typeface="MoolBoran" panose="020B0100010101010101" pitchFamily="34" charset="0"/>
              </a:rPr>
              <a:t>host,pto</a:t>
            </a:r>
            <a:r>
              <a:rPr lang="es-MX" sz="2400">
                <a:latin typeface="MoolBoran" panose="020B0100010101010101" pitchFamily="34" charset="0"/>
                <a:cs typeface="MoolBoran" panose="020B0100010101010101" pitchFamily="34" charset="0"/>
              </a:rPr>
              <a:t>);</a:t>
            </a:r>
          </a:p>
          <a:p>
            <a:pPr marL="0" indent="0">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System.out.println</a:t>
            </a:r>
            <a:r>
              <a:rPr lang="es-MX" sz="2400">
                <a:latin typeface="MoolBoran" panose="020B0100010101010101" pitchFamily="34" charset="0"/>
                <a:cs typeface="MoolBoran" panose="020B0100010101010101" pitchFamily="34" charset="0"/>
              </a:rPr>
              <a:t>("Conexión establecida...");</a:t>
            </a:r>
          </a:p>
          <a:p>
            <a:pPr marL="0" indent="0">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oos</a:t>
            </a:r>
            <a:r>
              <a:rPr lang="es-MX" sz="2400">
                <a:latin typeface="MoolBoran" panose="020B0100010101010101" pitchFamily="34" charset="0"/>
                <a:cs typeface="MoolBoran" panose="020B0100010101010101" pitchFamily="34" charset="0"/>
              </a:rPr>
              <a:t>= new </a:t>
            </a:r>
            <a:r>
              <a:rPr lang="es-MX" sz="2400" err="1">
                <a:latin typeface="MoolBoran" panose="020B0100010101010101" pitchFamily="34" charset="0"/>
                <a:cs typeface="MoolBoran" panose="020B0100010101010101" pitchFamily="34" charset="0"/>
              </a:rPr>
              <a:t>ObjectOutputStream</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cl.getOutputStream</a:t>
            </a:r>
            <a:r>
              <a:rPr lang="es-MX" sz="2400">
                <a:latin typeface="MoolBoran" panose="020B0100010101010101" pitchFamily="34" charset="0"/>
                <a:cs typeface="MoolBoran" panose="020B0100010101010101" pitchFamily="34" charset="0"/>
              </a:rPr>
              <a:t>());</a:t>
            </a:r>
          </a:p>
          <a:p>
            <a:pPr marL="0" indent="0">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ois</a:t>
            </a:r>
            <a:r>
              <a:rPr lang="es-MX" sz="2400">
                <a:latin typeface="MoolBoran" panose="020B0100010101010101" pitchFamily="34" charset="0"/>
                <a:cs typeface="MoolBoran" panose="020B0100010101010101" pitchFamily="34" charset="0"/>
              </a:rPr>
              <a:t> = new </a:t>
            </a:r>
            <a:r>
              <a:rPr lang="es-MX" sz="2400" err="1">
                <a:latin typeface="MoolBoran" panose="020B0100010101010101" pitchFamily="34" charset="0"/>
                <a:cs typeface="MoolBoran" panose="020B0100010101010101" pitchFamily="34" charset="0"/>
              </a:rPr>
              <a:t>ObjectInputStream</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cl.getInputStream</a:t>
            </a:r>
            <a:r>
              <a:rPr lang="es-MX" sz="2400">
                <a:latin typeface="MoolBoran" panose="020B0100010101010101" pitchFamily="34" charset="0"/>
                <a:cs typeface="MoolBoran" panose="020B0100010101010101" pitchFamily="34" charset="0"/>
              </a:rPr>
              <a:t>());</a:t>
            </a:r>
          </a:p>
          <a:p>
            <a:pPr marL="0" indent="0">
              <a:buNone/>
            </a:pPr>
            <a:r>
              <a:rPr lang="es-MX" sz="2400">
                <a:latin typeface="MoolBoran" panose="020B0100010101010101" pitchFamily="34" charset="0"/>
                <a:cs typeface="MoolBoran" panose="020B0100010101010101" pitchFamily="34" charset="0"/>
              </a:rPr>
              <a:t>         Usuario u = new Usuario("Pepito", "Perez","Juarez","12345",20);</a:t>
            </a:r>
          </a:p>
          <a:p>
            <a:pPr marL="0" indent="0">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System.out.println</a:t>
            </a:r>
            <a:r>
              <a:rPr lang="es-MX" sz="2400">
                <a:latin typeface="MoolBoran" panose="020B0100010101010101" pitchFamily="34" charset="0"/>
                <a:cs typeface="MoolBoran" panose="020B0100010101010101" pitchFamily="34" charset="0"/>
              </a:rPr>
              <a:t>("Enviando objeto");</a:t>
            </a:r>
          </a:p>
        </p:txBody>
      </p:sp>
    </p:spTree>
    <p:extLst>
      <p:ext uri="{BB962C8B-B14F-4D97-AF65-F5344CB8AC3E}">
        <p14:creationId xmlns:p14="http://schemas.microsoft.com/office/powerpoint/2010/main" val="2791203371"/>
      </p:ext>
    </p:extLst>
  </p:cSld>
  <p:clrMapOvr>
    <a:overrideClrMapping bg1="dk1" tx1="lt1" bg2="dk2" tx2="lt2" accent1="accent1" accent2="accent2" accent3="accent3" accent4="accent4" accent5="accent5" accent6="accent6" hlink="hlink" folHlink="folHlink"/>
  </p:clrMapOvr>
</p:sld>
</file>

<file path=ppt/slides/slide2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Datos serialización, cliente (3/4)</a:t>
            </a:r>
          </a:p>
        </p:txBody>
      </p:sp>
      <p:sp>
        <p:nvSpPr>
          <p:cNvPr id="3" name="2 Marcador de contenido"/>
          <p:cNvSpPr>
            <a:spLocks noGrp="1"/>
          </p:cNvSpPr>
          <p:nvPr>
            <p:ph idx="1"/>
          </p:nvPr>
        </p:nvSpPr>
        <p:spPr>
          <a:xfrm>
            <a:off x="1088684" y="1853754"/>
            <a:ext cx="7202456" cy="4199727"/>
          </a:xfrm>
        </p:spPr>
        <p:txBody>
          <a:bodyPr>
            <a:normAutofit/>
          </a:bodyPr>
          <a:lstStyle/>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("Enviando objeto");</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oos.writeObject</a:t>
            </a:r>
            <a:r>
              <a:rPr lang="es-MX" sz="2400" dirty="0">
                <a:latin typeface="MoolBoran" panose="020B0100010101010101" pitchFamily="34" charset="0"/>
                <a:cs typeface="MoolBoran" panose="020B0100010101010101" pitchFamily="34" charset="0"/>
              </a:rPr>
              <a:t>(u);</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oos.flush</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("Preparado para recibir respuesta..."); </a:t>
            </a:r>
          </a:p>
          <a:p>
            <a:pPr marL="0" indent="0">
              <a:buNone/>
            </a:pPr>
            <a:r>
              <a:rPr lang="es-MX" sz="2400" dirty="0">
                <a:latin typeface="MoolBoran" panose="020B0100010101010101" pitchFamily="34" charset="0"/>
                <a:cs typeface="MoolBoran" panose="020B0100010101010101" pitchFamily="34" charset="0"/>
              </a:rPr>
              <a:t>         Usuario u2 = (Usuario)</a:t>
            </a:r>
            <a:r>
              <a:rPr lang="es-MX" sz="2400" dirty="0" err="1">
                <a:latin typeface="MoolBoran" panose="020B0100010101010101" pitchFamily="34" charset="0"/>
                <a:cs typeface="MoolBoran" panose="020B0100010101010101" pitchFamily="34" charset="0"/>
              </a:rPr>
              <a:t>ois.readObject</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("Objeto recibido.. Extrayendo </a:t>
            </a:r>
            <a:r>
              <a:rPr lang="es-MX" sz="2400" dirty="0" err="1">
                <a:latin typeface="MoolBoran" panose="020B0100010101010101" pitchFamily="34" charset="0"/>
                <a:cs typeface="MoolBoran" panose="020B0100010101010101" pitchFamily="34" charset="0"/>
              </a:rPr>
              <a:t>informacion</a:t>
            </a:r>
            <a:r>
              <a:rPr lang="es-MX" sz="2400" dirty="0">
                <a:latin typeface="MoolBoran" panose="020B0100010101010101" pitchFamily="34" charset="0"/>
                <a:cs typeface="MoolBoran" panose="020B0100010101010101" pitchFamily="34" charset="0"/>
              </a:rPr>
              <a:t>");    </a:t>
            </a:r>
            <a:r>
              <a:rPr lang="es-MX" sz="2400" dirty="0"/>
              <a:t>  </a:t>
            </a:r>
          </a:p>
        </p:txBody>
      </p:sp>
    </p:spTree>
    <p:extLst>
      <p:ext uri="{BB962C8B-B14F-4D97-AF65-F5344CB8AC3E}">
        <p14:creationId xmlns:p14="http://schemas.microsoft.com/office/powerpoint/2010/main" val="2291601635"/>
      </p:ext>
    </p:extLst>
  </p:cSld>
  <p:clrMapOvr>
    <a:overrideClrMapping bg1="dk1" tx1="lt1" bg2="dk2" tx2="lt2" accent1="accent1" accent2="accent2" accent3="accent3" accent4="accent4" accent5="accent5" accent6="accent6" hlink="hlink" folHlink="folHlink"/>
  </p:clrMapOvr>
</p:sld>
</file>

<file path=ppt/slides/slide2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362575" y="3319463"/>
            <a:ext cx="3781425" cy="1543050"/>
          </a:xfrm>
        </p:spPr>
        <p:txBody>
          <a:bodyPr>
            <a:normAutofit/>
          </a:bodyPr>
          <a:lstStyle/>
          <a:p>
            <a:r>
              <a:rPr lang="es-MX" dirty="0"/>
              <a:t>Datos serialización, cliente (4/4)</a:t>
            </a:r>
          </a:p>
        </p:txBody>
      </p:sp>
      <p:sp>
        <p:nvSpPr>
          <p:cNvPr id="3" name="2 Marcador de contenido"/>
          <p:cNvSpPr>
            <a:spLocks noGrp="1"/>
          </p:cNvSpPr>
          <p:nvPr>
            <p:ph idx="4294967295"/>
          </p:nvPr>
        </p:nvSpPr>
        <p:spPr>
          <a:xfrm>
            <a:off x="0" y="404813"/>
            <a:ext cx="7848600" cy="5472112"/>
          </a:xfrm>
        </p:spPr>
        <p:txBody>
          <a:bodyPr>
            <a:normAutofit/>
          </a:bodyPr>
          <a:lstStyle/>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("Nombre = "+u2.getNombre());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("Apellido Paterno = "+u2.getApaterno());</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("Apellido Materno = "+u2.getAmaterno());</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Password</a:t>
            </a:r>
            <a:r>
              <a:rPr lang="es-MX" sz="2400" dirty="0">
                <a:latin typeface="MoolBoran" panose="020B0100010101010101" pitchFamily="34" charset="0"/>
                <a:cs typeface="MoolBoran" panose="020B0100010101010101" pitchFamily="34" charset="0"/>
              </a:rPr>
              <a:t> = "+u2.getPwd());</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("Edad = "+u2.getEdad());    </a:t>
            </a:r>
          </a:p>
          <a:p>
            <a:pPr marL="0" indent="0">
              <a:lnSpc>
                <a:spcPct val="110000"/>
              </a:lnSpc>
              <a:buNone/>
            </a:pPr>
            <a:r>
              <a:rPr lang="es-MX" sz="2400" dirty="0">
                <a:latin typeface="MoolBoran" panose="020B0100010101010101" pitchFamily="34" charset="0"/>
                <a:cs typeface="MoolBoran" panose="020B0100010101010101" pitchFamily="34" charset="0"/>
              </a:rPr>
              <a:t>     }catch(</a:t>
            </a:r>
            <a:r>
              <a:rPr lang="es-MX" sz="2400" dirty="0" err="1">
                <a:latin typeface="MoolBoran" panose="020B0100010101010101" pitchFamily="34" charset="0"/>
                <a:cs typeface="MoolBoran" panose="020B0100010101010101" pitchFamily="34" charset="0"/>
              </a:rPr>
              <a:t>Exception</a:t>
            </a:r>
            <a:r>
              <a:rPr lang="es-MX" sz="2400" dirty="0">
                <a:latin typeface="MoolBoran" panose="020B0100010101010101" pitchFamily="34" charset="0"/>
                <a:cs typeface="MoolBoran" panose="020B0100010101010101" pitchFamily="34" charset="0"/>
              </a:rPr>
              <a:t> 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System.err.println</a:t>
            </a:r>
            <a:r>
              <a:rPr lang="es-MX" sz="2400" dirty="0">
                <a:latin typeface="MoolBoran" panose="020B0100010101010101" pitchFamily="34" charset="0"/>
                <a:cs typeface="MoolBoran" panose="020B0100010101010101" pitchFamily="34" charset="0"/>
              </a:rPr>
              <a:t>(e);</a:t>
            </a:r>
          </a:p>
          <a:p>
            <a:pPr marL="0" indent="0">
              <a:lnSpc>
                <a:spcPct val="110000"/>
              </a:lnSpc>
              <a:buNone/>
            </a:pPr>
            <a:r>
              <a:rPr lang="es-MX" sz="2400" dirty="0">
                <a:latin typeface="MoolBoran" panose="020B0100010101010101" pitchFamily="34" charset="0"/>
                <a:cs typeface="MoolBoran" panose="020B0100010101010101" pitchFamily="34" charset="0"/>
              </a:rPr>
              <a:t>     }//catch</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main</a:t>
            </a: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class</a:t>
            </a: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490525106"/>
      </p:ext>
    </p:extLst>
  </p:cSld>
  <p:clrMapOvr>
    <a:overrideClrMapping bg1="dk1" tx1="lt1" bg2="dk2" tx2="lt2" accent1="accent1" accent2="accent2" accent3="accent3" accent4="accent4" accent5="accent5" accent6="accent6" hlink="hlink" folHlink="folHlink"/>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Interfaz </a:t>
            </a:r>
            <a:r>
              <a:rPr lang="es-MX" dirty="0" err="1"/>
              <a:t>Externalizable</a:t>
            </a:r>
            <a:endParaRPr lang="es-MX" dirty="0"/>
          </a:p>
        </p:txBody>
      </p:sp>
      <p:sp>
        <p:nvSpPr>
          <p:cNvPr id="3" name="2 Marcador de contenido"/>
          <p:cNvSpPr>
            <a:spLocks noGrp="1"/>
          </p:cNvSpPr>
          <p:nvPr>
            <p:ph idx="1"/>
          </p:nvPr>
        </p:nvSpPr>
        <p:spPr/>
        <p:txBody>
          <a:bodyPr/>
          <a:lstStyle/>
          <a:p>
            <a:r>
              <a:rPr lang="es-MX" dirty="0"/>
              <a:t>La serialización funciona bien para la gran mayoría de las clases.</a:t>
            </a:r>
          </a:p>
          <a:p>
            <a:r>
              <a:rPr lang="es-MX" dirty="0"/>
              <a:t>Se puede personalizar para casos específicos.</a:t>
            </a:r>
          </a:p>
          <a:p>
            <a:r>
              <a:rPr lang="es-MX" dirty="0"/>
              <a:t>Se necesitan definir dos funciones miembro.</a:t>
            </a:r>
          </a:p>
        </p:txBody>
      </p:sp>
    </p:spTree>
    <p:extLst>
      <p:ext uri="{BB962C8B-B14F-4D97-AF65-F5344CB8AC3E}">
        <p14:creationId xmlns:p14="http://schemas.microsoft.com/office/powerpoint/2010/main" val="2706957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1.3 Conexiones en el dominio de internet</a:t>
            </a:r>
          </a:p>
        </p:txBody>
      </p:sp>
      <p:sp>
        <p:nvSpPr>
          <p:cNvPr id="3" name="2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399948986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Interfaz </a:t>
            </a:r>
            <a:r>
              <a:rPr lang="es-MX" dirty="0" err="1"/>
              <a:t>Externalizable</a:t>
            </a:r>
            <a:endParaRPr lang="es-MX" dirty="0"/>
          </a:p>
        </p:txBody>
      </p:sp>
      <p:sp>
        <p:nvSpPr>
          <p:cNvPr id="3" name="2 Marcador de contenido"/>
          <p:cNvSpPr>
            <a:spLocks noGrp="1"/>
          </p:cNvSpPr>
          <p:nvPr>
            <p:ph idx="1"/>
          </p:nvPr>
        </p:nvSpPr>
        <p:spPr/>
        <p:txBody>
          <a:bodyPr>
            <a:normAutofit lnSpcReduction="10000"/>
          </a:bodyPr>
          <a:lstStyle/>
          <a:p>
            <a:r>
              <a:rPr lang="es-MX" dirty="0"/>
              <a:t>Extiende a </a:t>
            </a:r>
            <a:r>
              <a:rPr lang="es-MX" dirty="0" err="1">
                <a:cs typeface="MoolBoran" panose="020B0100010101010101" pitchFamily="34" charset="0"/>
              </a:rPr>
              <a:t>Serializable</a:t>
            </a:r>
            <a:r>
              <a:rPr lang="es-MX" sz="2400" dirty="0"/>
              <a:t> </a:t>
            </a:r>
            <a:r>
              <a:rPr lang="es-MX" dirty="0"/>
              <a:t>añadiendo dos métodos, </a:t>
            </a:r>
            <a:r>
              <a:rPr lang="es-MX" sz="4000" dirty="0" err="1">
                <a:latin typeface="MoolBoran" panose="020B0100010101010101" pitchFamily="34" charset="0"/>
                <a:cs typeface="MoolBoran" panose="020B0100010101010101" pitchFamily="34" charset="0"/>
              </a:rPr>
              <a:t>writeExternal</a:t>
            </a:r>
            <a:r>
              <a:rPr lang="es-MX" sz="4000" dirty="0">
                <a:latin typeface="MoolBoran" panose="020B0100010101010101" pitchFamily="34" charset="0"/>
                <a:cs typeface="MoolBoran" panose="020B0100010101010101" pitchFamily="34" charset="0"/>
              </a:rPr>
              <a:t>()</a:t>
            </a:r>
            <a:r>
              <a:rPr lang="es-MX" dirty="0"/>
              <a:t> y </a:t>
            </a:r>
            <a:r>
              <a:rPr lang="es-MX" sz="4000" dirty="0" err="1">
                <a:latin typeface="MoolBoran" panose="020B0100010101010101" pitchFamily="34" charset="0"/>
                <a:cs typeface="MoolBoran" panose="020B0100010101010101" pitchFamily="34" charset="0"/>
              </a:rPr>
              <a:t>readExternal</a:t>
            </a:r>
            <a:r>
              <a:rPr lang="es-MX" sz="4000" dirty="0">
                <a:latin typeface="MoolBoran" panose="020B0100010101010101" pitchFamily="34" charset="0"/>
                <a:cs typeface="MoolBoran" panose="020B0100010101010101" pitchFamily="34" charset="0"/>
              </a:rPr>
              <a:t>() </a:t>
            </a:r>
            <a:r>
              <a:rPr lang="es-MX" dirty="0"/>
              <a:t>que son llamados automáticamente durante la </a:t>
            </a:r>
            <a:r>
              <a:rPr lang="es-MX" dirty="0" err="1"/>
              <a:t>serialización</a:t>
            </a:r>
            <a:r>
              <a:rPr lang="es-MX" dirty="0"/>
              <a:t> y recuperación.</a:t>
            </a:r>
          </a:p>
          <a:p>
            <a:r>
              <a:rPr lang="es-MX" dirty="0"/>
              <a:t>Si un objeto implementa </a:t>
            </a:r>
            <a:r>
              <a:rPr lang="es-MX" dirty="0" err="1"/>
              <a:t>Externalizable</a:t>
            </a:r>
            <a:r>
              <a:rPr lang="es-MX" dirty="0"/>
              <a:t> no se serializa automáticamente nada y se debe especificar lo que se debe serializar con llamadas a </a:t>
            </a:r>
            <a:r>
              <a:rPr lang="es-MX" sz="4000" dirty="0" err="1">
                <a:latin typeface="MoolBoran" panose="020B0100010101010101" pitchFamily="34" charset="0"/>
                <a:cs typeface="MoolBoran" panose="020B0100010101010101" pitchFamily="34" charset="0"/>
              </a:rPr>
              <a:t>writeExternal</a:t>
            </a:r>
            <a:r>
              <a:rPr lang="es-MX" sz="40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38044678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500563" y="3216275"/>
            <a:ext cx="4643437" cy="1797050"/>
          </a:xfrm>
        </p:spPr>
        <p:txBody>
          <a:bodyPr>
            <a:normAutofit/>
          </a:bodyPr>
          <a:lstStyle/>
          <a:p>
            <a:pPr algn="r"/>
            <a:r>
              <a:rPr lang="es-MX" dirty="0"/>
              <a:t>Ejemplo </a:t>
            </a:r>
            <a:r>
              <a:rPr lang="es-MX" dirty="0" err="1"/>
              <a:t>DemoExternalizable</a:t>
            </a:r>
            <a:r>
              <a:rPr lang="es-MX" dirty="0"/>
              <a:t> (1/7)</a:t>
            </a:r>
          </a:p>
        </p:txBody>
      </p:sp>
      <p:sp>
        <p:nvSpPr>
          <p:cNvPr id="4" name="3 Marcador de contenido"/>
          <p:cNvSpPr>
            <a:spLocks noGrp="1"/>
          </p:cNvSpPr>
          <p:nvPr>
            <p:ph idx="4294967295"/>
          </p:nvPr>
        </p:nvSpPr>
        <p:spPr>
          <a:xfrm>
            <a:off x="0" y="404813"/>
            <a:ext cx="6337300" cy="5688012"/>
          </a:xfrm>
        </p:spPr>
        <p:txBody>
          <a:bodyPr>
            <a:normAutofit lnSpcReduction="10000"/>
          </a:bodyPr>
          <a:lstStyle/>
          <a:p>
            <a:pPr marL="0" indent="0">
              <a:lnSpc>
                <a:spcPct val="110000"/>
              </a:lnSpc>
              <a:buNone/>
            </a:pPr>
            <a:r>
              <a:rPr lang="es-MX" dirty="0" err="1">
                <a:latin typeface="MoolBoran" panose="020B0100010101010101" pitchFamily="34" charset="0"/>
                <a:cs typeface="MoolBoran" panose="020B0100010101010101" pitchFamily="34" charset="0"/>
              </a:rPr>
              <a:t>import</a:t>
            </a:r>
            <a:r>
              <a:rPr lang="es-MX" dirty="0">
                <a:latin typeface="MoolBoran" panose="020B0100010101010101" pitchFamily="34" charset="0"/>
                <a:cs typeface="MoolBoran" panose="020B0100010101010101" pitchFamily="34" charset="0"/>
              </a:rPr>
              <a:t> java.io.*;</a:t>
            </a:r>
          </a:p>
          <a:p>
            <a:pPr marL="0" indent="0">
              <a:lnSpc>
                <a:spcPct val="110000"/>
              </a:lnSpc>
              <a:buNone/>
            </a:pPr>
            <a:r>
              <a:rPr lang="es-MX" dirty="0" err="1">
                <a:latin typeface="MoolBoran" panose="020B0100010101010101" pitchFamily="34" charset="0"/>
                <a:cs typeface="MoolBoran" panose="020B0100010101010101" pitchFamily="34" charset="0"/>
              </a:rPr>
              <a:t>import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java.util</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err="1">
                <a:latin typeface="MoolBoran" panose="020B0100010101010101" pitchFamily="34" charset="0"/>
                <a:cs typeface="MoolBoran" panose="020B0100010101010101" pitchFamily="34" charset="0"/>
              </a:rPr>
              <a:t>class</a:t>
            </a:r>
            <a:r>
              <a:rPr lang="es-MX" dirty="0">
                <a:latin typeface="MoolBoran" panose="020B0100010101010101" pitchFamily="34" charset="0"/>
                <a:cs typeface="MoolBoran" panose="020B0100010101010101" pitchFamily="34" charset="0"/>
              </a:rPr>
              <a:t> Usuario </a:t>
            </a:r>
            <a:r>
              <a:rPr lang="es-MX" dirty="0" err="1">
                <a:latin typeface="MoolBoran" panose="020B0100010101010101" pitchFamily="34" charset="0"/>
                <a:cs typeface="MoolBoran" panose="020B0100010101010101" pitchFamily="34" charset="0"/>
              </a:rPr>
              <a:t>implements</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Externalizable</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private</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String</a:t>
            </a:r>
            <a:r>
              <a:rPr lang="es-MX" dirty="0">
                <a:latin typeface="MoolBoran" panose="020B0100010101010101" pitchFamily="34" charset="0"/>
                <a:cs typeface="MoolBoran" panose="020B0100010101010101" pitchFamily="34" charset="0"/>
              </a:rPr>
              <a:t> usuario;</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private</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String</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password</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public</a:t>
            </a:r>
            <a:r>
              <a:rPr lang="es-MX" dirty="0">
                <a:latin typeface="MoolBoran" panose="020B0100010101010101" pitchFamily="34" charset="0"/>
                <a:cs typeface="MoolBoran" panose="020B0100010101010101" pitchFamily="34" charset="0"/>
              </a:rPr>
              <a:t> Usuario(){</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System.out.println</a:t>
            </a:r>
            <a:r>
              <a:rPr lang="es-MX" dirty="0">
                <a:latin typeface="MoolBoran" panose="020B0100010101010101" pitchFamily="34" charset="0"/>
                <a:cs typeface="MoolBoran" panose="020B0100010101010101" pitchFamily="34" charset="0"/>
              </a:rPr>
              <a:t>("Creando usuario </a:t>
            </a:r>
            <a:r>
              <a:rPr lang="es-MX" dirty="0" err="1">
                <a:latin typeface="MoolBoran" panose="020B0100010101010101" pitchFamily="34" charset="0"/>
                <a:cs typeface="MoolBoran" panose="020B0100010101010101" pitchFamily="34" charset="0"/>
              </a:rPr>
              <a:t>vacio</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a:latin typeface="MoolBoran" panose="020B0100010101010101" pitchFamily="34" charset="0"/>
                <a:cs typeface="MoolBoran" panose="020B0100010101010101" pitchFamily="34" charset="0"/>
              </a:rPr>
              <a:t>    }</a:t>
            </a:r>
          </a:p>
          <a:p>
            <a:pPr marL="0" indent="0">
              <a:lnSpc>
                <a:spcPct val="110000"/>
              </a:lnSpc>
              <a:buNone/>
            </a:pPr>
            <a:r>
              <a:rPr lang="es-MX" dirty="0">
                <a:latin typeface="MoolBoran" panose="020B0100010101010101" pitchFamily="34" charset="0"/>
                <a:cs typeface="MoolBoran" panose="020B0100010101010101" pitchFamily="34" charset="0"/>
              </a:rPr>
              <a:t>    Usuario(</a:t>
            </a:r>
            <a:r>
              <a:rPr lang="es-MX" dirty="0" err="1">
                <a:latin typeface="MoolBoran" panose="020B0100010101010101" pitchFamily="34" charset="0"/>
                <a:cs typeface="MoolBoran" panose="020B0100010101010101" pitchFamily="34" charset="0"/>
              </a:rPr>
              <a:t>String</a:t>
            </a:r>
            <a:r>
              <a:rPr lang="es-MX" dirty="0">
                <a:latin typeface="MoolBoran" panose="020B0100010101010101" pitchFamily="34" charset="0"/>
                <a:cs typeface="MoolBoran" panose="020B0100010101010101" pitchFamily="34" charset="0"/>
              </a:rPr>
              <a:t> u, </a:t>
            </a:r>
            <a:r>
              <a:rPr lang="es-MX" dirty="0" err="1">
                <a:latin typeface="MoolBoran" panose="020B0100010101010101" pitchFamily="34" charset="0"/>
                <a:cs typeface="MoolBoran" panose="020B0100010101010101" pitchFamily="34" charset="0"/>
              </a:rPr>
              <a:t>String</a:t>
            </a:r>
            <a:r>
              <a:rPr lang="es-MX" dirty="0">
                <a:latin typeface="MoolBoran" panose="020B0100010101010101" pitchFamily="34" charset="0"/>
                <a:cs typeface="MoolBoran" panose="020B0100010101010101" pitchFamily="34" charset="0"/>
              </a:rPr>
              <a:t> p){</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System.out.println</a:t>
            </a:r>
            <a:r>
              <a:rPr lang="es-MX" dirty="0">
                <a:latin typeface="MoolBoran" panose="020B0100010101010101" pitchFamily="34" charset="0"/>
                <a:cs typeface="MoolBoran" panose="020B0100010101010101" pitchFamily="34" charset="0"/>
              </a:rPr>
              <a:t>("Creando usuario ("+u+","+p+")");</a:t>
            </a:r>
          </a:p>
          <a:p>
            <a:pPr marL="0" indent="0">
              <a:lnSpc>
                <a:spcPct val="110000"/>
              </a:lnSpc>
              <a:buNone/>
            </a:pPr>
            <a:r>
              <a:rPr lang="es-MX" dirty="0">
                <a:latin typeface="MoolBoran" panose="020B0100010101010101" pitchFamily="34" charset="0"/>
                <a:cs typeface="MoolBoran" panose="020B0100010101010101" pitchFamily="34" charset="0"/>
              </a:rPr>
              <a:t>        usuario = u;</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password</a:t>
            </a:r>
            <a:r>
              <a:rPr lang="es-MX" dirty="0">
                <a:latin typeface="MoolBoran" panose="020B0100010101010101" pitchFamily="34" charset="0"/>
                <a:cs typeface="MoolBoran" panose="020B0100010101010101" pitchFamily="34" charset="0"/>
              </a:rPr>
              <a:t> = p;</a:t>
            </a:r>
          </a:p>
          <a:p>
            <a:pPr marL="0" indent="0">
              <a:lnSpc>
                <a:spcPct val="110000"/>
              </a:lnSpc>
              <a:buNone/>
            </a:pPr>
            <a:r>
              <a:rPr lang="es-MX" dirty="0">
                <a:latin typeface="MoolBoran" panose="020B0100010101010101" pitchFamily="34" charset="0"/>
                <a:cs typeface="MoolBoran" panose="020B0100010101010101" pitchFamily="34" charset="0"/>
              </a:rPr>
              <a:t>    }</a:t>
            </a:r>
          </a:p>
          <a:p>
            <a:pPr marL="0" indent="0">
              <a:lnSpc>
                <a:spcPct val="110000"/>
              </a:lnSpc>
              <a:buNone/>
            </a:pPr>
            <a:endParaRPr lang="es-MX"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954251361"/>
      </p:ext>
    </p:extLst>
  </p:cSld>
  <p:clrMapOvr>
    <a:overrideClrMapping bg1="dk1" tx1="lt1" bg2="dk2" tx2="lt2" accent1="accent1" accent2="accent2" accent3="accent3" accent4="accent4" accent5="accent5" accent6="accent6" hlink="hlink" folHlink="folHlink"/>
  </p:clrMapOvr>
</p:sld>
</file>

<file path=ppt/slides/slide2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429125" y="1741488"/>
            <a:ext cx="4714875" cy="1687512"/>
          </a:xfrm>
        </p:spPr>
        <p:txBody>
          <a:bodyPr>
            <a:normAutofit/>
          </a:bodyPr>
          <a:lstStyle/>
          <a:p>
            <a:pPr algn="r"/>
            <a:r>
              <a:rPr lang="es-MX" dirty="0"/>
              <a:t>Ejemplo </a:t>
            </a:r>
            <a:r>
              <a:rPr lang="es-MX" dirty="0" err="1"/>
              <a:t>DemoExternalizable</a:t>
            </a:r>
            <a:r>
              <a:rPr lang="es-MX" dirty="0"/>
              <a:t> (2/7)</a:t>
            </a:r>
          </a:p>
        </p:txBody>
      </p:sp>
      <p:sp>
        <p:nvSpPr>
          <p:cNvPr id="4" name="3 Marcador de contenido"/>
          <p:cNvSpPr>
            <a:spLocks noGrp="1"/>
          </p:cNvSpPr>
          <p:nvPr>
            <p:ph idx="4294967295"/>
          </p:nvPr>
        </p:nvSpPr>
        <p:spPr>
          <a:xfrm>
            <a:off x="0" y="333375"/>
            <a:ext cx="7056438" cy="5759450"/>
          </a:xfrm>
        </p:spPr>
        <p:txBody>
          <a:bodyPr>
            <a:normAutofit lnSpcReduction="10000"/>
          </a:bodyPr>
          <a:lstStyle/>
          <a:p>
            <a:pPr marL="0" indent="0">
              <a:lnSpc>
                <a:spcPct val="110000"/>
              </a:lnSpc>
              <a:buNone/>
            </a:pP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writeExternal</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ObjectOutput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out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throws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IOException</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Usuario.writeExternal</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Explicitamente</a:t>
            </a:r>
            <a:r>
              <a:rPr lang="es-MX" sz="2400" dirty="0">
                <a:latin typeface="MoolBoran" panose="020B0100010101010101" pitchFamily="34" charset="0"/>
                <a:cs typeface="MoolBoran" panose="020B0100010101010101" pitchFamily="34" charset="0"/>
              </a:rPr>
              <a:t> indicamos cuales son los atributos a almacenar</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out.writeObject</a:t>
            </a:r>
            <a:r>
              <a:rPr lang="es-MX" sz="2400" dirty="0">
                <a:latin typeface="MoolBoran" panose="020B0100010101010101" pitchFamily="34" charset="0"/>
                <a:cs typeface="MoolBoran" panose="020B0100010101010101" pitchFamily="34" charset="0"/>
              </a:rPr>
              <a:t>(usuario);</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readExternal</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ObjectInput</a:t>
            </a:r>
            <a:r>
              <a:rPr lang="es-MX" sz="2400" dirty="0">
                <a:latin typeface="MoolBoran" panose="020B0100010101010101" pitchFamily="34" charset="0"/>
                <a:cs typeface="MoolBoran" panose="020B0100010101010101" pitchFamily="34" charset="0"/>
              </a:rPr>
              <a:t> in)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throws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IOException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ClassNotFoundException</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Usuario.readExternal</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Explicitamente</a:t>
            </a:r>
            <a:r>
              <a:rPr lang="es-MX" sz="2400" dirty="0">
                <a:latin typeface="MoolBoran" panose="020B0100010101010101" pitchFamily="34" charset="0"/>
                <a:cs typeface="MoolBoran" panose="020B0100010101010101" pitchFamily="34" charset="0"/>
              </a:rPr>
              <a:t> indicamos cuales son los atributos a recuperar</a:t>
            </a:r>
          </a:p>
          <a:p>
            <a:pPr marL="0" indent="0">
              <a:lnSpc>
                <a:spcPct val="110000"/>
              </a:lnSpc>
              <a:buNone/>
            </a:pPr>
            <a:r>
              <a:rPr lang="es-MX" sz="2400" dirty="0">
                <a:latin typeface="MoolBoran" panose="020B0100010101010101" pitchFamily="34" charset="0"/>
                <a:cs typeface="MoolBoran" panose="020B0100010101010101" pitchFamily="34" charset="0"/>
              </a:rPr>
              <a:t>        usuario =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in.readObject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311338068"/>
      </p:ext>
    </p:extLst>
  </p:cSld>
  <p:clrMapOvr>
    <a:overrideClrMapping bg1="dk1" tx1="lt1" bg2="dk2" tx2="lt2" accent1="accent1" accent2="accent2" accent3="accent3" accent4="accent4" accent5="accent5" accent6="accent6" hlink="hlink" folHlink="folHlink"/>
  </p:clrMapOvr>
</p:sld>
</file>

<file path=ppt/slides/slide2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344988" y="2657475"/>
            <a:ext cx="4799012" cy="1543050"/>
          </a:xfrm>
        </p:spPr>
        <p:txBody>
          <a:bodyPr>
            <a:normAutofit/>
          </a:bodyPr>
          <a:lstStyle/>
          <a:p>
            <a:pPr algn="r"/>
            <a:r>
              <a:rPr lang="es-MX" dirty="0"/>
              <a:t>Ejemplo </a:t>
            </a:r>
            <a:r>
              <a:rPr lang="es-MX" dirty="0" err="1"/>
              <a:t>DemoExternalizable</a:t>
            </a:r>
            <a:r>
              <a:rPr lang="es-MX" dirty="0"/>
              <a:t> (3/7)</a:t>
            </a:r>
          </a:p>
        </p:txBody>
      </p:sp>
      <p:sp>
        <p:nvSpPr>
          <p:cNvPr id="4" name="3 Marcador de contenido"/>
          <p:cNvSpPr>
            <a:spLocks noGrp="1"/>
          </p:cNvSpPr>
          <p:nvPr>
            <p:ph idx="4294967295"/>
          </p:nvPr>
        </p:nvSpPr>
        <p:spPr>
          <a:xfrm>
            <a:off x="0" y="333375"/>
            <a:ext cx="7345363" cy="5759450"/>
          </a:xfrm>
        </p:spPr>
        <p:txBody>
          <a:bodyPr>
            <a:normAutofit/>
          </a:bodyPr>
          <a:lstStyle/>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muestraUsuario</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 = "Usuario: "+usuario+" </a:t>
            </a:r>
            <a:r>
              <a:rPr lang="es-MX" sz="2800" dirty="0" err="1">
                <a:latin typeface="MoolBoran" panose="020B0100010101010101" pitchFamily="34" charset="0"/>
                <a:cs typeface="MoolBoran" panose="020B0100010101010101" pitchFamily="34" charset="0"/>
              </a:rPr>
              <a:t>Password</a:t>
            </a:r>
            <a:r>
              <a:rPr lang="es-MX" sz="2800" dirty="0">
                <a:latin typeface="MoolBoran" panose="020B0100010101010101" pitchFamily="34" charset="0"/>
                <a:cs typeface="MoolBoran" panose="020B0100010101010101" pitchFamily="34" charset="0"/>
              </a:rPr>
              <a:t>: ";</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password</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null</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 + "No disponible";</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else</a:t>
            </a:r>
            <a:endParaRPr lang="es-MX" sz="2800" dirty="0">
              <a:latin typeface="MoolBoran" panose="020B0100010101010101" pitchFamily="34" charset="0"/>
              <a:cs typeface="MoolBoran" panose="020B0100010101010101" pitchFamily="34" charset="0"/>
            </a:endParaRP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password</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System.out.println</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p>
          <a:p>
            <a:pPr marL="0" indent="0">
              <a:lnSpc>
                <a:spcPct val="110000"/>
              </a:lnSpc>
              <a:buNone/>
            </a:pPr>
            <a:r>
              <a:rPr lang="es-MX" sz="28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3294042103"/>
      </p:ext>
    </p:extLst>
  </p:cSld>
  <p:clrMapOvr>
    <a:overrideClrMapping bg1="dk1" tx1="lt1" bg2="dk2" tx2="lt2" accent1="accent1" accent2="accent2" accent3="accent3" accent4="accent4" accent5="accent5" accent6="accent6" hlink="hlink" folHlink="folHlink"/>
  </p:clrMapOvr>
</p:sld>
</file>

<file path=ppt/slides/slide2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344988" y="2657475"/>
            <a:ext cx="4799012" cy="1543050"/>
          </a:xfrm>
        </p:spPr>
        <p:txBody>
          <a:bodyPr>
            <a:normAutofit/>
          </a:bodyPr>
          <a:lstStyle/>
          <a:p>
            <a:pPr algn="r"/>
            <a:r>
              <a:rPr lang="es-MX" dirty="0"/>
              <a:t>Ejemplo </a:t>
            </a:r>
            <a:r>
              <a:rPr lang="es-MX" dirty="0" err="1"/>
              <a:t>DemoExternalizable</a:t>
            </a:r>
            <a:r>
              <a:rPr lang="es-MX" dirty="0"/>
              <a:t> (4/7)</a:t>
            </a:r>
          </a:p>
        </p:txBody>
      </p:sp>
      <p:sp>
        <p:nvSpPr>
          <p:cNvPr id="4" name="3 Marcador de contenido"/>
          <p:cNvSpPr>
            <a:spLocks noGrp="1"/>
          </p:cNvSpPr>
          <p:nvPr>
            <p:ph idx="4294967295"/>
          </p:nvPr>
        </p:nvSpPr>
        <p:spPr>
          <a:xfrm>
            <a:off x="0" y="333375"/>
            <a:ext cx="7345363" cy="5759450"/>
          </a:xfrm>
        </p:spPr>
        <p:txBody>
          <a:bodyPr>
            <a:normAutofit/>
          </a:bodyPr>
          <a:lstStyle/>
          <a:p>
            <a:pPr marL="0" indent="0">
              <a:buNone/>
            </a:pPr>
            <a:r>
              <a:rPr lang="es-MX" sz="2800" dirty="0" err="1">
                <a:latin typeface="MoolBoran" panose="020B0100010101010101" pitchFamily="34" charset="0"/>
                <a:cs typeface="MoolBoran" panose="020B0100010101010101" pitchFamily="34" charset="0"/>
              </a:rPr>
              <a:t>class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ListaUsuarios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implements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Serializable</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private</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LinkedList</a:t>
            </a:r>
            <a:r>
              <a:rPr lang="es-MX" sz="2800" dirty="0">
                <a:latin typeface="MoolBoran" panose="020B0100010101010101" pitchFamily="34" charset="0"/>
                <a:cs typeface="MoolBoran" panose="020B0100010101010101" pitchFamily="34" charset="0"/>
              </a:rPr>
              <a:t> lista = new </a:t>
            </a:r>
            <a:r>
              <a:rPr lang="es-MX" sz="2800" dirty="0" err="1">
                <a:latin typeface="MoolBoran" panose="020B0100010101010101" pitchFamily="34" charset="0"/>
                <a:cs typeface="MoolBoran" panose="020B0100010101010101" pitchFamily="34" charset="0"/>
              </a:rPr>
              <a:t>LinkedList</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valor;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ListaUsuarios</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usuarios,</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passwords</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for</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i =0; i &lt; </a:t>
            </a:r>
            <a:r>
              <a:rPr lang="es-MX" sz="2800" dirty="0" err="1">
                <a:latin typeface="MoolBoran" panose="020B0100010101010101" pitchFamily="34" charset="0"/>
                <a:cs typeface="MoolBoran" panose="020B0100010101010101" pitchFamily="34" charset="0"/>
              </a:rPr>
              <a:t>usuarios.length</a:t>
            </a:r>
            <a:r>
              <a:rPr lang="es-MX" sz="2800" dirty="0">
                <a:latin typeface="MoolBoran" panose="020B0100010101010101" pitchFamily="34" charset="0"/>
                <a:cs typeface="MoolBoran" panose="020B0100010101010101" pitchFamily="34" charset="0"/>
              </a:rPr>
              <a:t>; i++)</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lista.add</a:t>
            </a:r>
            <a:r>
              <a:rPr lang="es-MX" sz="2800" dirty="0">
                <a:latin typeface="MoolBoran" panose="020B0100010101010101" pitchFamily="34" charset="0"/>
                <a:cs typeface="MoolBoran" panose="020B0100010101010101" pitchFamily="34" charset="0"/>
              </a:rPr>
              <a:t>(new Usuario(usuarios[i],</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passwords</a:t>
            </a:r>
            <a:r>
              <a:rPr lang="es-MX" sz="2800" dirty="0">
                <a:latin typeface="MoolBoran" panose="020B0100010101010101" pitchFamily="34" charset="0"/>
                <a:cs typeface="MoolBoran" panose="020B0100010101010101" pitchFamily="34" charset="0"/>
              </a:rPr>
              <a:t>[i]));</a:t>
            </a:r>
          </a:p>
          <a:p>
            <a:pPr marL="0" indent="0">
              <a:buNone/>
            </a:pPr>
            <a:r>
              <a:rPr lang="es-MX" sz="28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3651175792"/>
      </p:ext>
    </p:extLst>
  </p:cSld>
  <p:clrMapOvr>
    <a:overrideClrMapping bg1="dk1" tx1="lt1" bg2="dk2" tx2="lt2" accent1="accent1" accent2="accent2" accent3="accent3" accent4="accent4" accent5="accent5" accent6="accent6" hlink="hlink" folHlink="folHlink"/>
  </p:clrMapOvr>
</p:sld>
</file>

<file path=ppt/slides/slide2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427538" y="3716338"/>
            <a:ext cx="4716462" cy="1760537"/>
          </a:xfrm>
        </p:spPr>
        <p:txBody>
          <a:bodyPr>
            <a:normAutofit/>
          </a:bodyPr>
          <a:lstStyle/>
          <a:p>
            <a:pPr algn="r"/>
            <a:r>
              <a:rPr lang="es-MX" dirty="0"/>
              <a:t>Ejemplo </a:t>
            </a:r>
            <a:r>
              <a:rPr lang="es-MX" dirty="0" err="1"/>
              <a:t>DemoExternalizable</a:t>
            </a:r>
            <a:r>
              <a:rPr lang="es-MX" dirty="0"/>
              <a:t> (5/7)</a:t>
            </a:r>
          </a:p>
        </p:txBody>
      </p:sp>
      <p:sp>
        <p:nvSpPr>
          <p:cNvPr id="3" name="2 Marcador de contenido"/>
          <p:cNvSpPr>
            <a:spLocks noGrp="1"/>
          </p:cNvSpPr>
          <p:nvPr>
            <p:ph idx="4294967295"/>
          </p:nvPr>
        </p:nvSpPr>
        <p:spPr>
          <a:xfrm>
            <a:off x="0" y="260350"/>
            <a:ext cx="7272338" cy="5761038"/>
          </a:xfrm>
        </p:spPr>
        <p:txBody>
          <a:bodyPr>
            <a:normAutofit/>
          </a:bodyPr>
          <a:lstStyle/>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muestraUsuario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ListIterator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li</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lista.listIterator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Usuario u;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while</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li.hasNext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u = (Usuario) </a:t>
            </a:r>
            <a:r>
              <a:rPr lang="es-MX" sz="2400" dirty="0" err="1">
                <a:latin typeface="MoolBoran" panose="020B0100010101010101" pitchFamily="34" charset="0"/>
                <a:cs typeface="MoolBoran" panose="020B0100010101010101" pitchFamily="34" charset="0"/>
              </a:rPr>
              <a:t>li.next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u.muestraUsuario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a:t>
            </a:r>
            <a:endParaRPr lang="es-MX" sz="2400" dirty="0"/>
          </a:p>
          <a:p>
            <a:pPr marL="0" indent="0">
              <a:lnSpc>
                <a:spcPct val="110000"/>
              </a:lnSpc>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685243142"/>
      </p:ext>
    </p:extLst>
  </p:cSld>
  <p:clrMapOvr>
    <a:overrideClrMapping bg1="dk1" tx1="lt1" bg2="dk2" tx2="lt2" accent1="accent1" accent2="accent2" accent3="accent3" accent4="accent4" accent5="accent5" accent6="accent6" hlink="hlink" folHlink="folHlink"/>
  </p:clrMapOvr>
</p:sld>
</file>

<file path=ppt/slides/slide2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522788" y="2781300"/>
            <a:ext cx="4621212" cy="1531938"/>
          </a:xfrm>
        </p:spPr>
        <p:txBody>
          <a:bodyPr>
            <a:normAutofit/>
          </a:bodyPr>
          <a:lstStyle/>
          <a:p>
            <a:pPr algn="r"/>
            <a:r>
              <a:rPr lang="es-MX" dirty="0"/>
              <a:t>Ejemplo </a:t>
            </a:r>
            <a:r>
              <a:rPr lang="es-MX" dirty="0" err="1"/>
              <a:t>DemoExternalizable</a:t>
            </a:r>
            <a:r>
              <a:rPr lang="es-MX" dirty="0"/>
              <a:t> (6/7)</a:t>
            </a:r>
          </a:p>
        </p:txBody>
      </p:sp>
      <p:sp>
        <p:nvSpPr>
          <p:cNvPr id="3" name="2 Marcador de contenido"/>
          <p:cNvSpPr>
            <a:spLocks noGrp="1"/>
          </p:cNvSpPr>
          <p:nvPr>
            <p:ph idx="4294967295"/>
          </p:nvPr>
        </p:nvSpPr>
        <p:spPr>
          <a:xfrm>
            <a:off x="0" y="333375"/>
            <a:ext cx="6119813" cy="5759450"/>
          </a:xfrm>
        </p:spPr>
        <p:txBody>
          <a:bodyPr>
            <a:normAutofit fontScale="92500" lnSpcReduction="10000"/>
          </a:bodyPr>
          <a:lstStyle/>
          <a:p>
            <a:pPr marL="0" indent="0">
              <a:lnSpc>
                <a:spcPct val="110000"/>
              </a:lnSpc>
              <a:buNone/>
            </a:pPr>
            <a:r>
              <a:rPr lang="es-MX" sz="2400" dirty="0" err="1">
                <a:latin typeface="MoolBoran" panose="020B0100010101010101" pitchFamily="34" charset="0"/>
                <a:cs typeface="MoolBoran" panose="020B0100010101010101" pitchFamily="34" charset="0"/>
              </a:rPr>
              <a:t>class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DemoExternalizable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static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main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args</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throws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IOException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ClassNotFoundException</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("Creando el objeto");</a:t>
            </a:r>
          </a:p>
          <a:p>
            <a:pPr marL="0" indent="0">
              <a:lnSpc>
                <a:spcPct val="110000"/>
              </a:lnSpc>
              <a:buNone/>
            </a:pP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usuarios = {"A","B","C"};</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passwords</a:t>
            </a:r>
            <a:r>
              <a:rPr lang="es-MX" sz="2400" dirty="0">
                <a:latin typeface="MoolBoran" panose="020B0100010101010101" pitchFamily="34" charset="0"/>
                <a:cs typeface="MoolBoran" panose="020B0100010101010101" pitchFamily="34" charset="0"/>
              </a:rPr>
              <a:t> ={"1","2","3"};</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ListaUsuarios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lp</a:t>
            </a: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ListaUsuarios</a:t>
            </a:r>
            <a:r>
              <a:rPr lang="es-MX" sz="2400" dirty="0">
                <a:latin typeface="MoolBoran" panose="020B0100010101010101" pitchFamily="34" charset="0"/>
                <a:cs typeface="MoolBoran" panose="020B0100010101010101" pitchFamily="34" charset="0"/>
              </a:rPr>
              <a:t>(usuarios, </a:t>
            </a:r>
            <a:r>
              <a:rPr lang="es-MX" sz="2400" dirty="0" err="1">
                <a:latin typeface="MoolBoran" panose="020B0100010101010101" pitchFamily="34" charset="0"/>
                <a:cs typeface="MoolBoran" panose="020B0100010101010101" pitchFamily="34" charset="0"/>
              </a:rPr>
              <a:t>passwords</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ObjectOutputStream</a:t>
            </a:r>
            <a:r>
              <a:rPr lang="es-MX" sz="2400" dirty="0">
                <a:latin typeface="MoolBoran" panose="020B0100010101010101" pitchFamily="34" charset="0"/>
                <a:cs typeface="MoolBoran" panose="020B0100010101010101" pitchFamily="34" charset="0"/>
              </a:rPr>
              <a:t> o = </a:t>
            </a:r>
          </a:p>
          <a:p>
            <a:pPr marL="0" indent="0">
              <a:lnSpc>
                <a:spcPct val="110000"/>
              </a:lnSpc>
              <a:buNone/>
            </a:pP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ObjectOutputStream</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FileOutputStream</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objetos.out</a:t>
            </a:r>
            <a:r>
              <a:rPr lang="es-MX" sz="2400" dirty="0">
                <a:latin typeface="MoolBoran" panose="020B0100010101010101" pitchFamily="34" charset="0"/>
                <a:cs typeface="MoolBoran" panose="020B0100010101010101" pitchFamily="34" charset="0"/>
              </a:rPr>
              <a:t>"));</a:t>
            </a:r>
          </a:p>
          <a:p>
            <a:pPr marL="0" indent="0">
              <a:lnSpc>
                <a:spcPct val="110000"/>
              </a:lnSpc>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887915998"/>
      </p:ext>
    </p:extLst>
  </p:cSld>
  <p:clrMapOvr>
    <a:overrideClrMapping bg1="dk1" tx1="lt1" bg2="dk2" tx2="lt2" accent1="accent1" accent2="accent2" accent3="accent3" accent4="accent4" accent5="accent5" accent6="accent6" hlink="hlink" folHlink="folHlink"/>
  </p:clrMapOvr>
</p:sld>
</file>

<file path=ppt/slides/slide2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356100" y="3860800"/>
            <a:ext cx="4787900" cy="1905000"/>
          </a:xfrm>
        </p:spPr>
        <p:txBody>
          <a:bodyPr>
            <a:normAutofit/>
          </a:bodyPr>
          <a:lstStyle/>
          <a:p>
            <a:pPr algn="r"/>
            <a:r>
              <a:rPr lang="es-MX" dirty="0"/>
              <a:t>Ejemplo </a:t>
            </a:r>
            <a:r>
              <a:rPr lang="es-MX" dirty="0" err="1"/>
              <a:t>DemoExternalizable</a:t>
            </a:r>
            <a:r>
              <a:rPr lang="es-MX" dirty="0"/>
              <a:t> (7/7)</a:t>
            </a:r>
          </a:p>
        </p:txBody>
      </p:sp>
      <p:sp>
        <p:nvSpPr>
          <p:cNvPr id="3" name="2 Marcador de contenido"/>
          <p:cNvSpPr>
            <a:spLocks noGrp="1"/>
          </p:cNvSpPr>
          <p:nvPr>
            <p:ph idx="4294967295"/>
          </p:nvPr>
        </p:nvSpPr>
        <p:spPr>
          <a:xfrm>
            <a:off x="0" y="333375"/>
            <a:ext cx="7561263" cy="5759450"/>
          </a:xfrm>
        </p:spPr>
        <p:txBody>
          <a:bodyPr>
            <a:normAutofit/>
          </a:bodyPr>
          <a:lstStyle/>
          <a:p>
            <a:pPr marL="0" indent="0">
              <a:lnSpc>
                <a:spcPct val="110000"/>
              </a:lnSpc>
              <a:buNone/>
            </a:pPr>
            <a:r>
              <a:rPr lang="es-MX" sz="2400" dirty="0" err="1">
                <a:latin typeface="MoolBoran" panose="020B0100010101010101" pitchFamily="34" charset="0"/>
                <a:cs typeface="MoolBoran" panose="020B0100010101010101" pitchFamily="34" charset="0"/>
              </a:rPr>
              <a:t>o.writeObject</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lp</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o.close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nRecuperando</a:t>
            </a:r>
            <a:r>
              <a:rPr lang="es-MX" sz="2400" dirty="0">
                <a:latin typeface="MoolBoran" panose="020B0100010101010101" pitchFamily="34" charset="0"/>
                <a:cs typeface="MoolBoran" panose="020B0100010101010101" pitchFamily="34" charset="0"/>
              </a:rPr>
              <a:t> objeto");</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ObjectInputStream</a:t>
            </a:r>
            <a:r>
              <a:rPr lang="es-MX" sz="2400" dirty="0">
                <a:latin typeface="MoolBoran" panose="020B0100010101010101" pitchFamily="34" charset="0"/>
                <a:cs typeface="MoolBoran" panose="020B0100010101010101" pitchFamily="34" charset="0"/>
              </a:rPr>
              <a:t> in = </a:t>
            </a:r>
          </a:p>
          <a:p>
            <a:pPr marL="0" indent="0">
              <a:lnSpc>
                <a:spcPct val="110000"/>
              </a:lnSpc>
              <a:buNone/>
            </a:pP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ObjectInputStream</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FileInputStream</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objetos.out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lp</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ListaUsuarios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in.readObject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lp.muestraUsuario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a:t>
            </a:r>
          </a:p>
          <a:p>
            <a:pPr marL="0" indent="0">
              <a:lnSpc>
                <a:spcPct val="110000"/>
              </a:lnSpc>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939501667"/>
      </p:ext>
    </p:extLst>
  </p:cSld>
  <p:clrMapOvr>
    <a:overrideClrMapping bg1="dk1" tx1="lt1" bg2="dk2" tx2="lt2" accent1="accent1" accent2="accent2" accent3="accent3" accent4="accent4" accent5="accent5" accent6="accent6" hlink="hlink" folHlink="folHlink"/>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9EF5D4-A926-4BDB-950F-2ABE1989D2EF}"/>
              </a:ext>
            </a:extLst>
          </p:cNvPr>
          <p:cNvSpPr>
            <a:spLocks noGrp="1"/>
          </p:cNvSpPr>
          <p:nvPr>
            <p:ph type="title"/>
          </p:nvPr>
        </p:nvSpPr>
        <p:spPr/>
        <p:txBody>
          <a:bodyPr/>
          <a:lstStyle/>
          <a:p>
            <a:r>
              <a:rPr lang="es-MX" dirty="0" err="1"/>
              <a:t>Serializable</a:t>
            </a:r>
            <a:r>
              <a:rPr lang="es-MX" dirty="0"/>
              <a:t> vs </a:t>
            </a:r>
            <a:r>
              <a:rPr lang="es-MX" dirty="0" err="1"/>
              <a:t>Externalizable</a:t>
            </a:r>
            <a:endParaRPr lang="es-MX" dirty="0"/>
          </a:p>
        </p:txBody>
      </p:sp>
      <p:sp>
        <p:nvSpPr>
          <p:cNvPr id="5" name="Marcador de texto 4">
            <a:extLst>
              <a:ext uri="{FF2B5EF4-FFF2-40B4-BE49-F238E27FC236}">
                <a16:creationId xmlns:a16="http://schemas.microsoft.com/office/drawing/2014/main" id="{B6B42F2E-7435-4DEF-BC70-E347EA63FF8E}"/>
              </a:ext>
            </a:extLst>
          </p:cNvPr>
          <p:cNvSpPr>
            <a:spLocks noGrp="1"/>
          </p:cNvSpPr>
          <p:nvPr>
            <p:ph type="body" idx="1"/>
          </p:nvPr>
        </p:nvSpPr>
        <p:spPr/>
        <p:txBody>
          <a:bodyPr/>
          <a:lstStyle/>
          <a:p>
            <a:pPr algn="ctr"/>
            <a:r>
              <a:rPr lang="es-MX" dirty="0" err="1"/>
              <a:t>Serializable</a:t>
            </a:r>
            <a:endParaRPr lang="es-MX" dirty="0"/>
          </a:p>
        </p:txBody>
      </p:sp>
      <p:sp>
        <p:nvSpPr>
          <p:cNvPr id="3" name="Marcador de contenido 2">
            <a:extLst>
              <a:ext uri="{FF2B5EF4-FFF2-40B4-BE49-F238E27FC236}">
                <a16:creationId xmlns:a16="http://schemas.microsoft.com/office/drawing/2014/main" id="{CFE31003-DB58-4E1C-B787-661E765D85B8}"/>
              </a:ext>
            </a:extLst>
          </p:cNvPr>
          <p:cNvSpPr>
            <a:spLocks noGrp="1"/>
          </p:cNvSpPr>
          <p:nvPr>
            <p:ph sz="half" idx="2"/>
          </p:nvPr>
        </p:nvSpPr>
        <p:spPr/>
        <p:txBody>
          <a:bodyPr>
            <a:normAutofit fontScale="85000" lnSpcReduction="10000"/>
          </a:bodyPr>
          <a:lstStyle/>
          <a:p>
            <a:r>
              <a:rPr lang="es-MX" dirty="0"/>
              <a:t>Se implementa rápidamente.</a:t>
            </a:r>
          </a:p>
          <a:p>
            <a:r>
              <a:rPr lang="es-MX" dirty="0"/>
              <a:t>Es mas restrictiva al:</a:t>
            </a:r>
          </a:p>
          <a:p>
            <a:pPr lvl="1"/>
            <a:r>
              <a:rPr lang="es-MX" dirty="0"/>
              <a:t>Usar el constructor por defecto.</a:t>
            </a:r>
          </a:p>
          <a:p>
            <a:pPr lvl="1"/>
            <a:r>
              <a:rPr lang="es-MX" dirty="0"/>
              <a:t>Se vuelve responsable de los atributos no accesibles de la clase padre.</a:t>
            </a:r>
          </a:p>
          <a:p>
            <a:r>
              <a:rPr lang="es-MX" dirty="0"/>
              <a:t>Tiene un rendimiento menos.</a:t>
            </a:r>
          </a:p>
        </p:txBody>
      </p:sp>
      <p:sp>
        <p:nvSpPr>
          <p:cNvPr id="6" name="Marcador de texto 5">
            <a:extLst>
              <a:ext uri="{FF2B5EF4-FFF2-40B4-BE49-F238E27FC236}">
                <a16:creationId xmlns:a16="http://schemas.microsoft.com/office/drawing/2014/main" id="{7E953AF8-A6FD-438C-8688-0E61F13E09F9}"/>
              </a:ext>
            </a:extLst>
          </p:cNvPr>
          <p:cNvSpPr>
            <a:spLocks noGrp="1"/>
          </p:cNvSpPr>
          <p:nvPr>
            <p:ph type="body" sz="quarter" idx="3"/>
          </p:nvPr>
        </p:nvSpPr>
        <p:spPr/>
        <p:txBody>
          <a:bodyPr/>
          <a:lstStyle/>
          <a:p>
            <a:pPr algn="ctr"/>
            <a:r>
              <a:rPr lang="es-MX" dirty="0" err="1"/>
              <a:t>Externalizable</a:t>
            </a:r>
            <a:endParaRPr lang="es-MX" dirty="0"/>
          </a:p>
        </p:txBody>
      </p:sp>
      <p:sp>
        <p:nvSpPr>
          <p:cNvPr id="4" name="Marcador de contenido 3">
            <a:extLst>
              <a:ext uri="{FF2B5EF4-FFF2-40B4-BE49-F238E27FC236}">
                <a16:creationId xmlns:a16="http://schemas.microsoft.com/office/drawing/2014/main" id="{CA9BF4FD-6AE7-4453-BE57-7176E2545A54}"/>
              </a:ext>
            </a:extLst>
          </p:cNvPr>
          <p:cNvSpPr>
            <a:spLocks noGrp="1"/>
          </p:cNvSpPr>
          <p:nvPr>
            <p:ph sz="quarter" idx="4"/>
          </p:nvPr>
        </p:nvSpPr>
        <p:spPr/>
        <p:txBody>
          <a:bodyPr>
            <a:normAutofit fontScale="85000" lnSpcReduction="10000"/>
          </a:bodyPr>
          <a:lstStyle/>
          <a:p>
            <a:r>
              <a:rPr lang="es-MX" dirty="0"/>
              <a:t>El programador debe implementar el método de serialización.</a:t>
            </a:r>
          </a:p>
          <a:p>
            <a:r>
              <a:rPr lang="es-MX" dirty="0"/>
              <a:t>Útil cuando no se puede implementar </a:t>
            </a:r>
            <a:r>
              <a:rPr lang="es-MX" dirty="0" err="1"/>
              <a:t>serializable</a:t>
            </a:r>
            <a:r>
              <a:rPr lang="es-MX" dirty="0"/>
              <a:t>.</a:t>
            </a:r>
          </a:p>
          <a:p>
            <a:r>
              <a:rPr lang="es-MX" dirty="0"/>
              <a:t>Da un mejor rendimiento.</a:t>
            </a:r>
          </a:p>
          <a:p>
            <a:pPr marL="0" indent="0">
              <a:buNone/>
            </a:pPr>
            <a:endParaRPr lang="es-MX" dirty="0"/>
          </a:p>
        </p:txBody>
      </p:sp>
    </p:spTree>
    <p:extLst>
      <p:ext uri="{BB962C8B-B14F-4D97-AF65-F5344CB8AC3E}">
        <p14:creationId xmlns:p14="http://schemas.microsoft.com/office/powerpoint/2010/main" val="3228748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¿Qué es un socket?</a:t>
            </a:r>
          </a:p>
        </p:txBody>
      </p:sp>
      <p:pic>
        <p:nvPicPr>
          <p:cNvPr id="7" name="Marcador de contenido 6">
            <a:extLst>
              <a:ext uri="{FF2B5EF4-FFF2-40B4-BE49-F238E27FC236}">
                <a16:creationId xmlns:a16="http://schemas.microsoft.com/office/drawing/2014/main" id="{4ECD20C7-B780-4DCC-8C15-3B5A690AF7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163" y="2074069"/>
            <a:ext cx="6096000" cy="3333750"/>
          </a:xfrm>
        </p:spPr>
      </p:pic>
      <p:sp>
        <p:nvSpPr>
          <p:cNvPr id="8" name="CuadroTexto 7">
            <a:extLst>
              <a:ext uri="{FF2B5EF4-FFF2-40B4-BE49-F238E27FC236}">
                <a16:creationId xmlns:a16="http://schemas.microsoft.com/office/drawing/2014/main" id="{62E13AEF-C44F-409D-A151-1E0CE7845885}"/>
              </a:ext>
            </a:extLst>
          </p:cNvPr>
          <p:cNvSpPr txBox="1"/>
          <p:nvPr/>
        </p:nvSpPr>
        <p:spPr>
          <a:xfrm>
            <a:off x="3707904" y="6398696"/>
            <a:ext cx="5254772" cy="369332"/>
          </a:xfrm>
          <a:prstGeom prst="rect">
            <a:avLst/>
          </a:prstGeom>
          <a:noFill/>
        </p:spPr>
        <p:txBody>
          <a:bodyPr wrap="none" rtlCol="0">
            <a:spAutoFit/>
          </a:bodyPr>
          <a:lstStyle/>
          <a:p>
            <a:r>
              <a:rPr lang="es-MX" dirty="0"/>
              <a:t>Licencia </a:t>
            </a:r>
            <a:r>
              <a:rPr lang="es-MX" dirty="0" err="1"/>
              <a:t>Creative</a:t>
            </a:r>
            <a:r>
              <a:rPr lang="es-MX" dirty="0"/>
              <a:t> </a:t>
            </a:r>
            <a:r>
              <a:rPr lang="es-MX" dirty="0" err="1"/>
              <a:t>Common</a:t>
            </a:r>
            <a:r>
              <a:rPr lang="es-MX" dirty="0"/>
              <a:t> CCO, Tumisu@pixabay.com</a:t>
            </a:r>
          </a:p>
        </p:txBody>
      </p:sp>
    </p:spTree>
    <p:extLst>
      <p:ext uri="{BB962C8B-B14F-4D97-AF65-F5344CB8AC3E}">
        <p14:creationId xmlns:p14="http://schemas.microsoft.com/office/powerpoint/2010/main" val="1601382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Sockets</a:t>
            </a:r>
            <a:br>
              <a:rPr lang="es-MX" dirty="0"/>
            </a:br>
            <a:endParaRPr lang="es-MX" dirty="0"/>
          </a:p>
        </p:txBody>
      </p:sp>
      <p:sp>
        <p:nvSpPr>
          <p:cNvPr id="3" name="2 Marcador de contenido"/>
          <p:cNvSpPr>
            <a:spLocks noGrp="1"/>
          </p:cNvSpPr>
          <p:nvPr>
            <p:ph idx="1"/>
          </p:nvPr>
        </p:nvSpPr>
        <p:spPr/>
        <p:txBody>
          <a:bodyPr>
            <a:normAutofit/>
          </a:bodyPr>
          <a:lstStyle/>
          <a:p>
            <a:r>
              <a:rPr lang="es-MX" sz="2400" dirty="0"/>
              <a:t>Un </a:t>
            </a:r>
            <a:r>
              <a:rPr lang="es-MX" sz="2400" i="1" dirty="0"/>
              <a:t>socket</a:t>
            </a:r>
            <a:r>
              <a:rPr lang="es-MX" sz="2400" dirty="0"/>
              <a:t> es una abstracción.</a:t>
            </a:r>
          </a:p>
          <a:p>
            <a:r>
              <a:rPr lang="es-MX" sz="2400" dirty="0"/>
              <a:t>Sirve para enviar y recibir datos.</a:t>
            </a:r>
          </a:p>
          <a:p>
            <a:r>
              <a:rPr lang="es-MX" sz="2400" dirty="0"/>
              <a:t>Igual que una aplicación para leer o escribir datos de algún tipo de almacenamiento.</a:t>
            </a:r>
          </a:p>
          <a:p>
            <a:r>
              <a:rPr lang="es-MX" sz="2400" dirty="0"/>
              <a:t>Es una aplicación para enviar o recibir datos a través de la red.</a:t>
            </a:r>
          </a:p>
          <a:p>
            <a:endParaRPr lang="es-MX" sz="2400" dirty="0"/>
          </a:p>
        </p:txBody>
      </p:sp>
    </p:spTree>
    <p:extLst>
      <p:ext uri="{BB962C8B-B14F-4D97-AF65-F5344CB8AC3E}">
        <p14:creationId xmlns:p14="http://schemas.microsoft.com/office/powerpoint/2010/main" val="2345480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Sockets</a:t>
            </a:r>
            <a:br>
              <a:rPr lang="es-MX" dirty="0"/>
            </a:br>
            <a:endParaRPr lang="es-MX" dirty="0"/>
          </a:p>
        </p:txBody>
      </p:sp>
      <p:sp>
        <p:nvSpPr>
          <p:cNvPr id="3" name="2 Marcador de contenido"/>
          <p:cNvSpPr>
            <a:spLocks noGrp="1"/>
          </p:cNvSpPr>
          <p:nvPr>
            <p:ph idx="1"/>
          </p:nvPr>
        </p:nvSpPr>
        <p:spPr/>
        <p:txBody>
          <a:bodyPr>
            <a:normAutofit lnSpcReduction="10000"/>
          </a:bodyPr>
          <a:lstStyle/>
          <a:p>
            <a:r>
              <a:rPr lang="es-MX" sz="2400" dirty="0"/>
              <a:t>La información escrita en un socket se puede leer en otra máquina a la que esté conectada.</a:t>
            </a:r>
          </a:p>
          <a:p>
            <a:r>
              <a:rPr lang="es-MX" sz="2400" dirty="0"/>
              <a:t>Diferentes tipos de sockets corresponden a diferentes tipos de protocolos.</a:t>
            </a:r>
          </a:p>
          <a:p>
            <a:r>
              <a:rPr lang="es-MX" sz="2400" dirty="0"/>
              <a:t>Solo trabajaremos con sockets de TCP/IP.</a:t>
            </a:r>
          </a:p>
          <a:p>
            <a:r>
              <a:rPr lang="es-MX" sz="2400" dirty="0"/>
              <a:t>Sockets de flujo representan el extremo de una conexión TCP.</a:t>
            </a:r>
          </a:p>
          <a:p>
            <a:endParaRPr lang="es-MX" sz="2400" dirty="0"/>
          </a:p>
          <a:p>
            <a:endParaRPr lang="es-MX" sz="2400" dirty="0"/>
          </a:p>
        </p:txBody>
      </p:sp>
    </p:spTree>
    <p:extLst>
      <p:ext uri="{BB962C8B-B14F-4D97-AF65-F5344CB8AC3E}">
        <p14:creationId xmlns:p14="http://schemas.microsoft.com/office/powerpoint/2010/main" val="4286892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Sockets</a:t>
            </a:r>
          </a:p>
        </p:txBody>
      </p:sp>
      <p:sp>
        <p:nvSpPr>
          <p:cNvPr id="3" name="2 Marcador de contenido"/>
          <p:cNvSpPr>
            <a:spLocks noGrp="1"/>
          </p:cNvSpPr>
          <p:nvPr>
            <p:ph idx="1"/>
          </p:nvPr>
        </p:nvSpPr>
        <p:spPr/>
        <p:txBody>
          <a:bodyPr>
            <a:normAutofit/>
          </a:bodyPr>
          <a:lstStyle/>
          <a:p>
            <a:r>
              <a:rPr lang="es-MX" sz="2800" dirty="0"/>
              <a:t>Sockets de datagrama son un servicio de mejor esfuerzo para el envió individual de datos.</a:t>
            </a:r>
          </a:p>
          <a:p>
            <a:r>
              <a:rPr lang="es-MX" sz="2800" dirty="0"/>
              <a:t>Un socket TCP/IP se identifica con un número de puerto y una dirección IP.</a:t>
            </a:r>
          </a:p>
        </p:txBody>
      </p:sp>
    </p:spTree>
    <p:extLst>
      <p:ext uri="{BB962C8B-B14F-4D97-AF65-F5344CB8AC3E}">
        <p14:creationId xmlns:p14="http://schemas.microsoft.com/office/powerpoint/2010/main" val="2980987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901700" y="288925"/>
            <a:ext cx="8242300" cy="1049338"/>
          </a:xfrm>
        </p:spPr>
        <p:txBody>
          <a:bodyPr>
            <a:normAutofit/>
          </a:bodyPr>
          <a:lstStyle/>
          <a:p>
            <a:r>
              <a:rPr lang="es-MX" dirty="0"/>
              <a:t>Relación lógica entre aplicaciones sockets, protocolos y puertos</a:t>
            </a:r>
          </a:p>
        </p:txBody>
      </p:sp>
      <p:sp>
        <p:nvSpPr>
          <p:cNvPr id="3" name="Elipse 2">
            <a:extLst>
              <a:ext uri="{FF2B5EF4-FFF2-40B4-BE49-F238E27FC236}">
                <a16:creationId xmlns:a16="http://schemas.microsoft.com/office/drawing/2014/main" id="{7A1429BE-8426-4395-BEF4-A453D5A4E772}"/>
              </a:ext>
            </a:extLst>
          </p:cNvPr>
          <p:cNvSpPr/>
          <p:nvPr/>
        </p:nvSpPr>
        <p:spPr>
          <a:xfrm>
            <a:off x="2454389" y="1904195"/>
            <a:ext cx="1181508" cy="74200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CuadroTexto 3">
            <a:extLst>
              <a:ext uri="{FF2B5EF4-FFF2-40B4-BE49-F238E27FC236}">
                <a16:creationId xmlns:a16="http://schemas.microsoft.com/office/drawing/2014/main" id="{58850914-A400-4475-81DD-7DC9D7B7EB4E}"/>
              </a:ext>
            </a:extLst>
          </p:cNvPr>
          <p:cNvSpPr txBox="1"/>
          <p:nvPr/>
        </p:nvSpPr>
        <p:spPr>
          <a:xfrm>
            <a:off x="2483768" y="2276872"/>
            <a:ext cx="184731" cy="369332"/>
          </a:xfrm>
          <a:prstGeom prst="rect">
            <a:avLst/>
          </a:prstGeom>
          <a:noFill/>
        </p:spPr>
        <p:txBody>
          <a:bodyPr wrap="none" rtlCol="0">
            <a:spAutoFit/>
          </a:bodyPr>
          <a:lstStyle/>
          <a:p>
            <a:endParaRPr lang="es-MX" dirty="0"/>
          </a:p>
        </p:txBody>
      </p:sp>
      <p:sp>
        <p:nvSpPr>
          <p:cNvPr id="9" name="Elipse 8">
            <a:extLst>
              <a:ext uri="{FF2B5EF4-FFF2-40B4-BE49-F238E27FC236}">
                <a16:creationId xmlns:a16="http://schemas.microsoft.com/office/drawing/2014/main" id="{C3C1E2FF-0E8B-4694-B96C-94771C9CE4F0}"/>
              </a:ext>
            </a:extLst>
          </p:cNvPr>
          <p:cNvSpPr/>
          <p:nvPr/>
        </p:nvSpPr>
        <p:spPr>
          <a:xfrm>
            <a:off x="5096769" y="1904194"/>
            <a:ext cx="1181508" cy="74200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a:extLst>
              <a:ext uri="{FF2B5EF4-FFF2-40B4-BE49-F238E27FC236}">
                <a16:creationId xmlns:a16="http://schemas.microsoft.com/office/drawing/2014/main" id="{3CD01EC5-98D7-47EC-BAC3-1DCAAB49068D}"/>
              </a:ext>
            </a:extLst>
          </p:cNvPr>
          <p:cNvSpPr/>
          <p:nvPr/>
        </p:nvSpPr>
        <p:spPr>
          <a:xfrm>
            <a:off x="3758918" y="1904194"/>
            <a:ext cx="1181508" cy="74200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E6CD9D98-03AE-46DE-BFE1-B443BA7EBB21}"/>
              </a:ext>
            </a:extLst>
          </p:cNvPr>
          <p:cNvSpPr/>
          <p:nvPr/>
        </p:nvSpPr>
        <p:spPr>
          <a:xfrm>
            <a:off x="2134951" y="3087118"/>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D4AED16C-9AD0-4503-9679-7A6C246403E8}"/>
              </a:ext>
            </a:extLst>
          </p:cNvPr>
          <p:cNvSpPr/>
          <p:nvPr/>
        </p:nvSpPr>
        <p:spPr>
          <a:xfrm>
            <a:off x="3773362" y="3092798"/>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03F6492C-7DF6-472E-8C9F-35B20FF5782F}"/>
              </a:ext>
            </a:extLst>
          </p:cNvPr>
          <p:cNvSpPr/>
          <p:nvPr/>
        </p:nvSpPr>
        <p:spPr>
          <a:xfrm>
            <a:off x="2668499" y="3087118"/>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B2C05767-B23C-42D5-92D4-5BF60BBA0D03}"/>
              </a:ext>
            </a:extLst>
          </p:cNvPr>
          <p:cNvSpPr/>
          <p:nvPr/>
        </p:nvSpPr>
        <p:spPr>
          <a:xfrm>
            <a:off x="3168683" y="3311369"/>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3C8DA3DA-36ED-4247-AEDD-4179BF037762}"/>
              </a:ext>
            </a:extLst>
          </p:cNvPr>
          <p:cNvSpPr/>
          <p:nvPr/>
        </p:nvSpPr>
        <p:spPr>
          <a:xfrm>
            <a:off x="3330147" y="3303761"/>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7AD8599E-DDCE-4D3E-B8FE-0E163ECBC99A}"/>
              </a:ext>
            </a:extLst>
          </p:cNvPr>
          <p:cNvSpPr/>
          <p:nvPr/>
        </p:nvSpPr>
        <p:spPr>
          <a:xfrm>
            <a:off x="3482547" y="3303761"/>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33B86CCA-E273-430C-816B-A08126027979}"/>
              </a:ext>
            </a:extLst>
          </p:cNvPr>
          <p:cNvSpPr/>
          <p:nvPr/>
        </p:nvSpPr>
        <p:spPr>
          <a:xfrm>
            <a:off x="5251338" y="3069619"/>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DB40F9BE-78A4-430C-A4F5-2F76BB194E12}"/>
              </a:ext>
            </a:extLst>
          </p:cNvPr>
          <p:cNvSpPr/>
          <p:nvPr/>
        </p:nvSpPr>
        <p:spPr>
          <a:xfrm>
            <a:off x="6889749" y="3075299"/>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621D5189-B39A-42CA-A333-177827EE5BCF}"/>
              </a:ext>
            </a:extLst>
          </p:cNvPr>
          <p:cNvSpPr/>
          <p:nvPr/>
        </p:nvSpPr>
        <p:spPr>
          <a:xfrm>
            <a:off x="5784886" y="3069619"/>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37">
            <a:extLst>
              <a:ext uri="{FF2B5EF4-FFF2-40B4-BE49-F238E27FC236}">
                <a16:creationId xmlns:a16="http://schemas.microsoft.com/office/drawing/2014/main" id="{76CB3931-92C0-4D61-84BC-197E0B4DBB86}"/>
              </a:ext>
            </a:extLst>
          </p:cNvPr>
          <p:cNvSpPr/>
          <p:nvPr/>
        </p:nvSpPr>
        <p:spPr>
          <a:xfrm>
            <a:off x="6285070" y="3293870"/>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F0F1481A-D86C-4CC4-867A-6DA685EEB51E}"/>
              </a:ext>
            </a:extLst>
          </p:cNvPr>
          <p:cNvSpPr/>
          <p:nvPr/>
        </p:nvSpPr>
        <p:spPr>
          <a:xfrm>
            <a:off x="6446534" y="3286262"/>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875B45C7-E648-44EE-9EF8-1F05C0DCD95F}"/>
              </a:ext>
            </a:extLst>
          </p:cNvPr>
          <p:cNvSpPr/>
          <p:nvPr/>
        </p:nvSpPr>
        <p:spPr>
          <a:xfrm>
            <a:off x="6598934" y="3286262"/>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40">
            <a:extLst>
              <a:ext uri="{FF2B5EF4-FFF2-40B4-BE49-F238E27FC236}">
                <a16:creationId xmlns:a16="http://schemas.microsoft.com/office/drawing/2014/main" id="{A20E36E1-67CB-4B8A-9734-9E2F0D86872F}"/>
              </a:ext>
            </a:extLst>
          </p:cNvPr>
          <p:cNvSpPr/>
          <p:nvPr/>
        </p:nvSpPr>
        <p:spPr>
          <a:xfrm>
            <a:off x="2937091" y="5253300"/>
            <a:ext cx="3191065" cy="53576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b="1" dirty="0">
                <a:solidFill>
                  <a:schemeClr val="tx1"/>
                </a:solidFill>
              </a:rPr>
              <a:t>IP</a:t>
            </a:r>
            <a:endParaRPr lang="es-MX" b="1" dirty="0">
              <a:solidFill>
                <a:schemeClr val="tx1"/>
              </a:solidFill>
            </a:endParaRPr>
          </a:p>
        </p:txBody>
      </p:sp>
      <p:sp>
        <p:nvSpPr>
          <p:cNvPr id="44" name="Rectángulo 43">
            <a:extLst>
              <a:ext uri="{FF2B5EF4-FFF2-40B4-BE49-F238E27FC236}">
                <a16:creationId xmlns:a16="http://schemas.microsoft.com/office/drawing/2014/main" id="{F3C03740-2387-4A07-A4B1-BAD0D9E6B7DF}"/>
              </a:ext>
            </a:extLst>
          </p:cNvPr>
          <p:cNvSpPr/>
          <p:nvPr/>
        </p:nvSpPr>
        <p:spPr>
          <a:xfrm>
            <a:off x="2939677" y="4721846"/>
            <a:ext cx="1599307" cy="53576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b="1" dirty="0">
                <a:solidFill>
                  <a:schemeClr val="tx1"/>
                </a:solidFill>
              </a:rPr>
              <a:t>TCP</a:t>
            </a:r>
            <a:endParaRPr lang="es-MX" b="1" dirty="0">
              <a:solidFill>
                <a:schemeClr val="tx1"/>
              </a:solidFill>
            </a:endParaRPr>
          </a:p>
        </p:txBody>
      </p:sp>
      <p:sp>
        <p:nvSpPr>
          <p:cNvPr id="45" name="Rectángulo 44">
            <a:extLst>
              <a:ext uri="{FF2B5EF4-FFF2-40B4-BE49-F238E27FC236}">
                <a16:creationId xmlns:a16="http://schemas.microsoft.com/office/drawing/2014/main" id="{96668CF3-0AA2-4566-862F-7BB34673C935}"/>
              </a:ext>
            </a:extLst>
          </p:cNvPr>
          <p:cNvSpPr/>
          <p:nvPr/>
        </p:nvSpPr>
        <p:spPr>
          <a:xfrm>
            <a:off x="4532623" y="4725144"/>
            <a:ext cx="1599307" cy="53576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b="1" dirty="0">
                <a:solidFill>
                  <a:schemeClr val="tx1"/>
                </a:solidFill>
              </a:rPr>
              <a:t>UDP</a:t>
            </a:r>
            <a:endParaRPr lang="es-MX" b="1" dirty="0">
              <a:solidFill>
                <a:schemeClr val="tx1"/>
              </a:solidFill>
            </a:endParaRPr>
          </a:p>
        </p:txBody>
      </p:sp>
      <p:cxnSp>
        <p:nvCxnSpPr>
          <p:cNvPr id="46" name="Conector recto de flecha 45">
            <a:extLst>
              <a:ext uri="{FF2B5EF4-FFF2-40B4-BE49-F238E27FC236}">
                <a16:creationId xmlns:a16="http://schemas.microsoft.com/office/drawing/2014/main" id="{548B9E3A-B332-4F34-8599-44856C2F9FF6}"/>
              </a:ext>
            </a:extLst>
          </p:cNvPr>
          <p:cNvCxnSpPr/>
          <p:nvPr/>
        </p:nvCxnSpPr>
        <p:spPr>
          <a:xfrm flipV="1">
            <a:off x="2937091"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16A6BBCA-F0C4-4E82-8989-4AD796C4AC70}"/>
              </a:ext>
            </a:extLst>
          </p:cNvPr>
          <p:cNvCxnSpPr/>
          <p:nvPr/>
        </p:nvCxnSpPr>
        <p:spPr>
          <a:xfrm flipV="1">
            <a:off x="327585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7E479BC1-3E3E-4775-A8CC-53CFDDEC3A8E}"/>
              </a:ext>
            </a:extLst>
          </p:cNvPr>
          <p:cNvCxnSpPr/>
          <p:nvPr/>
        </p:nvCxnSpPr>
        <p:spPr>
          <a:xfrm flipV="1">
            <a:off x="363589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657638D1-5118-4897-A8D5-983E3D626F0D}"/>
              </a:ext>
            </a:extLst>
          </p:cNvPr>
          <p:cNvCxnSpPr/>
          <p:nvPr/>
        </p:nvCxnSpPr>
        <p:spPr>
          <a:xfrm flipV="1">
            <a:off x="4283968"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D4BC6C42-BFF1-490C-844A-ED281D4A5627}"/>
              </a:ext>
            </a:extLst>
          </p:cNvPr>
          <p:cNvCxnSpPr/>
          <p:nvPr/>
        </p:nvCxnSpPr>
        <p:spPr>
          <a:xfrm flipV="1">
            <a:off x="471601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10FFD796-73FA-4B75-9B45-96B04ADD0CF5}"/>
              </a:ext>
            </a:extLst>
          </p:cNvPr>
          <p:cNvCxnSpPr/>
          <p:nvPr/>
        </p:nvCxnSpPr>
        <p:spPr>
          <a:xfrm flipV="1">
            <a:off x="507605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0CBCF6D7-9128-4EC0-83F0-700B5AEBCC2F}"/>
              </a:ext>
            </a:extLst>
          </p:cNvPr>
          <p:cNvCxnSpPr/>
          <p:nvPr/>
        </p:nvCxnSpPr>
        <p:spPr>
          <a:xfrm flipV="1">
            <a:off x="543609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7A8D1C75-64C7-48D2-B170-281E61BC2571}"/>
              </a:ext>
            </a:extLst>
          </p:cNvPr>
          <p:cNvCxnSpPr/>
          <p:nvPr/>
        </p:nvCxnSpPr>
        <p:spPr>
          <a:xfrm flipV="1">
            <a:off x="612815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F409FDCA-3814-45A3-83F4-17D6734C2BC5}"/>
              </a:ext>
            </a:extLst>
          </p:cNvPr>
          <p:cNvSpPr/>
          <p:nvPr/>
        </p:nvSpPr>
        <p:spPr>
          <a:xfrm>
            <a:off x="3779912" y="4516728"/>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55">
            <a:extLst>
              <a:ext uri="{FF2B5EF4-FFF2-40B4-BE49-F238E27FC236}">
                <a16:creationId xmlns:a16="http://schemas.microsoft.com/office/drawing/2014/main" id="{66BCFF74-DF29-4958-9DF3-D2ADF33E04AB}"/>
              </a:ext>
            </a:extLst>
          </p:cNvPr>
          <p:cNvSpPr/>
          <p:nvPr/>
        </p:nvSpPr>
        <p:spPr>
          <a:xfrm>
            <a:off x="3941376" y="4509120"/>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56">
            <a:extLst>
              <a:ext uri="{FF2B5EF4-FFF2-40B4-BE49-F238E27FC236}">
                <a16:creationId xmlns:a16="http://schemas.microsoft.com/office/drawing/2014/main" id="{E1A8928E-736E-4F84-B01A-CB6C2130494E}"/>
              </a:ext>
            </a:extLst>
          </p:cNvPr>
          <p:cNvSpPr/>
          <p:nvPr/>
        </p:nvSpPr>
        <p:spPr>
          <a:xfrm>
            <a:off x="4093776" y="4509120"/>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57">
            <a:extLst>
              <a:ext uri="{FF2B5EF4-FFF2-40B4-BE49-F238E27FC236}">
                <a16:creationId xmlns:a16="http://schemas.microsoft.com/office/drawing/2014/main" id="{FB334A54-974E-4AF8-B284-ECD2DBE6912A}"/>
              </a:ext>
            </a:extLst>
          </p:cNvPr>
          <p:cNvSpPr/>
          <p:nvPr/>
        </p:nvSpPr>
        <p:spPr>
          <a:xfrm>
            <a:off x="5623618" y="4516728"/>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C206CB04-11DD-429C-BB29-628C9260B005}"/>
              </a:ext>
            </a:extLst>
          </p:cNvPr>
          <p:cNvSpPr/>
          <p:nvPr/>
        </p:nvSpPr>
        <p:spPr>
          <a:xfrm>
            <a:off x="5785082" y="4509120"/>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5F8B49FE-96A7-4826-8CDD-842BBF64F13D}"/>
              </a:ext>
            </a:extLst>
          </p:cNvPr>
          <p:cNvSpPr/>
          <p:nvPr/>
        </p:nvSpPr>
        <p:spPr>
          <a:xfrm>
            <a:off x="5937482" y="4509120"/>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CuadroTexto 46">
            <a:extLst>
              <a:ext uri="{FF2B5EF4-FFF2-40B4-BE49-F238E27FC236}">
                <a16:creationId xmlns:a16="http://schemas.microsoft.com/office/drawing/2014/main" id="{CDB9BE29-302D-44AE-AF5F-18654B701E33}"/>
              </a:ext>
            </a:extLst>
          </p:cNvPr>
          <p:cNvSpPr txBox="1"/>
          <p:nvPr/>
        </p:nvSpPr>
        <p:spPr>
          <a:xfrm>
            <a:off x="6390355" y="4322805"/>
            <a:ext cx="2343270" cy="369332"/>
          </a:xfrm>
          <a:prstGeom prst="rect">
            <a:avLst/>
          </a:prstGeom>
          <a:noFill/>
        </p:spPr>
        <p:txBody>
          <a:bodyPr wrap="none" rtlCol="0">
            <a:spAutoFit/>
          </a:bodyPr>
          <a:lstStyle/>
          <a:p>
            <a:r>
              <a:rPr lang="es-MX" dirty="0"/>
              <a:t>1 a 65535 puertos UDP</a:t>
            </a:r>
          </a:p>
        </p:txBody>
      </p:sp>
      <p:sp>
        <p:nvSpPr>
          <p:cNvPr id="62" name="CuadroTexto 61">
            <a:extLst>
              <a:ext uri="{FF2B5EF4-FFF2-40B4-BE49-F238E27FC236}">
                <a16:creationId xmlns:a16="http://schemas.microsoft.com/office/drawing/2014/main" id="{6B6D7B42-106D-4B76-840B-67036D05D425}"/>
              </a:ext>
            </a:extLst>
          </p:cNvPr>
          <p:cNvSpPr txBox="1"/>
          <p:nvPr/>
        </p:nvSpPr>
        <p:spPr>
          <a:xfrm>
            <a:off x="457200" y="4307325"/>
            <a:ext cx="2284023" cy="369332"/>
          </a:xfrm>
          <a:prstGeom prst="rect">
            <a:avLst/>
          </a:prstGeom>
          <a:noFill/>
        </p:spPr>
        <p:txBody>
          <a:bodyPr wrap="none" rtlCol="0">
            <a:spAutoFit/>
          </a:bodyPr>
          <a:lstStyle/>
          <a:p>
            <a:r>
              <a:rPr lang="es-MX" dirty="0"/>
              <a:t>1 a 65535 puertos TCP</a:t>
            </a:r>
          </a:p>
        </p:txBody>
      </p:sp>
      <p:sp>
        <p:nvSpPr>
          <p:cNvPr id="61" name="CuadroTexto 60">
            <a:extLst>
              <a:ext uri="{FF2B5EF4-FFF2-40B4-BE49-F238E27FC236}">
                <a16:creationId xmlns:a16="http://schemas.microsoft.com/office/drawing/2014/main" id="{40A9DAD1-1927-4336-A24B-DFD6EF61437D}"/>
              </a:ext>
            </a:extLst>
          </p:cNvPr>
          <p:cNvSpPr txBox="1"/>
          <p:nvPr/>
        </p:nvSpPr>
        <p:spPr>
          <a:xfrm>
            <a:off x="757015" y="3081943"/>
            <a:ext cx="1290161" cy="369332"/>
          </a:xfrm>
          <a:prstGeom prst="rect">
            <a:avLst/>
          </a:prstGeom>
          <a:noFill/>
        </p:spPr>
        <p:txBody>
          <a:bodyPr wrap="none" rtlCol="0">
            <a:spAutoFit/>
          </a:bodyPr>
          <a:lstStyle/>
          <a:p>
            <a:r>
              <a:rPr lang="es-MX" dirty="0"/>
              <a:t>Sockets TCP</a:t>
            </a:r>
          </a:p>
        </p:txBody>
      </p:sp>
      <p:sp>
        <p:nvSpPr>
          <p:cNvPr id="64" name="CuadroTexto 63">
            <a:extLst>
              <a:ext uri="{FF2B5EF4-FFF2-40B4-BE49-F238E27FC236}">
                <a16:creationId xmlns:a16="http://schemas.microsoft.com/office/drawing/2014/main" id="{ED76F2B1-6860-42F3-BCF1-43BF61F158A8}"/>
              </a:ext>
            </a:extLst>
          </p:cNvPr>
          <p:cNvSpPr txBox="1"/>
          <p:nvPr/>
        </p:nvSpPr>
        <p:spPr>
          <a:xfrm>
            <a:off x="7349531" y="3055527"/>
            <a:ext cx="1349408" cy="369332"/>
          </a:xfrm>
          <a:prstGeom prst="rect">
            <a:avLst/>
          </a:prstGeom>
          <a:noFill/>
        </p:spPr>
        <p:txBody>
          <a:bodyPr wrap="none" rtlCol="0">
            <a:spAutoFit/>
          </a:bodyPr>
          <a:lstStyle/>
          <a:p>
            <a:r>
              <a:rPr lang="es-MX" dirty="0"/>
              <a:t>Sockets UDP</a:t>
            </a:r>
          </a:p>
        </p:txBody>
      </p:sp>
      <p:sp>
        <p:nvSpPr>
          <p:cNvPr id="63" name="CuadroTexto 62">
            <a:extLst>
              <a:ext uri="{FF2B5EF4-FFF2-40B4-BE49-F238E27FC236}">
                <a16:creationId xmlns:a16="http://schemas.microsoft.com/office/drawing/2014/main" id="{9A465853-B399-488F-AC2B-C9984BAB54F2}"/>
              </a:ext>
            </a:extLst>
          </p:cNvPr>
          <p:cNvSpPr txBox="1"/>
          <p:nvPr/>
        </p:nvSpPr>
        <p:spPr>
          <a:xfrm>
            <a:off x="655468" y="2099920"/>
            <a:ext cx="1351332" cy="369332"/>
          </a:xfrm>
          <a:prstGeom prst="rect">
            <a:avLst/>
          </a:prstGeom>
          <a:noFill/>
        </p:spPr>
        <p:txBody>
          <a:bodyPr wrap="none" rtlCol="0">
            <a:spAutoFit/>
          </a:bodyPr>
          <a:lstStyle/>
          <a:p>
            <a:r>
              <a:rPr lang="es-MX" dirty="0"/>
              <a:t>Aplicaciones</a:t>
            </a:r>
          </a:p>
        </p:txBody>
      </p:sp>
      <p:cxnSp>
        <p:nvCxnSpPr>
          <p:cNvPr id="66" name="Conector recto 65">
            <a:extLst>
              <a:ext uri="{FF2B5EF4-FFF2-40B4-BE49-F238E27FC236}">
                <a16:creationId xmlns:a16="http://schemas.microsoft.com/office/drawing/2014/main" id="{4B7452A0-3CFB-48D0-83A1-675049C3A096}"/>
              </a:ext>
            </a:extLst>
          </p:cNvPr>
          <p:cNvCxnSpPr>
            <a:cxnSpLocks/>
            <a:stCxn id="9" idx="4"/>
            <a:endCxn id="37" idx="0"/>
          </p:cNvCxnSpPr>
          <p:nvPr/>
        </p:nvCxnSpPr>
        <p:spPr>
          <a:xfrm>
            <a:off x="5687523" y="2646203"/>
            <a:ext cx="256069" cy="42341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85DC7094-E57D-43A5-B7AD-E4FF94279FB5}"/>
              </a:ext>
            </a:extLst>
          </p:cNvPr>
          <p:cNvCxnSpPr>
            <a:cxnSpLocks/>
            <a:stCxn id="10" idx="5"/>
            <a:endCxn id="35" idx="0"/>
          </p:cNvCxnSpPr>
          <p:nvPr/>
        </p:nvCxnSpPr>
        <p:spPr>
          <a:xfrm>
            <a:off x="4767398" y="2537538"/>
            <a:ext cx="642646" cy="53208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B8DE8808-4E79-4110-92DB-26F0836FA4E2}"/>
              </a:ext>
            </a:extLst>
          </p:cNvPr>
          <p:cNvCxnSpPr>
            <a:cxnSpLocks/>
            <a:stCxn id="35" idx="2"/>
          </p:cNvCxnSpPr>
          <p:nvPr/>
        </p:nvCxnSpPr>
        <p:spPr>
          <a:xfrm>
            <a:off x="5410044" y="3375769"/>
            <a:ext cx="33642" cy="91402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7BE28759-3E20-4464-A13F-9B2FD4F649A3}"/>
              </a:ext>
            </a:extLst>
          </p:cNvPr>
          <p:cNvCxnSpPr>
            <a:cxnSpLocks/>
            <a:stCxn id="10" idx="3"/>
            <a:endCxn id="13" idx="0"/>
          </p:cNvCxnSpPr>
          <p:nvPr/>
        </p:nvCxnSpPr>
        <p:spPr>
          <a:xfrm flipH="1">
            <a:off x="2827205" y="2537538"/>
            <a:ext cx="1104741" cy="54958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94150422-3F7E-4A62-BE7A-837E7A8FA883}"/>
              </a:ext>
            </a:extLst>
          </p:cNvPr>
          <p:cNvCxnSpPr>
            <a:cxnSpLocks/>
            <a:stCxn id="3" idx="4"/>
            <a:endCxn id="13" idx="0"/>
          </p:cNvCxnSpPr>
          <p:nvPr/>
        </p:nvCxnSpPr>
        <p:spPr>
          <a:xfrm flipH="1">
            <a:off x="2827205" y="2646204"/>
            <a:ext cx="217938" cy="440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9CF4BD35-52A8-41AA-A006-3A27E3A7FF00}"/>
              </a:ext>
            </a:extLst>
          </p:cNvPr>
          <p:cNvCxnSpPr>
            <a:cxnSpLocks/>
            <a:stCxn id="3" idx="3"/>
            <a:endCxn id="8" idx="0"/>
          </p:cNvCxnSpPr>
          <p:nvPr/>
        </p:nvCxnSpPr>
        <p:spPr>
          <a:xfrm flipH="1">
            <a:off x="2293657" y="2537539"/>
            <a:ext cx="333760" cy="54957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6" name="Conector recto 85">
            <a:extLst>
              <a:ext uri="{FF2B5EF4-FFF2-40B4-BE49-F238E27FC236}">
                <a16:creationId xmlns:a16="http://schemas.microsoft.com/office/drawing/2014/main" id="{B45BEC25-D39E-4D77-B514-EE8BB155A1BC}"/>
              </a:ext>
            </a:extLst>
          </p:cNvPr>
          <p:cNvCxnSpPr>
            <a:cxnSpLocks/>
            <a:stCxn id="12" idx="2"/>
          </p:cNvCxnSpPr>
          <p:nvPr/>
        </p:nvCxnSpPr>
        <p:spPr>
          <a:xfrm flipH="1">
            <a:off x="3630991" y="3398948"/>
            <a:ext cx="301077" cy="90837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id="{A6705106-8086-4C04-8302-D02213A27566}"/>
              </a:ext>
            </a:extLst>
          </p:cNvPr>
          <p:cNvCxnSpPr>
            <a:cxnSpLocks/>
            <a:stCxn id="13" idx="2"/>
          </p:cNvCxnSpPr>
          <p:nvPr/>
        </p:nvCxnSpPr>
        <p:spPr>
          <a:xfrm>
            <a:off x="2827205" y="3393268"/>
            <a:ext cx="782482" cy="89653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FC7B8B08-A0B9-4341-B434-02B0147FD3F6}"/>
              </a:ext>
            </a:extLst>
          </p:cNvPr>
          <p:cNvCxnSpPr>
            <a:cxnSpLocks/>
            <a:stCxn id="8" idx="2"/>
          </p:cNvCxnSpPr>
          <p:nvPr/>
        </p:nvCxnSpPr>
        <p:spPr>
          <a:xfrm>
            <a:off x="2293657" y="3393268"/>
            <a:ext cx="653000" cy="91075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94" name="CuadroTexto 93">
            <a:extLst>
              <a:ext uri="{FF2B5EF4-FFF2-40B4-BE49-F238E27FC236}">
                <a16:creationId xmlns:a16="http://schemas.microsoft.com/office/drawing/2014/main" id="{5717C6E6-713C-48B0-94E9-C50E6B5FDF0B}"/>
              </a:ext>
            </a:extLst>
          </p:cNvPr>
          <p:cNvSpPr txBox="1"/>
          <p:nvPr/>
        </p:nvSpPr>
        <p:spPr>
          <a:xfrm>
            <a:off x="6464183" y="2500889"/>
            <a:ext cx="1264642" cy="369332"/>
          </a:xfrm>
          <a:prstGeom prst="rect">
            <a:avLst/>
          </a:prstGeom>
          <a:noFill/>
        </p:spPr>
        <p:txBody>
          <a:bodyPr wrap="none" rtlCol="0">
            <a:spAutoFit/>
          </a:bodyPr>
          <a:lstStyle/>
          <a:p>
            <a:r>
              <a:rPr lang="es-MX" dirty="0"/>
              <a:t>Referencias</a:t>
            </a:r>
          </a:p>
        </p:txBody>
      </p:sp>
      <p:sp>
        <p:nvSpPr>
          <p:cNvPr id="96" name="CuadroTexto 95">
            <a:extLst>
              <a:ext uri="{FF2B5EF4-FFF2-40B4-BE49-F238E27FC236}">
                <a16:creationId xmlns:a16="http://schemas.microsoft.com/office/drawing/2014/main" id="{07890522-D1FB-4135-B3B4-DD8637595EB6}"/>
              </a:ext>
            </a:extLst>
          </p:cNvPr>
          <p:cNvSpPr txBox="1"/>
          <p:nvPr/>
        </p:nvSpPr>
        <p:spPr>
          <a:xfrm>
            <a:off x="6521212" y="3627159"/>
            <a:ext cx="1687036" cy="646331"/>
          </a:xfrm>
          <a:prstGeom prst="rect">
            <a:avLst/>
          </a:prstGeom>
          <a:noFill/>
        </p:spPr>
        <p:txBody>
          <a:bodyPr wrap="square" rtlCol="0">
            <a:spAutoFit/>
          </a:bodyPr>
          <a:lstStyle/>
          <a:p>
            <a:r>
              <a:rPr lang="es-MX" dirty="0"/>
              <a:t>Ligas del socket con el puerto</a:t>
            </a:r>
          </a:p>
        </p:txBody>
      </p:sp>
      <p:cxnSp>
        <p:nvCxnSpPr>
          <p:cNvPr id="99" name="Conector recto de flecha 98">
            <a:extLst>
              <a:ext uri="{FF2B5EF4-FFF2-40B4-BE49-F238E27FC236}">
                <a16:creationId xmlns:a16="http://schemas.microsoft.com/office/drawing/2014/main" id="{86F4C0A2-032B-44DA-BD86-26DA1DF7D9CC}"/>
              </a:ext>
            </a:extLst>
          </p:cNvPr>
          <p:cNvCxnSpPr>
            <a:cxnSpLocks/>
            <a:stCxn id="96" idx="1"/>
          </p:cNvCxnSpPr>
          <p:nvPr/>
        </p:nvCxnSpPr>
        <p:spPr>
          <a:xfrm flipH="1">
            <a:off x="5443686" y="3950325"/>
            <a:ext cx="1077526" cy="1"/>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Conector recto de flecha 101">
            <a:extLst>
              <a:ext uri="{FF2B5EF4-FFF2-40B4-BE49-F238E27FC236}">
                <a16:creationId xmlns:a16="http://schemas.microsoft.com/office/drawing/2014/main" id="{69A170A3-43BE-4247-B47F-2F301AAF8260}"/>
              </a:ext>
            </a:extLst>
          </p:cNvPr>
          <p:cNvCxnSpPr>
            <a:cxnSpLocks/>
            <a:stCxn id="94" idx="1"/>
          </p:cNvCxnSpPr>
          <p:nvPr/>
        </p:nvCxnSpPr>
        <p:spPr>
          <a:xfrm flipH="1">
            <a:off x="5096769" y="2685555"/>
            <a:ext cx="1367414" cy="184666"/>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0FAE254A-5ABE-4512-A482-CDA7A9D89783}"/>
              </a:ext>
            </a:extLst>
          </p:cNvPr>
          <p:cNvCxnSpPr>
            <a:cxnSpLocks/>
          </p:cNvCxnSpPr>
          <p:nvPr/>
        </p:nvCxnSpPr>
        <p:spPr>
          <a:xfrm flipH="1">
            <a:off x="5884924" y="2685555"/>
            <a:ext cx="614213" cy="253543"/>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65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Sockets bloqueantes y no bloqueantes</a:t>
            </a:r>
          </a:p>
        </p:txBody>
      </p:sp>
      <p:sp>
        <p:nvSpPr>
          <p:cNvPr id="3" name="2 Marcador de contenido"/>
          <p:cNvSpPr>
            <a:spLocks noGrp="1"/>
          </p:cNvSpPr>
          <p:nvPr>
            <p:ph idx="1"/>
          </p:nvPr>
        </p:nvSpPr>
        <p:spPr/>
        <p:txBody>
          <a:bodyPr>
            <a:normAutofit/>
          </a:bodyPr>
          <a:lstStyle/>
          <a:p>
            <a:r>
              <a:rPr lang="es-MX" sz="2400" dirty="0"/>
              <a:t>No se trata de sockets diferentes realmente, son solo opciones para las formas en las que trabajan.</a:t>
            </a:r>
          </a:p>
          <a:p>
            <a:r>
              <a:rPr lang="es-MX" sz="2400" dirty="0"/>
              <a:t>Los sockets bloqueantes son aquellos que se quedan esperando hasta que existe información para establecer una conexión, leer o escribir un mensaje.</a:t>
            </a:r>
          </a:p>
        </p:txBody>
      </p:sp>
    </p:spTree>
    <p:extLst>
      <p:ext uri="{BB962C8B-B14F-4D97-AF65-F5344CB8AC3E}">
        <p14:creationId xmlns:p14="http://schemas.microsoft.com/office/powerpoint/2010/main" val="97019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Arquitectura TCP/IP</a:t>
            </a:r>
          </a:p>
        </p:txBody>
      </p:sp>
      <p:graphicFrame>
        <p:nvGraphicFramePr>
          <p:cNvPr id="3" name="2 Marcador de contenido"/>
          <p:cNvGraphicFramePr>
            <a:graphicFrameLocks noGrp="1"/>
          </p:cNvGraphicFramePr>
          <p:nvPr>
            <p:ph idx="1"/>
            <p:extLst>
              <p:ext uri="{D42A27DB-BD31-4B8C-83A1-F6EECF244321}">
                <p14:modId xmlns:p14="http://schemas.microsoft.com/office/powerpoint/2010/main" val="3866266998"/>
              </p:ext>
            </p:extLst>
          </p:nvPr>
        </p:nvGraphicFramePr>
        <p:xfrm>
          <a:off x="1443038" y="2016125"/>
          <a:ext cx="6572250"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934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Sockets bloqueantes y no bloqueantes</a:t>
            </a:r>
          </a:p>
        </p:txBody>
      </p:sp>
      <p:sp>
        <p:nvSpPr>
          <p:cNvPr id="3" name="2 Marcador de contenido"/>
          <p:cNvSpPr>
            <a:spLocks noGrp="1"/>
          </p:cNvSpPr>
          <p:nvPr>
            <p:ph idx="1"/>
          </p:nvPr>
        </p:nvSpPr>
        <p:spPr/>
        <p:txBody>
          <a:bodyPr>
            <a:normAutofit/>
          </a:bodyPr>
          <a:lstStyle/>
          <a:p>
            <a:r>
              <a:rPr lang="es-MX" sz="2400" dirty="0"/>
              <a:t>Los sockets no bloqueantes interrogan si hay datos para procesar y en caso de que no se así, continúan con el código.</a:t>
            </a:r>
          </a:p>
          <a:p>
            <a:r>
              <a:rPr lang="es-ES" sz="2400" dirty="0"/>
              <a:t>El socket no bloqueante se define</a:t>
            </a:r>
            <a:r>
              <a:rPr lang="es-MX" sz="2400" dirty="0"/>
              <a:t> modificando sus opciones.</a:t>
            </a:r>
          </a:p>
        </p:txBody>
      </p:sp>
    </p:spTree>
    <p:extLst>
      <p:ext uri="{BB962C8B-B14F-4D97-AF65-F5344CB8AC3E}">
        <p14:creationId xmlns:p14="http://schemas.microsoft.com/office/powerpoint/2010/main" val="3354004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API de sockets</a:t>
            </a:r>
          </a:p>
        </p:txBody>
      </p:sp>
      <p:sp>
        <p:nvSpPr>
          <p:cNvPr id="3" name="2 Marcador de contenido"/>
          <p:cNvSpPr>
            <a:spLocks noGrp="1"/>
          </p:cNvSpPr>
          <p:nvPr>
            <p:ph idx="1"/>
          </p:nvPr>
        </p:nvSpPr>
        <p:spPr/>
        <p:txBody>
          <a:bodyPr>
            <a:normAutofit/>
          </a:bodyPr>
          <a:lstStyle/>
          <a:p>
            <a:r>
              <a:rPr lang="es-MX" sz="2800" dirty="0"/>
              <a:t>Interfaz de programación de aplicaciones.</a:t>
            </a:r>
          </a:p>
          <a:p>
            <a:r>
              <a:rPr lang="es-MX" sz="2800" dirty="0"/>
              <a:t>Conjunto de subrutinas, funciones y procedimientos (o métodos) que ofrece cierta biblioteca para ser utilizado por otro software.</a:t>
            </a:r>
          </a:p>
          <a:p>
            <a:endParaRPr lang="es-MX" sz="2800" dirty="0"/>
          </a:p>
        </p:txBody>
      </p:sp>
    </p:spTree>
    <p:extLst>
      <p:ext uri="{BB962C8B-B14F-4D97-AF65-F5344CB8AC3E}">
        <p14:creationId xmlns:p14="http://schemas.microsoft.com/office/powerpoint/2010/main" val="2382072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3062288"/>
            <a:ext cx="2882900" cy="1049337"/>
          </a:xfrm>
        </p:spPr>
        <p:txBody>
          <a:bodyPr/>
          <a:lstStyle/>
          <a:p>
            <a:r>
              <a:rPr lang="es-MX" dirty="0"/>
              <a:t>Sockets API</a:t>
            </a:r>
          </a:p>
        </p:txBody>
      </p:sp>
      <p:grpSp>
        <p:nvGrpSpPr>
          <p:cNvPr id="4" name="Grupo 3">
            <a:extLst>
              <a:ext uri="{FF2B5EF4-FFF2-40B4-BE49-F238E27FC236}">
                <a16:creationId xmlns:a16="http://schemas.microsoft.com/office/drawing/2014/main" id="{2A25D970-1388-432D-939B-BF7085C1D293}"/>
              </a:ext>
            </a:extLst>
          </p:cNvPr>
          <p:cNvGrpSpPr/>
          <p:nvPr/>
        </p:nvGrpSpPr>
        <p:grpSpPr>
          <a:xfrm>
            <a:off x="3491880" y="764704"/>
            <a:ext cx="3911501" cy="4568436"/>
            <a:chOff x="1458096" y="1444433"/>
            <a:chExt cx="2110184" cy="4568436"/>
          </a:xfrm>
        </p:grpSpPr>
        <p:sp>
          <p:nvSpPr>
            <p:cNvPr id="5" name="Forma libre: forma 4">
              <a:extLst>
                <a:ext uri="{FF2B5EF4-FFF2-40B4-BE49-F238E27FC236}">
                  <a16:creationId xmlns:a16="http://schemas.microsoft.com/office/drawing/2014/main" id="{4464F2F3-6AEA-46BE-A53D-641674792D76}"/>
                </a:ext>
              </a:extLst>
            </p:cNvPr>
            <p:cNvSpPr/>
            <p:nvPr/>
          </p:nvSpPr>
          <p:spPr>
            <a:xfrm>
              <a:off x="1460739" y="1444433"/>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Programa cliente</a:t>
              </a:r>
            </a:p>
          </p:txBody>
        </p:sp>
        <p:sp>
          <p:nvSpPr>
            <p:cNvPr id="6" name="Forma libre: forma 5">
              <a:extLst>
                <a:ext uri="{FF2B5EF4-FFF2-40B4-BE49-F238E27FC236}">
                  <a16:creationId xmlns:a16="http://schemas.microsoft.com/office/drawing/2014/main" id="{3A68F9BB-05DB-4E88-82CF-FC1235677A66}"/>
                </a:ext>
              </a:extLst>
            </p:cNvPr>
            <p:cNvSpPr/>
            <p:nvPr/>
          </p:nvSpPr>
          <p:spPr>
            <a:xfrm>
              <a:off x="2849396" y="1444433"/>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Programa servidor</a:t>
              </a:r>
            </a:p>
          </p:txBody>
        </p:sp>
        <p:sp>
          <p:nvSpPr>
            <p:cNvPr id="7" name="Forma libre: forma 6">
              <a:extLst>
                <a:ext uri="{FF2B5EF4-FFF2-40B4-BE49-F238E27FC236}">
                  <a16:creationId xmlns:a16="http://schemas.microsoft.com/office/drawing/2014/main" id="{258C7DBC-65DB-41DD-89D1-A35AD32BC9C7}"/>
                </a:ext>
              </a:extLst>
            </p:cNvPr>
            <p:cNvSpPr/>
            <p:nvPr/>
          </p:nvSpPr>
          <p:spPr>
            <a:xfrm>
              <a:off x="1458096" y="2989479"/>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Transporte</a:t>
              </a:r>
            </a:p>
          </p:txBody>
        </p:sp>
        <p:sp>
          <p:nvSpPr>
            <p:cNvPr id="8" name="Forma libre: forma 7">
              <a:extLst>
                <a:ext uri="{FF2B5EF4-FFF2-40B4-BE49-F238E27FC236}">
                  <a16:creationId xmlns:a16="http://schemas.microsoft.com/office/drawing/2014/main" id="{6564C116-0EE6-4F6E-A335-0FDB18896489}"/>
                </a:ext>
              </a:extLst>
            </p:cNvPr>
            <p:cNvSpPr/>
            <p:nvPr/>
          </p:nvSpPr>
          <p:spPr>
            <a:xfrm>
              <a:off x="2846752" y="2989479"/>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Transporte</a:t>
              </a:r>
            </a:p>
          </p:txBody>
        </p:sp>
        <p:sp>
          <p:nvSpPr>
            <p:cNvPr id="9" name="Forma libre: forma 8">
              <a:extLst>
                <a:ext uri="{FF2B5EF4-FFF2-40B4-BE49-F238E27FC236}">
                  <a16:creationId xmlns:a16="http://schemas.microsoft.com/office/drawing/2014/main" id="{7716D9BB-2BCA-4BFC-B38E-CA132D4A0846}"/>
                </a:ext>
              </a:extLst>
            </p:cNvPr>
            <p:cNvSpPr/>
            <p:nvPr/>
          </p:nvSpPr>
          <p:spPr>
            <a:xfrm>
              <a:off x="1458096" y="3742659"/>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Red</a:t>
              </a:r>
            </a:p>
          </p:txBody>
        </p:sp>
        <p:sp>
          <p:nvSpPr>
            <p:cNvPr id="10" name="Forma libre: forma 9">
              <a:extLst>
                <a:ext uri="{FF2B5EF4-FFF2-40B4-BE49-F238E27FC236}">
                  <a16:creationId xmlns:a16="http://schemas.microsoft.com/office/drawing/2014/main" id="{0B68D2A7-44E7-46B4-BDDD-082C3013310A}"/>
                </a:ext>
              </a:extLst>
            </p:cNvPr>
            <p:cNvSpPr/>
            <p:nvPr/>
          </p:nvSpPr>
          <p:spPr>
            <a:xfrm>
              <a:off x="2846752" y="3742659"/>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Red</a:t>
              </a:r>
            </a:p>
          </p:txBody>
        </p:sp>
        <p:sp>
          <p:nvSpPr>
            <p:cNvPr id="11" name="Forma libre: forma 10">
              <a:extLst>
                <a:ext uri="{FF2B5EF4-FFF2-40B4-BE49-F238E27FC236}">
                  <a16:creationId xmlns:a16="http://schemas.microsoft.com/office/drawing/2014/main" id="{17F7ADB7-EC7E-4138-AF0B-4D895D981264}"/>
                </a:ext>
              </a:extLst>
            </p:cNvPr>
            <p:cNvSpPr/>
            <p:nvPr/>
          </p:nvSpPr>
          <p:spPr>
            <a:xfrm>
              <a:off x="1461068" y="4502241"/>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Enlace de datos</a:t>
              </a:r>
            </a:p>
          </p:txBody>
        </p:sp>
        <p:sp>
          <p:nvSpPr>
            <p:cNvPr id="12" name="Forma libre: forma 11">
              <a:extLst>
                <a:ext uri="{FF2B5EF4-FFF2-40B4-BE49-F238E27FC236}">
                  <a16:creationId xmlns:a16="http://schemas.microsoft.com/office/drawing/2014/main" id="{AD8CAA67-CA0E-4ADD-A7B1-72A6EE316CB1}"/>
                </a:ext>
              </a:extLst>
            </p:cNvPr>
            <p:cNvSpPr/>
            <p:nvPr/>
          </p:nvSpPr>
          <p:spPr>
            <a:xfrm>
              <a:off x="2849724" y="4502241"/>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Enlace de datos</a:t>
              </a:r>
            </a:p>
          </p:txBody>
        </p:sp>
        <p:sp>
          <p:nvSpPr>
            <p:cNvPr id="13" name="Forma libre: forma 12">
              <a:extLst>
                <a:ext uri="{FF2B5EF4-FFF2-40B4-BE49-F238E27FC236}">
                  <a16:creationId xmlns:a16="http://schemas.microsoft.com/office/drawing/2014/main" id="{D65B2995-7585-4844-96EA-76EECB5AAC8B}"/>
                </a:ext>
              </a:extLst>
            </p:cNvPr>
            <p:cNvSpPr/>
            <p:nvPr/>
          </p:nvSpPr>
          <p:spPr>
            <a:xfrm>
              <a:off x="1458096" y="5255421"/>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Física</a:t>
              </a:r>
            </a:p>
          </p:txBody>
        </p:sp>
        <p:sp>
          <p:nvSpPr>
            <p:cNvPr id="14" name="Forma libre: forma 13">
              <a:extLst>
                <a:ext uri="{FF2B5EF4-FFF2-40B4-BE49-F238E27FC236}">
                  <a16:creationId xmlns:a16="http://schemas.microsoft.com/office/drawing/2014/main" id="{C3D7B984-0BEA-4018-9623-497F2F3D7C61}"/>
                </a:ext>
              </a:extLst>
            </p:cNvPr>
            <p:cNvSpPr/>
            <p:nvPr/>
          </p:nvSpPr>
          <p:spPr>
            <a:xfrm>
              <a:off x="2846752" y="5255421"/>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Física</a:t>
              </a:r>
            </a:p>
          </p:txBody>
        </p:sp>
      </p:grpSp>
      <p:cxnSp>
        <p:nvCxnSpPr>
          <p:cNvPr id="16" name="Conector recto de flecha 15">
            <a:extLst>
              <a:ext uri="{FF2B5EF4-FFF2-40B4-BE49-F238E27FC236}">
                <a16:creationId xmlns:a16="http://schemas.microsoft.com/office/drawing/2014/main" id="{6F9EF744-6260-4B68-8ADE-2795CCFFEC60}"/>
              </a:ext>
            </a:extLst>
          </p:cNvPr>
          <p:cNvCxnSpPr/>
          <p:nvPr/>
        </p:nvCxnSpPr>
        <p:spPr>
          <a:xfrm>
            <a:off x="4157848" y="1522152"/>
            <a:ext cx="0" cy="787598"/>
          </a:xfrm>
          <a:prstGeom prst="straightConnector1">
            <a:avLst/>
          </a:prstGeom>
          <a:ln w="3175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FBC1EF9-1399-43DE-A957-DEE8719A5A99}"/>
              </a:ext>
            </a:extLst>
          </p:cNvPr>
          <p:cNvCxnSpPr/>
          <p:nvPr/>
        </p:nvCxnSpPr>
        <p:spPr>
          <a:xfrm>
            <a:off x="6732240" y="1518975"/>
            <a:ext cx="0" cy="787598"/>
          </a:xfrm>
          <a:prstGeom prst="straightConnector1">
            <a:avLst/>
          </a:prstGeom>
          <a:ln w="3175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DDFBCA70-32B5-484F-BEA8-6852A488521C}"/>
              </a:ext>
            </a:extLst>
          </p:cNvPr>
          <p:cNvCxnSpPr>
            <a:cxnSpLocks/>
          </p:cNvCxnSpPr>
          <p:nvPr/>
        </p:nvCxnSpPr>
        <p:spPr>
          <a:xfrm flipH="1">
            <a:off x="4819229" y="4954416"/>
            <a:ext cx="1246707" cy="0"/>
          </a:xfrm>
          <a:prstGeom prst="straightConnector1">
            <a:avLst/>
          </a:prstGeom>
          <a:ln w="3175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411E5236-A0DE-4AE4-ADC0-9FACF4742088}"/>
              </a:ext>
            </a:extLst>
          </p:cNvPr>
          <p:cNvSpPr txBox="1"/>
          <p:nvPr/>
        </p:nvSpPr>
        <p:spPr>
          <a:xfrm>
            <a:off x="1932740" y="1728108"/>
            <a:ext cx="1524135" cy="369332"/>
          </a:xfrm>
          <a:prstGeom prst="rect">
            <a:avLst/>
          </a:prstGeom>
          <a:noFill/>
        </p:spPr>
        <p:txBody>
          <a:bodyPr wrap="none" rtlCol="0">
            <a:spAutoFit/>
          </a:bodyPr>
          <a:lstStyle/>
          <a:p>
            <a:r>
              <a:rPr lang="es-MX" dirty="0"/>
              <a:t>API de sockets</a:t>
            </a:r>
          </a:p>
        </p:txBody>
      </p:sp>
      <p:sp>
        <p:nvSpPr>
          <p:cNvPr id="23" name="CuadroTexto 22">
            <a:extLst>
              <a:ext uri="{FF2B5EF4-FFF2-40B4-BE49-F238E27FC236}">
                <a16:creationId xmlns:a16="http://schemas.microsoft.com/office/drawing/2014/main" id="{D1E2CCED-BC52-411A-B427-93312BE68E13}"/>
              </a:ext>
            </a:extLst>
          </p:cNvPr>
          <p:cNvSpPr txBox="1"/>
          <p:nvPr/>
        </p:nvSpPr>
        <p:spPr>
          <a:xfrm>
            <a:off x="7415350" y="1714076"/>
            <a:ext cx="1524135" cy="369332"/>
          </a:xfrm>
          <a:prstGeom prst="rect">
            <a:avLst/>
          </a:prstGeom>
          <a:noFill/>
        </p:spPr>
        <p:txBody>
          <a:bodyPr wrap="none" rtlCol="0">
            <a:spAutoFit/>
          </a:bodyPr>
          <a:lstStyle/>
          <a:p>
            <a:r>
              <a:rPr lang="es-MX" dirty="0"/>
              <a:t>API de sockets</a:t>
            </a:r>
          </a:p>
        </p:txBody>
      </p:sp>
    </p:spTree>
    <p:extLst>
      <p:ext uri="{BB962C8B-B14F-4D97-AF65-F5344CB8AC3E}">
        <p14:creationId xmlns:p14="http://schemas.microsoft.com/office/powerpoint/2010/main" val="706837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3C116-9E74-406F-885F-4CAACF2079BC}"/>
              </a:ext>
            </a:extLst>
          </p:cNvPr>
          <p:cNvSpPr>
            <a:spLocks noGrp="1"/>
          </p:cNvSpPr>
          <p:nvPr>
            <p:ph type="title"/>
          </p:nvPr>
        </p:nvSpPr>
        <p:spPr>
          <a:xfrm>
            <a:off x="1443490" y="1756130"/>
            <a:ext cx="5720798" cy="1887950"/>
          </a:xfrm>
        </p:spPr>
        <p:txBody>
          <a:bodyPr/>
          <a:lstStyle/>
          <a:p>
            <a:r>
              <a:rPr lang="es-MX" dirty="0"/>
              <a:t>1.3.1 Sockets orientados a conexión bloqueantes</a:t>
            </a:r>
          </a:p>
        </p:txBody>
      </p:sp>
      <p:sp>
        <p:nvSpPr>
          <p:cNvPr id="3" name="Marcador de texto 2">
            <a:extLst>
              <a:ext uri="{FF2B5EF4-FFF2-40B4-BE49-F238E27FC236}">
                <a16:creationId xmlns:a16="http://schemas.microsoft.com/office/drawing/2014/main" id="{02236D72-DB72-4BA1-9664-E11ABA85CEC1}"/>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326747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Socket orientado a flujo bloqueantes</a:t>
            </a:r>
          </a:p>
        </p:txBody>
      </p:sp>
      <p:sp>
        <p:nvSpPr>
          <p:cNvPr id="3" name="2 Marcador de contenido"/>
          <p:cNvSpPr>
            <a:spLocks noGrp="1"/>
          </p:cNvSpPr>
          <p:nvPr>
            <p:ph idx="1"/>
          </p:nvPr>
        </p:nvSpPr>
        <p:spPr/>
        <p:txBody>
          <a:bodyPr>
            <a:normAutofit/>
          </a:bodyPr>
          <a:lstStyle/>
          <a:p>
            <a:r>
              <a:rPr lang="es-MX" sz="2800" dirty="0"/>
              <a:t>Es el tipo de socket que utiliza el protocolo TCP y por tanto tiene todas las características relacionadas.</a:t>
            </a:r>
          </a:p>
          <a:p>
            <a:endParaRPr lang="es-MX" sz="2800" dirty="0"/>
          </a:p>
        </p:txBody>
      </p:sp>
    </p:spTree>
    <p:extLst>
      <p:ext uri="{BB962C8B-B14F-4D97-AF65-F5344CB8AC3E}">
        <p14:creationId xmlns:p14="http://schemas.microsoft.com/office/powerpoint/2010/main" val="3713250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API java</a:t>
            </a:r>
          </a:p>
        </p:txBody>
      </p:sp>
      <p:sp>
        <p:nvSpPr>
          <p:cNvPr id="3" name="2 Marcador de contenido"/>
          <p:cNvSpPr>
            <a:spLocks noGrp="1"/>
          </p:cNvSpPr>
          <p:nvPr>
            <p:ph idx="1"/>
          </p:nvPr>
        </p:nvSpPr>
        <p:spPr>
          <a:xfrm>
            <a:off x="457200" y="2636912"/>
            <a:ext cx="8229600" cy="3489251"/>
          </a:xfrm>
        </p:spPr>
        <p:txBody>
          <a:bodyPr>
            <a:normAutofit/>
          </a:bodyPr>
          <a:lstStyle/>
          <a:p>
            <a:pPr marL="0" indent="0" algn="ctr">
              <a:buNone/>
            </a:pPr>
            <a:r>
              <a:rPr lang="es-MX" sz="3600" i="1" dirty="0">
                <a:hlinkClick r:id="rId2">
                  <a:extLst>
                    <a:ext uri="{A12FA001-AC4F-418D-AE19-62706E023703}">
                      <ahyp:hlinkClr xmlns:ahyp="http://schemas.microsoft.com/office/drawing/2018/hyperlinkcolor" val="tx"/>
                    </a:ext>
                  </a:extLst>
                </a:hlinkClick>
              </a:rPr>
              <a:t>https://docs.oracle.com/javase/8/docs/api</a:t>
            </a:r>
            <a:endParaRPr lang="es-MX" sz="3600" i="1" dirty="0"/>
          </a:p>
          <a:p>
            <a:pPr marL="0" indent="0" algn="ctr">
              <a:buNone/>
            </a:pPr>
            <a:endParaRPr lang="es-MX" sz="3600" dirty="0"/>
          </a:p>
        </p:txBody>
      </p:sp>
    </p:spTree>
    <p:extLst>
      <p:ext uri="{BB962C8B-B14F-4D97-AF65-F5344CB8AC3E}">
        <p14:creationId xmlns:p14="http://schemas.microsoft.com/office/powerpoint/2010/main" val="1624866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 Socket</a:t>
            </a:r>
          </a:p>
        </p:txBody>
      </p:sp>
      <p:sp>
        <p:nvSpPr>
          <p:cNvPr id="3" name="2 Marcador de contenido"/>
          <p:cNvSpPr>
            <a:spLocks noGrp="1"/>
          </p:cNvSpPr>
          <p:nvPr>
            <p:ph idx="1"/>
          </p:nvPr>
        </p:nvSpPr>
        <p:spPr/>
        <p:txBody>
          <a:bodyPr>
            <a:normAutofit fontScale="92500"/>
          </a:bodyPr>
          <a:lstStyle/>
          <a:p>
            <a:r>
              <a:rPr lang="es-MX" sz="2400" dirty="0"/>
              <a:t>Implementa un socket de flujo del lado del cliente.</a:t>
            </a:r>
          </a:p>
          <a:p>
            <a:r>
              <a:rPr lang="es-MX" sz="2400" dirty="0"/>
              <a:t>Se le llama simplemente socket.</a:t>
            </a:r>
          </a:p>
          <a:p>
            <a:r>
              <a:rPr lang="es-MX" sz="2400" dirty="0"/>
              <a:t>El trabajo del Socket lo desempeña principalmente una instancia de la clase </a:t>
            </a:r>
            <a:r>
              <a:rPr lang="es-MX" sz="4400" dirty="0" err="1">
                <a:latin typeface="MoolBoran" panose="020B0100010101010101" pitchFamily="34" charset="0"/>
                <a:cs typeface="MoolBoran" panose="020B0100010101010101" pitchFamily="34" charset="0"/>
              </a:rPr>
              <a:t>SocketImpl</a:t>
            </a:r>
            <a:r>
              <a:rPr lang="es-MX" sz="4400" dirty="0">
                <a:latin typeface="MoolBoran" panose="020B0100010101010101" pitchFamily="34" charset="0"/>
                <a:cs typeface="MoolBoran" panose="020B0100010101010101" pitchFamily="34" charset="0"/>
              </a:rPr>
              <a:t>.</a:t>
            </a:r>
          </a:p>
          <a:p>
            <a:r>
              <a:rPr lang="es-MX" sz="2400" dirty="0"/>
              <a:t>Se encuentra en </a:t>
            </a:r>
            <a:r>
              <a:rPr lang="es-MX" sz="4400" dirty="0">
                <a:latin typeface="MoolBoran" panose="020B0100010101010101" pitchFamily="34" charset="0"/>
                <a:cs typeface="MoolBoran" panose="020B0100010101010101" pitchFamily="34" charset="0"/>
              </a:rPr>
              <a:t>java.net.</a:t>
            </a:r>
          </a:p>
          <a:p>
            <a:endParaRPr lang="es-MX" sz="2400" dirty="0"/>
          </a:p>
        </p:txBody>
      </p:sp>
    </p:spTree>
    <p:extLst>
      <p:ext uri="{BB962C8B-B14F-4D97-AF65-F5344CB8AC3E}">
        <p14:creationId xmlns:p14="http://schemas.microsoft.com/office/powerpoint/2010/main" val="323334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Constructores principales de Socket</a:t>
            </a:r>
          </a:p>
        </p:txBody>
      </p:sp>
      <p:sp>
        <p:nvSpPr>
          <p:cNvPr id="3" name="2 Marcador de contenido"/>
          <p:cNvSpPr>
            <a:spLocks noGrp="1"/>
          </p:cNvSpPr>
          <p:nvPr>
            <p:ph idx="1"/>
          </p:nvPr>
        </p:nvSpPr>
        <p:spPr/>
        <p:txBody>
          <a:bodyPr>
            <a:normAutofit/>
          </a:bodyPr>
          <a:lstStyle/>
          <a:p>
            <a:r>
              <a:rPr lang="es-MX" sz="4400" dirty="0">
                <a:latin typeface="MoolBoran" panose="020B0100010101010101" pitchFamily="34" charset="0"/>
                <a:cs typeface="MoolBoran" panose="020B0100010101010101" pitchFamily="34" charset="0"/>
              </a:rPr>
              <a:t>Socket();</a:t>
            </a:r>
            <a:r>
              <a:rPr lang="es-MX" sz="2400" dirty="0"/>
              <a:t> crea un socket de flujo desconectado usando el tipo por defecto de </a:t>
            </a:r>
            <a:r>
              <a:rPr lang="es-MX" sz="2400" dirty="0" err="1"/>
              <a:t>SocketImpl</a:t>
            </a:r>
            <a:r>
              <a:rPr lang="es-MX" sz="2400" dirty="0"/>
              <a:t>.</a:t>
            </a:r>
          </a:p>
          <a:p>
            <a:r>
              <a:rPr lang="es-MX" sz="4400" dirty="0">
                <a:latin typeface="MoolBoran" panose="020B0100010101010101" pitchFamily="34" charset="0"/>
                <a:cs typeface="MoolBoran" panose="020B0100010101010101" pitchFamily="34" charset="0"/>
              </a:rPr>
              <a:t>Socket(</a:t>
            </a:r>
            <a:r>
              <a:rPr lang="es-MX" sz="4400" dirty="0" err="1">
                <a:latin typeface="MoolBoran" panose="020B0100010101010101" pitchFamily="34" charset="0"/>
                <a:cs typeface="MoolBoran" panose="020B0100010101010101" pitchFamily="34" charset="0"/>
              </a:rPr>
              <a:t>InetAddress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int</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port</a:t>
            </a:r>
            <a:r>
              <a:rPr lang="es-MX" sz="4400" dirty="0">
                <a:latin typeface="MoolBoran" panose="020B0100010101010101" pitchFamily="34" charset="0"/>
                <a:cs typeface="MoolBoran" panose="020B0100010101010101" pitchFamily="34" charset="0"/>
              </a:rPr>
              <a:t>); </a:t>
            </a:r>
            <a:r>
              <a:rPr lang="es-MX" sz="2400" dirty="0"/>
              <a:t>Crea un socket de flujo y lo conecta a un número de puerto en una IP definida.</a:t>
            </a:r>
          </a:p>
        </p:txBody>
      </p:sp>
    </p:spTree>
    <p:extLst>
      <p:ext uri="{BB962C8B-B14F-4D97-AF65-F5344CB8AC3E}">
        <p14:creationId xmlns:p14="http://schemas.microsoft.com/office/powerpoint/2010/main" val="4139577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Constructores principales de Socket</a:t>
            </a:r>
          </a:p>
        </p:txBody>
      </p:sp>
      <p:sp>
        <p:nvSpPr>
          <p:cNvPr id="3" name="2 Marcador de contenido"/>
          <p:cNvSpPr>
            <a:spLocks noGrp="1"/>
          </p:cNvSpPr>
          <p:nvPr>
            <p:ph idx="1"/>
          </p:nvPr>
        </p:nvSpPr>
        <p:spPr>
          <a:xfrm>
            <a:off x="1443491" y="2015733"/>
            <a:ext cx="6872925" cy="3450613"/>
          </a:xfrm>
        </p:spPr>
        <p:txBody>
          <a:bodyPr>
            <a:normAutofit/>
          </a:bodyPr>
          <a:lstStyle/>
          <a:p>
            <a:r>
              <a:rPr lang="es-MX" sz="4400" dirty="0">
                <a:latin typeface="MoolBoran" panose="020B0100010101010101" pitchFamily="34" charset="0"/>
                <a:cs typeface="MoolBoran" panose="020B0100010101010101" pitchFamily="34" charset="0"/>
              </a:rPr>
              <a:t>Socket(</a:t>
            </a:r>
            <a:r>
              <a:rPr lang="es-MX" sz="4400" dirty="0" err="1">
                <a:latin typeface="MoolBoran" panose="020B0100010101010101" pitchFamily="34" charset="0"/>
                <a:cs typeface="MoolBoran" panose="020B0100010101010101" pitchFamily="34" charset="0"/>
              </a:rPr>
              <a:t>InetAddress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int</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port</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InetAddress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localAddress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int</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localPort</a:t>
            </a:r>
            <a:r>
              <a:rPr lang="es-MX" sz="4400" dirty="0">
                <a:latin typeface="MoolBoran" panose="020B0100010101010101" pitchFamily="34" charset="0"/>
                <a:cs typeface="MoolBoran" panose="020B0100010101010101" pitchFamily="34" charset="0"/>
              </a:rPr>
              <a:t>); </a:t>
            </a:r>
          </a:p>
          <a:p>
            <a:pPr marL="457200" lvl="1" indent="0">
              <a:buNone/>
            </a:pPr>
            <a:r>
              <a:rPr lang="es-MX" sz="2000" dirty="0"/>
              <a:t>Crea un socket de flujo, ligado a una dirección y puerto local y lo conecta a un número de puerto en una IP definida remota.</a:t>
            </a:r>
          </a:p>
        </p:txBody>
      </p:sp>
    </p:spTree>
    <p:extLst>
      <p:ext uri="{BB962C8B-B14F-4D97-AF65-F5344CB8AC3E}">
        <p14:creationId xmlns:p14="http://schemas.microsoft.com/office/powerpoint/2010/main" val="782853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Métodos principales de Socket</a:t>
            </a:r>
          </a:p>
        </p:txBody>
      </p:sp>
      <p:sp>
        <p:nvSpPr>
          <p:cNvPr id="3" name="2 Marcador de contenido"/>
          <p:cNvSpPr>
            <a:spLocks noGrp="1"/>
          </p:cNvSpPr>
          <p:nvPr>
            <p:ph idx="1"/>
          </p:nvPr>
        </p:nvSpPr>
        <p:spPr/>
        <p:txBody>
          <a:bodyPr>
            <a:normAutofit/>
          </a:bodyPr>
          <a:lstStyle/>
          <a:p>
            <a:r>
              <a:rPr lang="es-MX" sz="4800" dirty="0" err="1">
                <a:latin typeface="MoolBoran" panose="020B0100010101010101" pitchFamily="34" charset="0"/>
                <a:cs typeface="MoolBoran" panose="020B0100010101010101" pitchFamily="34" charset="0"/>
              </a:rPr>
              <a:t>bind</a:t>
            </a:r>
            <a:r>
              <a:rPr lang="es-MX" sz="4800" dirty="0">
                <a:latin typeface="MoolBoran" panose="020B0100010101010101" pitchFamily="34" charset="0"/>
                <a:cs typeface="MoolBoran" panose="020B0100010101010101" pitchFamily="34" charset="0"/>
              </a:rPr>
              <a:t>(</a:t>
            </a:r>
            <a:r>
              <a:rPr lang="es-MX" sz="4800" dirty="0" err="1">
                <a:latin typeface="MoolBoran" panose="020B0100010101010101" pitchFamily="34" charset="0"/>
                <a:cs typeface="MoolBoran" panose="020B0100010101010101" pitchFamily="34" charset="0"/>
              </a:rPr>
              <a:t>SocketAddress</a:t>
            </a:r>
            <a:r>
              <a:rPr lang="es-MX" sz="4800" dirty="0">
                <a:latin typeface="MoolBoran" panose="020B0100010101010101" pitchFamily="34" charset="0"/>
                <a:cs typeface="MoolBoran" panose="020B0100010101010101" pitchFamily="34" charset="0"/>
              </a:rPr>
              <a:t> </a:t>
            </a:r>
            <a:r>
              <a:rPr lang="es-MX" sz="4800" dirty="0" err="1">
                <a:latin typeface="MoolBoran" panose="020B0100010101010101" pitchFamily="34" charset="0"/>
                <a:cs typeface="MoolBoran" panose="020B0100010101010101" pitchFamily="34" charset="0"/>
              </a:rPr>
              <a:t>bindport</a:t>
            </a:r>
            <a:r>
              <a:rPr lang="es-MX" sz="4800" dirty="0">
                <a:latin typeface="MoolBoran" panose="020B0100010101010101" pitchFamily="34" charset="0"/>
                <a:cs typeface="MoolBoran" panose="020B0100010101010101" pitchFamily="34" charset="0"/>
              </a:rPr>
              <a:t>); </a:t>
            </a:r>
            <a:r>
              <a:rPr lang="es-MX" sz="2800" dirty="0"/>
              <a:t>liga al socket con algún puerto local.</a:t>
            </a:r>
          </a:p>
          <a:p>
            <a:r>
              <a:rPr lang="es-MX" sz="4800" dirty="0" err="1">
                <a:latin typeface="MoolBoran" panose="020B0100010101010101" pitchFamily="34" charset="0"/>
                <a:cs typeface="MoolBoran" panose="020B0100010101010101" pitchFamily="34" charset="0"/>
              </a:rPr>
              <a:t>close</a:t>
            </a:r>
            <a:r>
              <a:rPr lang="es-MX" sz="4800" dirty="0">
                <a:latin typeface="MoolBoran" panose="020B0100010101010101" pitchFamily="34" charset="0"/>
                <a:cs typeface="MoolBoran" panose="020B0100010101010101" pitchFamily="34" charset="0"/>
              </a:rPr>
              <a:t>(); </a:t>
            </a:r>
            <a:r>
              <a:rPr lang="es-MX" sz="2800" dirty="0"/>
              <a:t>Cierra el socket.</a:t>
            </a:r>
          </a:p>
        </p:txBody>
      </p:sp>
    </p:spTree>
    <p:extLst>
      <p:ext uri="{BB962C8B-B14F-4D97-AF65-F5344CB8AC3E}">
        <p14:creationId xmlns:p14="http://schemas.microsoft.com/office/powerpoint/2010/main" val="26439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388938"/>
            <a:ext cx="6572250" cy="1049337"/>
          </a:xfrm>
        </p:spPr>
        <p:txBody>
          <a:bodyPr/>
          <a:lstStyle/>
          <a:p>
            <a:r>
              <a:rPr lang="es-MX" dirty="0"/>
              <a:t>TCP y UDP</a:t>
            </a:r>
          </a:p>
        </p:txBody>
      </p:sp>
      <p:grpSp>
        <p:nvGrpSpPr>
          <p:cNvPr id="39" name="Grupo 38">
            <a:extLst>
              <a:ext uri="{FF2B5EF4-FFF2-40B4-BE49-F238E27FC236}">
                <a16:creationId xmlns:a16="http://schemas.microsoft.com/office/drawing/2014/main" id="{BBD09A3F-BB3F-4FCA-AB5A-29DF124DE2A0}"/>
              </a:ext>
            </a:extLst>
          </p:cNvPr>
          <p:cNvGrpSpPr/>
          <p:nvPr/>
        </p:nvGrpSpPr>
        <p:grpSpPr>
          <a:xfrm>
            <a:off x="636029" y="1628800"/>
            <a:ext cx="7871941" cy="3900830"/>
            <a:chOff x="453691" y="2219931"/>
            <a:chExt cx="7871941" cy="3900830"/>
          </a:xfrm>
        </p:grpSpPr>
        <p:sp>
          <p:nvSpPr>
            <p:cNvPr id="53" name="Forma libre: forma 52">
              <a:extLst>
                <a:ext uri="{FF2B5EF4-FFF2-40B4-BE49-F238E27FC236}">
                  <a16:creationId xmlns:a16="http://schemas.microsoft.com/office/drawing/2014/main" id="{A8F15373-A9F4-40E0-AC1F-7463D45CAAD9}"/>
                </a:ext>
              </a:extLst>
            </p:cNvPr>
            <p:cNvSpPr/>
            <p:nvPr/>
          </p:nvSpPr>
          <p:spPr>
            <a:xfrm>
              <a:off x="453692" y="5653735"/>
              <a:ext cx="7871940" cy="467026"/>
            </a:xfrm>
            <a:custGeom>
              <a:avLst/>
              <a:gdLst>
                <a:gd name="connsiteX0" fmla="*/ 0 w 7339813"/>
                <a:gd name="connsiteY0" fmla="*/ 0 h 467026"/>
                <a:gd name="connsiteX1" fmla="*/ 7339813 w 7339813"/>
                <a:gd name="connsiteY1" fmla="*/ 0 h 467026"/>
                <a:gd name="connsiteX2" fmla="*/ 7339813 w 7339813"/>
                <a:gd name="connsiteY2" fmla="*/ 467026 h 467026"/>
                <a:gd name="connsiteX3" fmla="*/ 0 w 7339813"/>
                <a:gd name="connsiteY3" fmla="*/ 467026 h 467026"/>
                <a:gd name="connsiteX4" fmla="*/ 0 w 7339813"/>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9813" h="467026">
                  <a:moveTo>
                    <a:pt x="0" y="0"/>
                  </a:moveTo>
                  <a:lnTo>
                    <a:pt x="7339813" y="0"/>
                  </a:lnTo>
                  <a:lnTo>
                    <a:pt x="7339813"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IP</a:t>
              </a:r>
            </a:p>
          </p:txBody>
        </p:sp>
        <p:sp>
          <p:nvSpPr>
            <p:cNvPr id="54" name="Forma libre: forma 53">
              <a:extLst>
                <a:ext uri="{FF2B5EF4-FFF2-40B4-BE49-F238E27FC236}">
                  <a16:creationId xmlns:a16="http://schemas.microsoft.com/office/drawing/2014/main" id="{E3E157BF-A43C-4EC3-8ECB-DDA1E04D5F6B}"/>
                </a:ext>
              </a:extLst>
            </p:cNvPr>
            <p:cNvSpPr/>
            <p:nvPr/>
          </p:nvSpPr>
          <p:spPr>
            <a:xfrm>
              <a:off x="4384788" y="4247449"/>
              <a:ext cx="934052" cy="467026"/>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UDP</a:t>
              </a:r>
            </a:p>
          </p:txBody>
        </p:sp>
        <p:sp>
          <p:nvSpPr>
            <p:cNvPr id="55" name="Forma libre: forma 54">
              <a:extLst>
                <a:ext uri="{FF2B5EF4-FFF2-40B4-BE49-F238E27FC236}">
                  <a16:creationId xmlns:a16="http://schemas.microsoft.com/office/drawing/2014/main" id="{787D3593-FEEE-46F2-9BF9-E0665C568CC4}"/>
                </a:ext>
              </a:extLst>
            </p:cNvPr>
            <p:cNvSpPr/>
            <p:nvPr/>
          </p:nvSpPr>
          <p:spPr>
            <a:xfrm>
              <a:off x="4527370" y="3136308"/>
              <a:ext cx="665972" cy="276015"/>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SNMP</a:t>
              </a:r>
            </a:p>
          </p:txBody>
        </p:sp>
        <p:sp>
          <p:nvSpPr>
            <p:cNvPr id="56" name="Forma libre: forma 55">
              <a:extLst>
                <a:ext uri="{FF2B5EF4-FFF2-40B4-BE49-F238E27FC236}">
                  <a16:creationId xmlns:a16="http://schemas.microsoft.com/office/drawing/2014/main" id="{8F166C3E-10BC-46FD-B7A0-C08A66022B8B}"/>
                </a:ext>
              </a:extLst>
            </p:cNvPr>
            <p:cNvSpPr/>
            <p:nvPr/>
          </p:nvSpPr>
          <p:spPr>
            <a:xfrm>
              <a:off x="5375807" y="4915486"/>
              <a:ext cx="715898" cy="293563"/>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ICMP</a:t>
              </a:r>
            </a:p>
          </p:txBody>
        </p:sp>
        <p:sp>
          <p:nvSpPr>
            <p:cNvPr id="57" name="Forma libre: forma 56">
              <a:extLst>
                <a:ext uri="{FF2B5EF4-FFF2-40B4-BE49-F238E27FC236}">
                  <a16:creationId xmlns:a16="http://schemas.microsoft.com/office/drawing/2014/main" id="{F1F46252-B093-4C3B-AB1E-B052F446DA23}"/>
                </a:ext>
              </a:extLst>
            </p:cNvPr>
            <p:cNvSpPr/>
            <p:nvPr/>
          </p:nvSpPr>
          <p:spPr>
            <a:xfrm>
              <a:off x="6145598" y="4932708"/>
              <a:ext cx="715898" cy="282607"/>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IGMP</a:t>
              </a:r>
            </a:p>
          </p:txBody>
        </p:sp>
        <p:sp>
          <p:nvSpPr>
            <p:cNvPr id="58" name="Forma libre: forma 57">
              <a:extLst>
                <a:ext uri="{FF2B5EF4-FFF2-40B4-BE49-F238E27FC236}">
                  <a16:creationId xmlns:a16="http://schemas.microsoft.com/office/drawing/2014/main" id="{2D6F0313-937B-4EFC-9593-DD0D57B79F8D}"/>
                </a:ext>
              </a:extLst>
            </p:cNvPr>
            <p:cNvSpPr/>
            <p:nvPr/>
          </p:nvSpPr>
          <p:spPr>
            <a:xfrm>
              <a:off x="6919437" y="4920965"/>
              <a:ext cx="629705" cy="282607"/>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OSPF</a:t>
              </a:r>
            </a:p>
          </p:txBody>
        </p:sp>
        <p:sp>
          <p:nvSpPr>
            <p:cNvPr id="59" name="Forma libre: forma 58">
              <a:extLst>
                <a:ext uri="{FF2B5EF4-FFF2-40B4-BE49-F238E27FC236}">
                  <a16:creationId xmlns:a16="http://schemas.microsoft.com/office/drawing/2014/main" id="{0572F9A3-CC43-4C8E-9E0D-F326F24EC63D}"/>
                </a:ext>
              </a:extLst>
            </p:cNvPr>
            <p:cNvSpPr/>
            <p:nvPr/>
          </p:nvSpPr>
          <p:spPr>
            <a:xfrm>
              <a:off x="7607083" y="4920965"/>
              <a:ext cx="718548" cy="282606"/>
            </a:xfrm>
            <a:custGeom>
              <a:avLst/>
              <a:gdLst>
                <a:gd name="connsiteX0" fmla="*/ 0 w 718548"/>
                <a:gd name="connsiteY0" fmla="*/ 0 h 282606"/>
                <a:gd name="connsiteX1" fmla="*/ 718548 w 718548"/>
                <a:gd name="connsiteY1" fmla="*/ 0 h 282606"/>
                <a:gd name="connsiteX2" fmla="*/ 718548 w 718548"/>
                <a:gd name="connsiteY2" fmla="*/ 282606 h 282606"/>
                <a:gd name="connsiteX3" fmla="*/ 0 w 718548"/>
                <a:gd name="connsiteY3" fmla="*/ 282606 h 282606"/>
                <a:gd name="connsiteX4" fmla="*/ 0 w 718548"/>
                <a:gd name="connsiteY4" fmla="*/ 0 h 28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548" h="282606">
                  <a:moveTo>
                    <a:pt x="0" y="0"/>
                  </a:moveTo>
                  <a:lnTo>
                    <a:pt x="718548" y="0"/>
                  </a:lnTo>
                  <a:lnTo>
                    <a:pt x="718548" y="282606"/>
                  </a:lnTo>
                  <a:lnTo>
                    <a:pt x="0" y="28260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RSVP</a:t>
              </a:r>
            </a:p>
          </p:txBody>
        </p:sp>
        <p:sp>
          <p:nvSpPr>
            <p:cNvPr id="60" name="Forma libre: forma 59">
              <a:extLst>
                <a:ext uri="{FF2B5EF4-FFF2-40B4-BE49-F238E27FC236}">
                  <a16:creationId xmlns:a16="http://schemas.microsoft.com/office/drawing/2014/main" id="{0CB1085F-B2F5-4F2C-9540-0A811B6287E1}"/>
                </a:ext>
              </a:extLst>
            </p:cNvPr>
            <p:cNvSpPr/>
            <p:nvPr/>
          </p:nvSpPr>
          <p:spPr>
            <a:xfrm>
              <a:off x="457200" y="4264127"/>
              <a:ext cx="3916643" cy="467026"/>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TCP</a:t>
              </a:r>
            </a:p>
          </p:txBody>
        </p:sp>
        <p:sp>
          <p:nvSpPr>
            <p:cNvPr id="61" name="Forma libre: forma 60">
              <a:extLst>
                <a:ext uri="{FF2B5EF4-FFF2-40B4-BE49-F238E27FC236}">
                  <a16:creationId xmlns:a16="http://schemas.microsoft.com/office/drawing/2014/main" id="{9071C9E0-FBBE-47E9-901B-9BD664192A05}"/>
                </a:ext>
              </a:extLst>
            </p:cNvPr>
            <p:cNvSpPr/>
            <p:nvPr/>
          </p:nvSpPr>
          <p:spPr>
            <a:xfrm>
              <a:off x="453691" y="3111042"/>
              <a:ext cx="826845" cy="301281"/>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BGP</a:t>
              </a:r>
            </a:p>
          </p:txBody>
        </p:sp>
        <p:sp>
          <p:nvSpPr>
            <p:cNvPr id="62" name="Forma libre: forma 61">
              <a:extLst>
                <a:ext uri="{FF2B5EF4-FFF2-40B4-BE49-F238E27FC236}">
                  <a16:creationId xmlns:a16="http://schemas.microsoft.com/office/drawing/2014/main" id="{93511D8C-94F6-448C-9C30-7E7605B5BD65}"/>
                </a:ext>
              </a:extLst>
            </p:cNvPr>
            <p:cNvSpPr/>
            <p:nvPr/>
          </p:nvSpPr>
          <p:spPr>
            <a:xfrm>
              <a:off x="1337045" y="3126912"/>
              <a:ext cx="826845"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FTP</a:t>
              </a:r>
            </a:p>
          </p:txBody>
        </p:sp>
        <p:sp>
          <p:nvSpPr>
            <p:cNvPr id="63" name="Forma libre: forma 62">
              <a:extLst>
                <a:ext uri="{FF2B5EF4-FFF2-40B4-BE49-F238E27FC236}">
                  <a16:creationId xmlns:a16="http://schemas.microsoft.com/office/drawing/2014/main" id="{CFC2B8D1-4A9D-4C56-B264-7BF73FFB3AF7}"/>
                </a:ext>
              </a:extLst>
            </p:cNvPr>
            <p:cNvSpPr/>
            <p:nvPr/>
          </p:nvSpPr>
          <p:spPr>
            <a:xfrm>
              <a:off x="2192898" y="3136309"/>
              <a:ext cx="826845"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HTTP</a:t>
              </a:r>
            </a:p>
          </p:txBody>
        </p:sp>
        <p:sp>
          <p:nvSpPr>
            <p:cNvPr id="64" name="Forma libre: forma 63">
              <a:extLst>
                <a:ext uri="{FF2B5EF4-FFF2-40B4-BE49-F238E27FC236}">
                  <a16:creationId xmlns:a16="http://schemas.microsoft.com/office/drawing/2014/main" id="{84678DB2-F596-45A8-B537-FBB2F6923943}"/>
                </a:ext>
              </a:extLst>
            </p:cNvPr>
            <p:cNvSpPr/>
            <p:nvPr/>
          </p:nvSpPr>
          <p:spPr>
            <a:xfrm>
              <a:off x="3047998" y="3139680"/>
              <a:ext cx="700160"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SMTP</a:t>
              </a:r>
            </a:p>
          </p:txBody>
        </p:sp>
        <p:sp>
          <p:nvSpPr>
            <p:cNvPr id="65" name="Forma libre: forma 64">
              <a:extLst>
                <a:ext uri="{FF2B5EF4-FFF2-40B4-BE49-F238E27FC236}">
                  <a16:creationId xmlns:a16="http://schemas.microsoft.com/office/drawing/2014/main" id="{FC038D46-9BD2-48C1-8074-DDBDE57769BE}"/>
                </a:ext>
              </a:extLst>
            </p:cNvPr>
            <p:cNvSpPr/>
            <p:nvPr/>
          </p:nvSpPr>
          <p:spPr>
            <a:xfrm>
              <a:off x="3078361" y="2219931"/>
              <a:ext cx="700160" cy="287908"/>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MIME</a:t>
              </a:r>
            </a:p>
          </p:txBody>
        </p:sp>
        <p:sp>
          <p:nvSpPr>
            <p:cNvPr id="66" name="Forma libre: forma 65">
              <a:extLst>
                <a:ext uri="{FF2B5EF4-FFF2-40B4-BE49-F238E27FC236}">
                  <a16:creationId xmlns:a16="http://schemas.microsoft.com/office/drawing/2014/main" id="{81ADB2BA-1558-4F99-873F-06DD17B4771A}"/>
                </a:ext>
              </a:extLst>
            </p:cNvPr>
            <p:cNvSpPr/>
            <p:nvPr/>
          </p:nvSpPr>
          <p:spPr>
            <a:xfrm>
              <a:off x="3775436" y="3136309"/>
              <a:ext cx="665973"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Telnet</a:t>
              </a:r>
            </a:p>
          </p:txBody>
        </p:sp>
      </p:grpSp>
      <p:cxnSp>
        <p:nvCxnSpPr>
          <p:cNvPr id="68" name="Conector recto 67">
            <a:extLst>
              <a:ext uri="{FF2B5EF4-FFF2-40B4-BE49-F238E27FC236}">
                <a16:creationId xmlns:a16="http://schemas.microsoft.com/office/drawing/2014/main" id="{C98183DC-BBDC-4614-86C6-D6EF464B955C}"/>
              </a:ext>
            </a:extLst>
          </p:cNvPr>
          <p:cNvCxnSpPr>
            <a:cxnSpLocks/>
          </p:cNvCxnSpPr>
          <p:nvPr/>
        </p:nvCxnSpPr>
        <p:spPr>
          <a:xfrm>
            <a:off x="8148695" y="4591929"/>
            <a:ext cx="0"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4AD6D19D-A6C7-4F9C-9E5F-777854B07078}"/>
              </a:ext>
            </a:extLst>
          </p:cNvPr>
          <p:cNvCxnSpPr>
            <a:cxnSpLocks/>
          </p:cNvCxnSpPr>
          <p:nvPr/>
        </p:nvCxnSpPr>
        <p:spPr>
          <a:xfrm>
            <a:off x="7404781" y="4591929"/>
            <a:ext cx="11846"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B1D9EA5-2882-44EE-B2CA-9A9DC2CEBB68}"/>
              </a:ext>
            </a:extLst>
          </p:cNvPr>
          <p:cNvCxnSpPr>
            <a:cxnSpLocks/>
          </p:cNvCxnSpPr>
          <p:nvPr/>
        </p:nvCxnSpPr>
        <p:spPr>
          <a:xfrm>
            <a:off x="6684701" y="4591929"/>
            <a:ext cx="1184"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8074863D-2742-462E-A0CF-34F0574B641C}"/>
              </a:ext>
            </a:extLst>
          </p:cNvPr>
          <p:cNvCxnSpPr>
            <a:cxnSpLocks/>
          </p:cNvCxnSpPr>
          <p:nvPr/>
        </p:nvCxnSpPr>
        <p:spPr>
          <a:xfrm>
            <a:off x="5964621" y="4591929"/>
            <a:ext cx="0"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413176D2-CC21-4364-846C-CDF277E13FA3}"/>
              </a:ext>
            </a:extLst>
          </p:cNvPr>
          <p:cNvCxnSpPr>
            <a:cxnSpLocks/>
          </p:cNvCxnSpPr>
          <p:nvPr/>
        </p:nvCxnSpPr>
        <p:spPr>
          <a:xfrm flipH="1">
            <a:off x="5028518" y="4110817"/>
            <a:ext cx="14176" cy="98516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7EAEDF08-46F0-4CC6-90D6-C044EF7DE8F2}"/>
              </a:ext>
            </a:extLst>
          </p:cNvPr>
          <p:cNvCxnSpPr>
            <a:cxnSpLocks/>
          </p:cNvCxnSpPr>
          <p:nvPr/>
        </p:nvCxnSpPr>
        <p:spPr>
          <a:xfrm>
            <a:off x="2580246" y="4110817"/>
            <a:ext cx="1" cy="98516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F394AE12-8701-4F7B-A300-DC5A472D6769}"/>
              </a:ext>
            </a:extLst>
          </p:cNvPr>
          <p:cNvCxnSpPr>
            <a:cxnSpLocks/>
          </p:cNvCxnSpPr>
          <p:nvPr/>
        </p:nvCxnSpPr>
        <p:spPr>
          <a:xfrm flipH="1">
            <a:off x="5028517"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E0AA384F-297A-44EA-9DD5-A9329C37B12A}"/>
              </a:ext>
            </a:extLst>
          </p:cNvPr>
          <p:cNvCxnSpPr>
            <a:cxnSpLocks/>
          </p:cNvCxnSpPr>
          <p:nvPr/>
        </p:nvCxnSpPr>
        <p:spPr>
          <a:xfrm flipH="1">
            <a:off x="4294260"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3FFC4E02-55D2-4A69-B95C-DD55FDB6B029}"/>
              </a:ext>
            </a:extLst>
          </p:cNvPr>
          <p:cNvCxnSpPr>
            <a:cxnSpLocks/>
          </p:cNvCxnSpPr>
          <p:nvPr/>
        </p:nvCxnSpPr>
        <p:spPr>
          <a:xfrm flipH="1">
            <a:off x="3588357"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A29721BF-9BAA-4F69-B160-7B7DBE45708C}"/>
              </a:ext>
            </a:extLst>
          </p:cNvPr>
          <p:cNvCxnSpPr>
            <a:cxnSpLocks/>
          </p:cNvCxnSpPr>
          <p:nvPr/>
        </p:nvCxnSpPr>
        <p:spPr>
          <a:xfrm flipH="1">
            <a:off x="2796269"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C8F2FAA3-A023-4694-8921-02BAB072212F}"/>
              </a:ext>
            </a:extLst>
          </p:cNvPr>
          <p:cNvCxnSpPr>
            <a:cxnSpLocks/>
          </p:cNvCxnSpPr>
          <p:nvPr/>
        </p:nvCxnSpPr>
        <p:spPr>
          <a:xfrm flipH="1">
            <a:off x="1932173" y="2791729"/>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730904BE-E387-4A1B-96D0-CAF9639EE031}"/>
              </a:ext>
            </a:extLst>
          </p:cNvPr>
          <p:cNvCxnSpPr>
            <a:cxnSpLocks/>
          </p:cNvCxnSpPr>
          <p:nvPr/>
        </p:nvCxnSpPr>
        <p:spPr>
          <a:xfrm flipH="1">
            <a:off x="1053900" y="2791729"/>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FA6074E1-5D87-4D35-8006-55FB50918977}"/>
              </a:ext>
            </a:extLst>
          </p:cNvPr>
          <p:cNvCxnSpPr>
            <a:cxnSpLocks/>
          </p:cNvCxnSpPr>
          <p:nvPr/>
        </p:nvCxnSpPr>
        <p:spPr>
          <a:xfrm>
            <a:off x="3568168" y="1889170"/>
            <a:ext cx="20190" cy="706394"/>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761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Métodos principales de Socket</a:t>
            </a:r>
          </a:p>
        </p:txBody>
      </p:sp>
      <p:sp>
        <p:nvSpPr>
          <p:cNvPr id="3" name="2 Marcador de contenido"/>
          <p:cNvSpPr>
            <a:spLocks noGrp="1"/>
          </p:cNvSpPr>
          <p:nvPr>
            <p:ph idx="1"/>
          </p:nvPr>
        </p:nvSpPr>
        <p:spPr/>
        <p:txBody>
          <a:bodyPr>
            <a:normAutofit fontScale="92500" lnSpcReduction="20000"/>
          </a:bodyPr>
          <a:lstStyle/>
          <a:p>
            <a:r>
              <a:rPr lang="es-MX" sz="4800" dirty="0" err="1">
                <a:latin typeface="MoolBoran" panose="020B0100010101010101" pitchFamily="34" charset="0"/>
                <a:cs typeface="MoolBoran" panose="020B0100010101010101" pitchFamily="34" charset="0"/>
              </a:rPr>
              <a:t>connect</a:t>
            </a:r>
            <a:r>
              <a:rPr lang="es-MX" sz="4800" dirty="0">
                <a:latin typeface="MoolBoran" panose="020B0100010101010101" pitchFamily="34" charset="0"/>
                <a:cs typeface="MoolBoran" panose="020B0100010101010101" pitchFamily="34" charset="0"/>
              </a:rPr>
              <a:t>(</a:t>
            </a:r>
            <a:r>
              <a:rPr lang="es-MX" sz="4800" dirty="0" err="1">
                <a:latin typeface="MoolBoran" panose="020B0100010101010101" pitchFamily="34" charset="0"/>
                <a:cs typeface="MoolBoran" panose="020B0100010101010101" pitchFamily="34" charset="0"/>
              </a:rPr>
              <a:t>SocketAddress</a:t>
            </a:r>
            <a:r>
              <a:rPr lang="es-MX" sz="4800" dirty="0">
                <a:latin typeface="MoolBoran" panose="020B0100010101010101" pitchFamily="34" charset="0"/>
                <a:cs typeface="MoolBoran" panose="020B0100010101010101" pitchFamily="34" charset="0"/>
              </a:rPr>
              <a:t> </a:t>
            </a:r>
            <a:r>
              <a:rPr lang="es-MX" sz="4800" dirty="0" err="1">
                <a:latin typeface="MoolBoran" panose="020B0100010101010101" pitchFamily="34" charset="0"/>
                <a:cs typeface="MoolBoran" panose="020B0100010101010101" pitchFamily="34" charset="0"/>
              </a:rPr>
              <a:t>endpoint</a:t>
            </a:r>
            <a:r>
              <a:rPr lang="es-MX" sz="4800" dirty="0">
                <a:latin typeface="MoolBoran" panose="020B0100010101010101" pitchFamily="34" charset="0"/>
                <a:cs typeface="MoolBoran" panose="020B0100010101010101" pitchFamily="34" charset="0"/>
              </a:rPr>
              <a:t>); </a:t>
            </a:r>
            <a:r>
              <a:rPr lang="es-MX" sz="2800" dirty="0"/>
              <a:t>conecta al socket con el servidor.</a:t>
            </a:r>
          </a:p>
          <a:p>
            <a:r>
              <a:rPr lang="es-MX" sz="4800" dirty="0" err="1">
                <a:latin typeface="MoolBoran" panose="020B0100010101010101" pitchFamily="34" charset="0"/>
                <a:cs typeface="MoolBoran" panose="020B0100010101010101" pitchFamily="34" charset="0"/>
              </a:rPr>
              <a:t>connect</a:t>
            </a:r>
            <a:r>
              <a:rPr lang="es-MX" sz="4800" dirty="0">
                <a:latin typeface="MoolBoran" panose="020B0100010101010101" pitchFamily="34" charset="0"/>
                <a:cs typeface="MoolBoran" panose="020B0100010101010101" pitchFamily="34" charset="0"/>
              </a:rPr>
              <a:t>(</a:t>
            </a:r>
            <a:r>
              <a:rPr lang="es-MX" sz="4800" dirty="0" err="1">
                <a:latin typeface="MoolBoran" panose="020B0100010101010101" pitchFamily="34" charset="0"/>
                <a:cs typeface="MoolBoran" panose="020B0100010101010101" pitchFamily="34" charset="0"/>
              </a:rPr>
              <a:t>SocketAddress</a:t>
            </a:r>
            <a:r>
              <a:rPr lang="es-MX" sz="4800" dirty="0">
                <a:latin typeface="MoolBoran" panose="020B0100010101010101" pitchFamily="34" charset="0"/>
                <a:cs typeface="MoolBoran" panose="020B0100010101010101" pitchFamily="34" charset="0"/>
              </a:rPr>
              <a:t> </a:t>
            </a:r>
            <a:r>
              <a:rPr lang="es-MX" sz="4800" dirty="0" err="1">
                <a:latin typeface="MoolBoran" panose="020B0100010101010101" pitchFamily="34" charset="0"/>
                <a:cs typeface="MoolBoran" panose="020B0100010101010101" pitchFamily="34" charset="0"/>
              </a:rPr>
              <a:t>endpoint</a:t>
            </a:r>
            <a:r>
              <a:rPr lang="es-MX" sz="4800" dirty="0">
                <a:latin typeface="MoolBoran" panose="020B0100010101010101" pitchFamily="34" charset="0"/>
                <a:cs typeface="MoolBoran" panose="020B0100010101010101" pitchFamily="34" charset="0"/>
              </a:rPr>
              <a:t>, </a:t>
            </a:r>
            <a:r>
              <a:rPr lang="es-MX" sz="4800" dirty="0" err="1">
                <a:latin typeface="MoolBoran" panose="020B0100010101010101" pitchFamily="34" charset="0"/>
                <a:cs typeface="MoolBoran" panose="020B0100010101010101" pitchFamily="34" charset="0"/>
              </a:rPr>
              <a:t>int</a:t>
            </a:r>
            <a:r>
              <a:rPr lang="es-MX" sz="4800" dirty="0">
                <a:latin typeface="MoolBoran" panose="020B0100010101010101" pitchFamily="34" charset="0"/>
                <a:cs typeface="MoolBoran" panose="020B0100010101010101" pitchFamily="34" charset="0"/>
              </a:rPr>
              <a:t> </a:t>
            </a:r>
            <a:r>
              <a:rPr lang="es-MX" sz="4800" dirty="0" err="1">
                <a:latin typeface="MoolBoran" panose="020B0100010101010101" pitchFamily="34" charset="0"/>
                <a:cs typeface="MoolBoran" panose="020B0100010101010101" pitchFamily="34" charset="0"/>
              </a:rPr>
              <a:t>timeout</a:t>
            </a:r>
            <a:r>
              <a:rPr lang="es-MX" sz="4800" dirty="0">
                <a:latin typeface="MoolBoran" panose="020B0100010101010101" pitchFamily="34" charset="0"/>
                <a:cs typeface="MoolBoran" panose="020B0100010101010101" pitchFamily="34" charset="0"/>
              </a:rPr>
              <a:t>); </a:t>
            </a:r>
            <a:r>
              <a:rPr lang="es-MX" sz="2800" dirty="0"/>
              <a:t>conecta al socket con el servidor definiendo un tiempo máximo para intentar establecer la conexión.</a:t>
            </a:r>
          </a:p>
        </p:txBody>
      </p:sp>
    </p:spTree>
    <p:extLst>
      <p:ext uri="{BB962C8B-B14F-4D97-AF65-F5344CB8AC3E}">
        <p14:creationId xmlns:p14="http://schemas.microsoft.com/office/powerpoint/2010/main" val="76257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 </a:t>
            </a:r>
            <a:r>
              <a:rPr lang="es-MX" dirty="0" err="1"/>
              <a:t>ServerSocket</a:t>
            </a:r>
            <a:endParaRPr lang="es-MX" dirty="0"/>
          </a:p>
        </p:txBody>
      </p:sp>
      <p:sp>
        <p:nvSpPr>
          <p:cNvPr id="3" name="2 Marcador de contenido"/>
          <p:cNvSpPr>
            <a:spLocks noGrp="1"/>
          </p:cNvSpPr>
          <p:nvPr>
            <p:ph idx="1"/>
          </p:nvPr>
        </p:nvSpPr>
        <p:spPr>
          <a:xfrm>
            <a:off x="611560" y="2015733"/>
            <a:ext cx="8208911" cy="4037747"/>
          </a:xfrm>
        </p:spPr>
        <p:txBody>
          <a:bodyPr>
            <a:normAutofit lnSpcReduction="10000"/>
          </a:bodyPr>
          <a:lstStyle/>
          <a:p>
            <a:r>
              <a:rPr lang="es-MX" sz="2400" dirty="0"/>
              <a:t>Implementa un socket de servidor de flujo.</a:t>
            </a:r>
          </a:p>
          <a:p>
            <a:r>
              <a:rPr lang="es-MX" sz="2400" dirty="0"/>
              <a:t>Una instancia de esta clase espera por solicitudes de conexión en la red. </a:t>
            </a:r>
          </a:p>
          <a:p>
            <a:r>
              <a:rPr lang="es-MX" sz="2400" dirty="0"/>
              <a:t>El trabajo del </a:t>
            </a:r>
            <a:r>
              <a:rPr lang="es-MX" sz="4400" dirty="0" err="1">
                <a:latin typeface="MoolBoran" panose="020B0100010101010101" pitchFamily="34" charset="0"/>
                <a:cs typeface="MoolBoran" panose="020B0100010101010101" pitchFamily="34" charset="0"/>
              </a:rPr>
              <a:t>ServerSocket</a:t>
            </a:r>
            <a:r>
              <a:rPr lang="es-MX" sz="2400" dirty="0"/>
              <a:t> lo desempeña principalmente una instancia de la clase </a:t>
            </a:r>
            <a:r>
              <a:rPr lang="es-MX" sz="4400" dirty="0" err="1">
                <a:latin typeface="MoolBoran" panose="020B0100010101010101" pitchFamily="34" charset="0"/>
                <a:cs typeface="MoolBoran" panose="020B0100010101010101" pitchFamily="34" charset="0"/>
              </a:rPr>
              <a:t>SocketImpl</a:t>
            </a:r>
            <a:r>
              <a:rPr lang="es-MX" sz="4400" dirty="0">
                <a:latin typeface="MoolBoran" panose="020B0100010101010101" pitchFamily="34" charset="0"/>
                <a:cs typeface="MoolBoran" panose="020B0100010101010101" pitchFamily="34" charset="0"/>
              </a:rPr>
              <a:t>.</a:t>
            </a:r>
          </a:p>
          <a:p>
            <a:r>
              <a:rPr lang="es-MX" sz="2400" dirty="0"/>
              <a:t>Se encuentra en </a:t>
            </a:r>
            <a:r>
              <a:rPr lang="es-MX" sz="4400" dirty="0">
                <a:latin typeface="MoolBoran" panose="020B0100010101010101" pitchFamily="34" charset="0"/>
                <a:cs typeface="MoolBoran" panose="020B0100010101010101" pitchFamily="34" charset="0"/>
              </a:rPr>
              <a:t>java.net.</a:t>
            </a:r>
          </a:p>
          <a:p>
            <a:endParaRPr lang="es-MX" sz="2400" dirty="0"/>
          </a:p>
          <a:p>
            <a:endParaRPr lang="es-MX" sz="2400" dirty="0"/>
          </a:p>
          <a:p>
            <a:endParaRPr lang="es-MX" sz="2400" dirty="0"/>
          </a:p>
        </p:txBody>
      </p:sp>
    </p:spTree>
    <p:extLst>
      <p:ext uri="{BB962C8B-B14F-4D97-AF65-F5344CB8AC3E}">
        <p14:creationId xmlns:p14="http://schemas.microsoft.com/office/powerpoint/2010/main" val="909567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Constructores  principales de </a:t>
            </a:r>
            <a:r>
              <a:rPr lang="es-MX" dirty="0" err="1"/>
              <a:t>ServerSocket</a:t>
            </a:r>
            <a:r>
              <a:rPr lang="es-MX" dirty="0"/>
              <a:t>()</a:t>
            </a:r>
          </a:p>
        </p:txBody>
      </p:sp>
      <p:sp>
        <p:nvSpPr>
          <p:cNvPr id="3" name="2 Marcador de contenido"/>
          <p:cNvSpPr>
            <a:spLocks noGrp="1"/>
          </p:cNvSpPr>
          <p:nvPr>
            <p:ph idx="1"/>
          </p:nvPr>
        </p:nvSpPr>
        <p:spPr/>
        <p:txBody>
          <a:bodyPr>
            <a:normAutofit lnSpcReduction="10000"/>
          </a:bodyPr>
          <a:lstStyle/>
          <a:p>
            <a:r>
              <a:rPr lang="es-MX" sz="4300" dirty="0" err="1">
                <a:latin typeface="MoolBoran" panose="020B0100010101010101" pitchFamily="34" charset="0"/>
                <a:cs typeface="MoolBoran" panose="020B0100010101010101" pitchFamily="34" charset="0"/>
              </a:rPr>
              <a:t>ServerSocket</a:t>
            </a:r>
            <a:r>
              <a:rPr lang="es-MX" sz="4300" dirty="0">
                <a:latin typeface="MoolBoran" panose="020B0100010101010101" pitchFamily="34" charset="0"/>
                <a:cs typeface="MoolBoran" panose="020B0100010101010101" pitchFamily="34" charset="0"/>
              </a:rPr>
              <a:t>(); </a:t>
            </a:r>
            <a:r>
              <a:rPr lang="es-MX" sz="3500" dirty="0"/>
              <a:t>crea un socket de servidor.</a:t>
            </a:r>
          </a:p>
          <a:p>
            <a:r>
              <a:rPr lang="es-MX" sz="4300" dirty="0" err="1">
                <a:latin typeface="MoolBoran" panose="020B0100010101010101" pitchFamily="34" charset="0"/>
                <a:cs typeface="MoolBoran" panose="020B0100010101010101" pitchFamily="34" charset="0"/>
              </a:rPr>
              <a:t>ServerSocket</a:t>
            </a:r>
            <a:r>
              <a:rPr lang="es-MX" sz="4300" dirty="0">
                <a:latin typeface="MoolBoran" panose="020B0100010101010101" pitchFamily="34" charset="0"/>
                <a:cs typeface="MoolBoran" panose="020B0100010101010101" pitchFamily="34" charset="0"/>
              </a:rPr>
              <a:t>(</a:t>
            </a:r>
            <a:r>
              <a:rPr lang="es-MX" sz="4300" dirty="0" err="1">
                <a:latin typeface="MoolBoran" panose="020B0100010101010101" pitchFamily="34" charset="0"/>
                <a:cs typeface="MoolBoran" panose="020B0100010101010101" pitchFamily="34" charset="0"/>
              </a:rPr>
              <a:t>int</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port</a:t>
            </a:r>
            <a:r>
              <a:rPr lang="es-MX" sz="4300" dirty="0">
                <a:latin typeface="MoolBoran" panose="020B0100010101010101" pitchFamily="34" charset="0"/>
                <a:cs typeface="MoolBoran" panose="020B0100010101010101" pitchFamily="34" charset="0"/>
              </a:rPr>
              <a:t>); </a:t>
            </a:r>
            <a:r>
              <a:rPr lang="es-MX" sz="3500" dirty="0"/>
              <a:t>crea un socket  de servidor ligado a un puerto.</a:t>
            </a:r>
          </a:p>
        </p:txBody>
      </p:sp>
    </p:spTree>
    <p:extLst>
      <p:ext uri="{BB962C8B-B14F-4D97-AF65-F5344CB8AC3E}">
        <p14:creationId xmlns:p14="http://schemas.microsoft.com/office/powerpoint/2010/main" val="4166015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Constructores  principales de </a:t>
            </a:r>
            <a:r>
              <a:rPr lang="es-MX" dirty="0" err="1"/>
              <a:t>ServerSocket</a:t>
            </a:r>
            <a:r>
              <a:rPr lang="es-MX" dirty="0"/>
              <a:t>()</a:t>
            </a:r>
          </a:p>
        </p:txBody>
      </p:sp>
      <p:sp>
        <p:nvSpPr>
          <p:cNvPr id="3" name="2 Marcador de contenido"/>
          <p:cNvSpPr>
            <a:spLocks noGrp="1"/>
          </p:cNvSpPr>
          <p:nvPr>
            <p:ph idx="1"/>
          </p:nvPr>
        </p:nvSpPr>
        <p:spPr/>
        <p:txBody>
          <a:bodyPr>
            <a:normAutofit fontScale="70000" lnSpcReduction="20000"/>
          </a:bodyPr>
          <a:lstStyle/>
          <a:p>
            <a:r>
              <a:rPr lang="es-MX" sz="4300" dirty="0" err="1">
                <a:latin typeface="MoolBoran" panose="020B0100010101010101" pitchFamily="34" charset="0"/>
                <a:cs typeface="MoolBoran" panose="020B0100010101010101" pitchFamily="34" charset="0"/>
              </a:rPr>
              <a:t>ServerSocket</a:t>
            </a:r>
            <a:r>
              <a:rPr lang="es-MX" sz="4300" dirty="0">
                <a:latin typeface="MoolBoran" panose="020B0100010101010101" pitchFamily="34" charset="0"/>
                <a:cs typeface="MoolBoran" panose="020B0100010101010101" pitchFamily="34" charset="0"/>
              </a:rPr>
              <a:t>(</a:t>
            </a:r>
            <a:r>
              <a:rPr lang="es-MX" sz="4300" dirty="0" err="1">
                <a:latin typeface="MoolBoran" panose="020B0100010101010101" pitchFamily="34" charset="0"/>
                <a:cs typeface="MoolBoran" panose="020B0100010101010101" pitchFamily="34" charset="0"/>
              </a:rPr>
              <a:t>int</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port</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int</a:t>
            </a:r>
            <a:r>
              <a:rPr lang="es-MX" sz="4300" dirty="0">
                <a:latin typeface="MoolBoran" panose="020B0100010101010101" pitchFamily="34" charset="0"/>
                <a:cs typeface="MoolBoran" panose="020B0100010101010101" pitchFamily="34" charset="0"/>
              </a:rPr>
              <a:t> backlog); </a:t>
            </a:r>
            <a:r>
              <a:rPr lang="es-MX" sz="3500" dirty="0"/>
              <a:t>crea un socket  de servidor ligado a un puerto con una cola de conexiones específica.</a:t>
            </a:r>
          </a:p>
          <a:p>
            <a:r>
              <a:rPr lang="es-MX" sz="4700" dirty="0" err="1">
                <a:latin typeface="MoolBoran" panose="020B0100010101010101" pitchFamily="34" charset="0"/>
                <a:cs typeface="MoolBoran" panose="020B0100010101010101" pitchFamily="34" charset="0"/>
              </a:rPr>
              <a:t>ServerSocket</a:t>
            </a:r>
            <a:r>
              <a:rPr lang="es-MX" sz="4700" dirty="0">
                <a:latin typeface="MoolBoran" panose="020B0100010101010101" pitchFamily="34" charset="0"/>
                <a:cs typeface="MoolBoran" panose="020B0100010101010101" pitchFamily="34" charset="0"/>
              </a:rPr>
              <a:t>(</a:t>
            </a:r>
            <a:r>
              <a:rPr lang="es-MX" sz="4700" dirty="0" err="1">
                <a:latin typeface="MoolBoran" panose="020B0100010101010101" pitchFamily="34" charset="0"/>
                <a:cs typeface="MoolBoran" panose="020B0100010101010101" pitchFamily="34" charset="0"/>
              </a:rPr>
              <a:t>int</a:t>
            </a:r>
            <a:r>
              <a:rPr lang="es-MX" sz="4700" dirty="0">
                <a:latin typeface="MoolBoran" panose="020B0100010101010101" pitchFamily="34" charset="0"/>
                <a:cs typeface="MoolBoran" panose="020B0100010101010101" pitchFamily="34" charset="0"/>
              </a:rPr>
              <a:t> </a:t>
            </a:r>
            <a:r>
              <a:rPr lang="es-MX" sz="4700" dirty="0" err="1">
                <a:latin typeface="MoolBoran" panose="020B0100010101010101" pitchFamily="34" charset="0"/>
                <a:cs typeface="MoolBoran" panose="020B0100010101010101" pitchFamily="34" charset="0"/>
              </a:rPr>
              <a:t>port</a:t>
            </a:r>
            <a:r>
              <a:rPr lang="es-MX" sz="4700" dirty="0">
                <a:latin typeface="MoolBoran" panose="020B0100010101010101" pitchFamily="34" charset="0"/>
                <a:cs typeface="MoolBoran" panose="020B0100010101010101" pitchFamily="34" charset="0"/>
              </a:rPr>
              <a:t>, </a:t>
            </a:r>
            <a:r>
              <a:rPr lang="es-MX" sz="4700" dirty="0" err="1">
                <a:latin typeface="MoolBoran" panose="020B0100010101010101" pitchFamily="34" charset="0"/>
                <a:cs typeface="MoolBoran" panose="020B0100010101010101" pitchFamily="34" charset="0"/>
              </a:rPr>
              <a:t>int</a:t>
            </a:r>
            <a:r>
              <a:rPr lang="es-MX" sz="4700" dirty="0">
                <a:latin typeface="MoolBoran" panose="020B0100010101010101" pitchFamily="34" charset="0"/>
                <a:cs typeface="MoolBoran" panose="020B0100010101010101" pitchFamily="34" charset="0"/>
              </a:rPr>
              <a:t> </a:t>
            </a:r>
            <a:r>
              <a:rPr lang="es-MX" sz="4700" dirty="0" err="1">
                <a:latin typeface="MoolBoran" panose="020B0100010101010101" pitchFamily="34" charset="0"/>
                <a:cs typeface="MoolBoran" panose="020B0100010101010101" pitchFamily="34" charset="0"/>
              </a:rPr>
              <a:t>backlog</a:t>
            </a:r>
            <a:r>
              <a:rPr lang="es-MX" sz="4700" dirty="0">
                <a:latin typeface="MoolBoran" panose="020B0100010101010101" pitchFamily="34" charset="0"/>
                <a:cs typeface="MoolBoran" panose="020B0100010101010101" pitchFamily="34" charset="0"/>
              </a:rPr>
              <a:t>, </a:t>
            </a:r>
            <a:r>
              <a:rPr lang="es-MX" sz="4700" dirty="0" err="1">
                <a:latin typeface="MoolBoran" panose="020B0100010101010101" pitchFamily="34" charset="0"/>
                <a:cs typeface="MoolBoran" panose="020B0100010101010101" pitchFamily="34" charset="0"/>
              </a:rPr>
              <a:t>InetAddress</a:t>
            </a:r>
            <a:r>
              <a:rPr lang="es-MX" sz="4700" dirty="0">
                <a:latin typeface="MoolBoran" panose="020B0100010101010101" pitchFamily="34" charset="0"/>
                <a:cs typeface="MoolBoran" panose="020B0100010101010101" pitchFamily="34" charset="0"/>
              </a:rPr>
              <a:t> </a:t>
            </a:r>
            <a:r>
              <a:rPr lang="es-MX" sz="4700" dirty="0" err="1">
                <a:latin typeface="MoolBoran" panose="020B0100010101010101" pitchFamily="34" charset="0"/>
                <a:cs typeface="MoolBoran" panose="020B0100010101010101" pitchFamily="34" charset="0"/>
              </a:rPr>
              <a:t>bindAddr</a:t>
            </a:r>
            <a:r>
              <a:rPr lang="es-MX" sz="4700" dirty="0">
                <a:latin typeface="MoolBoran" panose="020B0100010101010101" pitchFamily="34" charset="0"/>
                <a:cs typeface="MoolBoran" panose="020B0100010101010101" pitchFamily="34" charset="0"/>
              </a:rPr>
              <a:t>); </a:t>
            </a:r>
            <a:r>
              <a:rPr lang="es-MX" sz="3500" dirty="0"/>
              <a:t>crea un socket de servidor ligado a un puerto con una cola de conexiones específica y una dirección IP local.</a:t>
            </a:r>
          </a:p>
        </p:txBody>
      </p:sp>
    </p:spTree>
    <p:extLst>
      <p:ext uri="{BB962C8B-B14F-4D97-AF65-F5344CB8AC3E}">
        <p14:creationId xmlns:p14="http://schemas.microsoft.com/office/powerpoint/2010/main" val="1338376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Métodos principales de </a:t>
            </a:r>
            <a:r>
              <a:rPr lang="es-MX" dirty="0" err="1"/>
              <a:t>ServerSocket</a:t>
            </a:r>
            <a:endParaRPr lang="es-MX" dirty="0"/>
          </a:p>
        </p:txBody>
      </p:sp>
      <p:sp>
        <p:nvSpPr>
          <p:cNvPr id="3" name="2 Marcador de contenido"/>
          <p:cNvSpPr>
            <a:spLocks noGrp="1"/>
          </p:cNvSpPr>
          <p:nvPr>
            <p:ph idx="1"/>
          </p:nvPr>
        </p:nvSpPr>
        <p:spPr/>
        <p:txBody>
          <a:bodyPr>
            <a:normAutofit lnSpcReduction="10000"/>
          </a:bodyPr>
          <a:lstStyle/>
          <a:p>
            <a:r>
              <a:rPr lang="es-MX" sz="4000" dirty="0" err="1">
                <a:latin typeface="MoolBoran" panose="020B0100010101010101" pitchFamily="34" charset="0"/>
                <a:cs typeface="MoolBoran" panose="020B0100010101010101" pitchFamily="34" charset="0"/>
              </a:rPr>
              <a:t>accept</a:t>
            </a:r>
            <a:r>
              <a:rPr lang="es-MX" sz="4000" dirty="0">
                <a:latin typeface="MoolBoran" panose="020B0100010101010101" pitchFamily="34" charset="0"/>
                <a:cs typeface="MoolBoran" panose="020B0100010101010101" pitchFamily="34" charset="0"/>
              </a:rPr>
              <a:t>(); </a:t>
            </a:r>
            <a:r>
              <a:rPr lang="es-MX" dirty="0"/>
              <a:t>escucha esperando una conexión en la red.</a:t>
            </a:r>
          </a:p>
          <a:p>
            <a:r>
              <a:rPr lang="es-MX" sz="4000" dirty="0" err="1">
                <a:latin typeface="MoolBoran" panose="020B0100010101010101" pitchFamily="34" charset="0"/>
                <a:cs typeface="MoolBoran" panose="020B0100010101010101" pitchFamily="34" charset="0"/>
              </a:rPr>
              <a:t>bind</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SocketAddress</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endpoint</a:t>
            </a:r>
            <a:r>
              <a:rPr lang="es-MX" sz="4000" dirty="0">
                <a:latin typeface="MoolBoran" panose="020B0100010101010101" pitchFamily="34" charset="0"/>
                <a:cs typeface="MoolBoran" panose="020B0100010101010101" pitchFamily="34" charset="0"/>
              </a:rPr>
              <a:t>); </a:t>
            </a:r>
            <a:r>
              <a:rPr lang="es-MX" dirty="0"/>
              <a:t>liga al </a:t>
            </a:r>
            <a:r>
              <a:rPr lang="es-MX" sz="4000" dirty="0" err="1">
                <a:latin typeface="MoolBoran" panose="020B0100010101010101" pitchFamily="34" charset="0"/>
                <a:cs typeface="MoolBoran" panose="020B0100010101010101" pitchFamily="34" charset="0"/>
              </a:rPr>
              <a:t>ServerSocket</a:t>
            </a:r>
            <a:r>
              <a:rPr lang="es-MX" dirty="0"/>
              <a:t> a una dirección IP y número de puerto específico.</a:t>
            </a:r>
          </a:p>
          <a:p>
            <a:r>
              <a:rPr lang="es-MX" sz="4000" dirty="0" err="1">
                <a:latin typeface="MoolBoran" panose="020B0100010101010101" pitchFamily="34" charset="0"/>
                <a:cs typeface="MoolBoran" panose="020B0100010101010101" pitchFamily="34" charset="0"/>
              </a:rPr>
              <a:t>close</a:t>
            </a:r>
            <a:r>
              <a:rPr lang="es-MX" sz="4000" dirty="0">
                <a:latin typeface="MoolBoran" panose="020B0100010101010101" pitchFamily="34" charset="0"/>
                <a:cs typeface="MoolBoran" panose="020B0100010101010101" pitchFamily="34" charset="0"/>
              </a:rPr>
              <a:t>();</a:t>
            </a:r>
            <a:r>
              <a:rPr lang="es-MX" dirty="0"/>
              <a:t> Cierra el socket.</a:t>
            </a:r>
          </a:p>
          <a:p>
            <a:endParaRPr lang="es-MX" dirty="0"/>
          </a:p>
        </p:txBody>
      </p:sp>
    </p:spTree>
    <p:extLst>
      <p:ext uri="{BB962C8B-B14F-4D97-AF65-F5344CB8AC3E}">
        <p14:creationId xmlns:p14="http://schemas.microsoft.com/office/powerpoint/2010/main" val="1542418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a:t>
            </a:r>
            <a:r>
              <a:rPr lang="es-MX" dirty="0"/>
              <a:t>() y </a:t>
            </a:r>
            <a:r>
              <a:rPr lang="es-MX" dirty="0" err="1"/>
              <a:t>Bind</a:t>
            </a:r>
            <a:r>
              <a:rPr lang="es-MX" dirty="0"/>
              <a:t>()</a:t>
            </a:r>
          </a:p>
        </p:txBody>
      </p:sp>
      <p:sp>
        <p:nvSpPr>
          <p:cNvPr id="3" name="2 Marcador de contenido"/>
          <p:cNvSpPr>
            <a:spLocks noGrp="1"/>
          </p:cNvSpPr>
          <p:nvPr>
            <p:ph idx="1"/>
          </p:nvPr>
        </p:nvSpPr>
        <p:spPr/>
        <p:txBody>
          <a:bodyPr>
            <a:normAutofit fontScale="77500" lnSpcReduction="20000"/>
          </a:bodyPr>
          <a:lstStyle/>
          <a:p>
            <a:pPr marL="0" indent="0">
              <a:buNone/>
            </a:pPr>
            <a:r>
              <a:rPr lang="es-MX" sz="4000" dirty="0" err="1">
                <a:latin typeface="MoolBoran" panose="020B0100010101010101" pitchFamily="34" charset="0"/>
                <a:cs typeface="MoolBoran" panose="020B0100010101010101" pitchFamily="34" charset="0"/>
              </a:rPr>
              <a:t>ServerSocket</a:t>
            </a:r>
            <a:r>
              <a:rPr lang="es-MX" sz="4000" dirty="0">
                <a:latin typeface="MoolBoran" panose="020B0100010101010101" pitchFamily="34" charset="0"/>
                <a:cs typeface="MoolBoran" panose="020B0100010101010101" pitchFamily="34" charset="0"/>
              </a:rPr>
              <a:t> s = new </a:t>
            </a:r>
            <a:r>
              <a:rPr lang="es-MX" sz="4000" dirty="0" err="1">
                <a:latin typeface="MoolBoran" panose="020B0100010101010101" pitchFamily="34" charset="0"/>
                <a:cs typeface="MoolBoran" panose="020B0100010101010101" pitchFamily="34" charset="0"/>
              </a:rPr>
              <a:t>ServerSocket</a:t>
            </a:r>
            <a:r>
              <a:rPr lang="es-MX" sz="4000" dirty="0">
                <a:latin typeface="MoolBoran" panose="020B0100010101010101" pitchFamily="34" charset="0"/>
                <a:cs typeface="MoolBoran" panose="020B0100010101010101" pitchFamily="34" charset="0"/>
              </a:rPr>
              <a:t>();</a:t>
            </a:r>
          </a:p>
          <a:p>
            <a:pPr marL="0" indent="0">
              <a:buNone/>
            </a:pPr>
            <a:r>
              <a:rPr lang="es-MX" sz="4000" dirty="0" err="1">
                <a:latin typeface="MoolBoran" panose="020B0100010101010101" pitchFamily="34" charset="0"/>
                <a:cs typeface="MoolBoran" panose="020B0100010101010101" pitchFamily="34" charset="0"/>
              </a:rPr>
              <a:t>InetSocketAddress</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dir</a:t>
            </a:r>
            <a:r>
              <a:rPr lang="es-MX" sz="4000" dirty="0">
                <a:latin typeface="MoolBoran" panose="020B0100010101010101" pitchFamily="34" charset="0"/>
                <a:cs typeface="MoolBoran" panose="020B0100010101010101" pitchFamily="34" charset="0"/>
              </a:rPr>
              <a:t> = new </a:t>
            </a:r>
            <a:r>
              <a:rPr lang="es-MX" sz="4000" dirty="0" err="1">
                <a:latin typeface="MoolBoran" panose="020B0100010101010101" pitchFamily="34" charset="0"/>
                <a:cs typeface="MoolBoran" panose="020B0100010101010101" pitchFamily="34" charset="0"/>
              </a:rPr>
              <a:t>InetSocketAddres</a:t>
            </a:r>
            <a:r>
              <a:rPr lang="es-MX" sz="4000" dirty="0">
                <a:latin typeface="MoolBoran" panose="020B0100010101010101" pitchFamily="34" charset="0"/>
                <a:cs typeface="MoolBoran" panose="020B0100010101010101" pitchFamily="34" charset="0"/>
              </a:rPr>
              <a:t>(1234);</a:t>
            </a:r>
          </a:p>
          <a:p>
            <a:pPr marL="0" indent="0">
              <a:buNone/>
            </a:pPr>
            <a:r>
              <a:rPr lang="es-MX" sz="4000" dirty="0" err="1">
                <a:latin typeface="MoolBoran" panose="020B0100010101010101" pitchFamily="34" charset="0"/>
                <a:cs typeface="MoolBoran" panose="020B0100010101010101" pitchFamily="34" charset="0"/>
              </a:rPr>
              <a:t>s.bind</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dir</a:t>
            </a:r>
            <a:r>
              <a:rPr lang="es-MX" sz="4000" dirty="0">
                <a:latin typeface="MoolBoran" panose="020B0100010101010101" pitchFamily="34" charset="0"/>
                <a:cs typeface="MoolBoran" panose="020B0100010101010101" pitchFamily="34" charset="0"/>
              </a:rPr>
              <a:t>);</a:t>
            </a:r>
            <a:endParaRPr lang="es-MX" sz="2800" dirty="0"/>
          </a:p>
          <a:p>
            <a:pPr marL="0" indent="0">
              <a:buNone/>
            </a:pPr>
            <a:r>
              <a:rPr lang="es-MX" sz="4000" dirty="0" err="1"/>
              <a:t>ó</a:t>
            </a:r>
            <a:endParaRPr lang="es-MX" sz="4000" dirty="0"/>
          </a:p>
          <a:p>
            <a:pPr marL="0" indent="0">
              <a:buNone/>
            </a:pPr>
            <a:r>
              <a:rPr lang="es-MX" sz="4000" dirty="0" err="1">
                <a:latin typeface="MoolBoran" panose="020B0100010101010101" pitchFamily="34" charset="0"/>
                <a:cs typeface="MoolBoran" panose="020B0100010101010101" pitchFamily="34" charset="0"/>
              </a:rPr>
              <a:t>ServerSocket</a:t>
            </a:r>
            <a:r>
              <a:rPr lang="es-MX" sz="4000" dirty="0">
                <a:latin typeface="MoolBoran" panose="020B0100010101010101" pitchFamily="34" charset="0"/>
                <a:cs typeface="MoolBoran" panose="020B0100010101010101" pitchFamily="34" charset="0"/>
              </a:rPr>
              <a:t> s = new </a:t>
            </a:r>
            <a:r>
              <a:rPr lang="es-MX" sz="4000" dirty="0" err="1">
                <a:latin typeface="MoolBoran" panose="020B0100010101010101" pitchFamily="34" charset="0"/>
                <a:cs typeface="MoolBoran" panose="020B0100010101010101" pitchFamily="34" charset="0"/>
              </a:rPr>
              <a:t>ServerSocket</a:t>
            </a:r>
            <a:r>
              <a:rPr lang="es-MX" sz="4000" dirty="0">
                <a:latin typeface="MoolBoran" panose="020B0100010101010101" pitchFamily="34" charset="0"/>
                <a:cs typeface="MoolBoran" panose="020B0100010101010101" pitchFamily="34" charset="0"/>
              </a:rPr>
              <a:t>(1234);</a:t>
            </a:r>
          </a:p>
          <a:p>
            <a:pPr marL="0" indent="0">
              <a:buNone/>
            </a:pPr>
            <a:endParaRPr lang="es-MX" dirty="0"/>
          </a:p>
        </p:txBody>
      </p:sp>
    </p:spTree>
    <p:extLst>
      <p:ext uri="{BB962C8B-B14F-4D97-AF65-F5344CB8AC3E}">
        <p14:creationId xmlns:p14="http://schemas.microsoft.com/office/powerpoint/2010/main" val="2304556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3752"/>
            <a:ext cx="8229600" cy="1143000"/>
          </a:xfrm>
        </p:spPr>
        <p:txBody>
          <a:bodyPr/>
          <a:lstStyle/>
          <a:p>
            <a:r>
              <a:rPr lang="es-MX" dirty="0"/>
              <a:t>Flujos en java</a:t>
            </a:r>
          </a:p>
        </p:txBody>
      </p:sp>
      <p:sp>
        <p:nvSpPr>
          <p:cNvPr id="3" name="2 Marcador de contenido"/>
          <p:cNvSpPr>
            <a:spLocks noGrp="1"/>
          </p:cNvSpPr>
          <p:nvPr>
            <p:ph idx="1"/>
          </p:nvPr>
        </p:nvSpPr>
        <p:spPr>
          <a:xfrm>
            <a:off x="457200" y="1600200"/>
            <a:ext cx="8229600" cy="4781128"/>
          </a:xfrm>
        </p:spPr>
        <p:txBody>
          <a:bodyPr>
            <a:normAutofit lnSpcReduction="10000"/>
          </a:bodyPr>
          <a:lstStyle/>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err="1"/>
              <a:t>Volcan</a:t>
            </a:r>
            <a:r>
              <a:rPr lang="es-MX" dirty="0"/>
              <a:t> </a:t>
            </a:r>
            <a:r>
              <a:rPr lang="es-MX" dirty="0" err="1"/>
              <a:t>Merapi</a:t>
            </a:r>
            <a:r>
              <a:rPr lang="es-MX" dirty="0"/>
              <a:t>, isla de Java</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91680" y="1202699"/>
            <a:ext cx="6228110" cy="414558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29725ED-4217-4097-AD19-1AE462086922}"/>
              </a:ext>
            </a:extLst>
          </p:cNvPr>
          <p:cNvSpPr txBox="1"/>
          <p:nvPr/>
        </p:nvSpPr>
        <p:spPr>
          <a:xfrm>
            <a:off x="3707904" y="6398696"/>
            <a:ext cx="5208734" cy="369332"/>
          </a:xfrm>
          <a:prstGeom prst="rect">
            <a:avLst/>
          </a:prstGeom>
          <a:noFill/>
        </p:spPr>
        <p:txBody>
          <a:bodyPr wrap="none" rtlCol="0">
            <a:spAutoFit/>
          </a:bodyPr>
          <a:lstStyle/>
          <a:p>
            <a:r>
              <a:rPr lang="es-MX" dirty="0"/>
              <a:t>Licencia </a:t>
            </a:r>
            <a:r>
              <a:rPr lang="es-MX" dirty="0" err="1"/>
              <a:t>Creative</a:t>
            </a:r>
            <a:r>
              <a:rPr lang="es-MX" dirty="0"/>
              <a:t> </a:t>
            </a:r>
            <a:r>
              <a:rPr lang="es-MX" dirty="0" err="1"/>
              <a:t>Common</a:t>
            </a:r>
            <a:r>
              <a:rPr lang="es-MX" dirty="0"/>
              <a:t> CCO, skeeze@pixabay.com</a:t>
            </a:r>
          </a:p>
        </p:txBody>
      </p:sp>
    </p:spTree>
    <p:extLst>
      <p:ext uri="{BB962C8B-B14F-4D97-AF65-F5344CB8AC3E}">
        <p14:creationId xmlns:p14="http://schemas.microsoft.com/office/powerpoint/2010/main" val="901937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Flujos en java</a:t>
            </a:r>
          </a:p>
        </p:txBody>
      </p:sp>
      <p:sp>
        <p:nvSpPr>
          <p:cNvPr id="3" name="2 Marcador de contenido"/>
          <p:cNvSpPr>
            <a:spLocks noGrp="1"/>
          </p:cNvSpPr>
          <p:nvPr>
            <p:ph idx="1"/>
          </p:nvPr>
        </p:nvSpPr>
        <p:spPr/>
        <p:txBody>
          <a:bodyPr/>
          <a:lstStyle/>
          <a:p>
            <a:r>
              <a:rPr lang="es-MX" dirty="0"/>
              <a:t>Paquete </a:t>
            </a:r>
            <a:r>
              <a:rPr lang="es-MX" sz="4000" dirty="0">
                <a:latin typeface="MoolBoran" panose="020B0100010101010101" pitchFamily="34" charset="0"/>
                <a:cs typeface="MoolBoran" panose="020B0100010101010101" pitchFamily="34" charset="0"/>
              </a:rPr>
              <a:t>java.io</a:t>
            </a:r>
          </a:p>
          <a:p>
            <a:endParaRPr lang="es-MX" dirty="0"/>
          </a:p>
          <a:p>
            <a:endParaRPr lang="es-MX" dirty="0"/>
          </a:p>
          <a:p>
            <a:endParaRPr lang="es-MX" dirty="0"/>
          </a:p>
          <a:p>
            <a:endParaRPr lang="es-MX" dirty="0"/>
          </a:p>
          <a:p>
            <a:r>
              <a:rPr lang="es-MX" dirty="0"/>
              <a:t>Flujos binarios y de caracter</a:t>
            </a:r>
          </a:p>
        </p:txBody>
      </p:sp>
      <p:sp>
        <p:nvSpPr>
          <p:cNvPr id="4" name="Elipse 3">
            <a:extLst>
              <a:ext uri="{FF2B5EF4-FFF2-40B4-BE49-F238E27FC236}">
                <a16:creationId xmlns:a16="http://schemas.microsoft.com/office/drawing/2014/main" id="{BBD85975-C9BF-4DCA-B876-D30EFC1329B2}"/>
              </a:ext>
            </a:extLst>
          </p:cNvPr>
          <p:cNvSpPr/>
          <p:nvPr/>
        </p:nvSpPr>
        <p:spPr>
          <a:xfrm>
            <a:off x="779394" y="3284984"/>
            <a:ext cx="1656184" cy="8001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CuadroTexto 4">
            <a:extLst>
              <a:ext uri="{FF2B5EF4-FFF2-40B4-BE49-F238E27FC236}">
                <a16:creationId xmlns:a16="http://schemas.microsoft.com/office/drawing/2014/main" id="{03F72DBD-0C76-4863-ACFB-F99EB0C96334}"/>
              </a:ext>
            </a:extLst>
          </p:cNvPr>
          <p:cNvSpPr txBox="1"/>
          <p:nvPr/>
        </p:nvSpPr>
        <p:spPr>
          <a:xfrm>
            <a:off x="1061727" y="3495722"/>
            <a:ext cx="1091517" cy="369332"/>
          </a:xfrm>
          <a:prstGeom prst="rect">
            <a:avLst/>
          </a:prstGeom>
          <a:noFill/>
        </p:spPr>
        <p:txBody>
          <a:bodyPr wrap="none" rtlCol="0">
            <a:spAutoFit/>
          </a:bodyPr>
          <a:lstStyle/>
          <a:p>
            <a:r>
              <a:rPr lang="es-MX" dirty="0"/>
              <a:t>Programa</a:t>
            </a:r>
          </a:p>
        </p:txBody>
      </p:sp>
      <p:sp>
        <p:nvSpPr>
          <p:cNvPr id="7" name="Elipse 6">
            <a:extLst>
              <a:ext uri="{FF2B5EF4-FFF2-40B4-BE49-F238E27FC236}">
                <a16:creationId xmlns:a16="http://schemas.microsoft.com/office/drawing/2014/main" id="{66F75A8A-46E8-4270-9062-5682C6197EAF}"/>
              </a:ext>
            </a:extLst>
          </p:cNvPr>
          <p:cNvSpPr/>
          <p:nvPr/>
        </p:nvSpPr>
        <p:spPr>
          <a:xfrm>
            <a:off x="2843808" y="3284984"/>
            <a:ext cx="1656184" cy="8001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a:extLst>
              <a:ext uri="{FF2B5EF4-FFF2-40B4-BE49-F238E27FC236}">
                <a16:creationId xmlns:a16="http://schemas.microsoft.com/office/drawing/2014/main" id="{A839BD91-1577-43C6-80C9-F8FCBC0C05D4}"/>
              </a:ext>
            </a:extLst>
          </p:cNvPr>
          <p:cNvSpPr txBox="1"/>
          <p:nvPr/>
        </p:nvSpPr>
        <p:spPr>
          <a:xfrm>
            <a:off x="3234680" y="3501296"/>
            <a:ext cx="837280" cy="369332"/>
          </a:xfrm>
          <a:prstGeom prst="rect">
            <a:avLst/>
          </a:prstGeom>
          <a:noFill/>
        </p:spPr>
        <p:txBody>
          <a:bodyPr wrap="none" rtlCol="0">
            <a:spAutoFit/>
          </a:bodyPr>
          <a:lstStyle/>
          <a:p>
            <a:r>
              <a:rPr lang="es-MX" dirty="0"/>
              <a:t>Fuente</a:t>
            </a:r>
          </a:p>
        </p:txBody>
      </p:sp>
      <p:sp>
        <p:nvSpPr>
          <p:cNvPr id="9" name="Elipse 8">
            <a:extLst>
              <a:ext uri="{FF2B5EF4-FFF2-40B4-BE49-F238E27FC236}">
                <a16:creationId xmlns:a16="http://schemas.microsoft.com/office/drawing/2014/main" id="{02ED07D0-CDA2-466B-AA4C-737E6E5359DE}"/>
              </a:ext>
            </a:extLst>
          </p:cNvPr>
          <p:cNvSpPr/>
          <p:nvPr/>
        </p:nvSpPr>
        <p:spPr>
          <a:xfrm>
            <a:off x="4751949" y="3284984"/>
            <a:ext cx="1656184" cy="8001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a:extLst>
              <a:ext uri="{FF2B5EF4-FFF2-40B4-BE49-F238E27FC236}">
                <a16:creationId xmlns:a16="http://schemas.microsoft.com/office/drawing/2014/main" id="{7EA31018-8BF2-4528-8FB1-9A29BFED30FB}"/>
              </a:ext>
            </a:extLst>
          </p:cNvPr>
          <p:cNvSpPr txBox="1"/>
          <p:nvPr/>
        </p:nvSpPr>
        <p:spPr>
          <a:xfrm>
            <a:off x="5034282" y="3495722"/>
            <a:ext cx="1091517" cy="369332"/>
          </a:xfrm>
          <a:prstGeom prst="rect">
            <a:avLst/>
          </a:prstGeom>
          <a:noFill/>
        </p:spPr>
        <p:txBody>
          <a:bodyPr wrap="none" rtlCol="0">
            <a:spAutoFit/>
          </a:bodyPr>
          <a:lstStyle/>
          <a:p>
            <a:r>
              <a:rPr lang="es-MX" dirty="0"/>
              <a:t>Programa</a:t>
            </a:r>
          </a:p>
        </p:txBody>
      </p:sp>
      <p:sp>
        <p:nvSpPr>
          <p:cNvPr id="11" name="Elipse 10">
            <a:extLst>
              <a:ext uri="{FF2B5EF4-FFF2-40B4-BE49-F238E27FC236}">
                <a16:creationId xmlns:a16="http://schemas.microsoft.com/office/drawing/2014/main" id="{E826DD4A-5771-4D21-ABA8-74AE12F1B50D}"/>
              </a:ext>
            </a:extLst>
          </p:cNvPr>
          <p:cNvSpPr/>
          <p:nvPr/>
        </p:nvSpPr>
        <p:spPr>
          <a:xfrm>
            <a:off x="6880205" y="3290811"/>
            <a:ext cx="1656184" cy="8001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a:extLst>
              <a:ext uri="{FF2B5EF4-FFF2-40B4-BE49-F238E27FC236}">
                <a16:creationId xmlns:a16="http://schemas.microsoft.com/office/drawing/2014/main" id="{447EEEC4-3ABC-45FB-8964-3F2EB3C13BF6}"/>
              </a:ext>
            </a:extLst>
          </p:cNvPr>
          <p:cNvSpPr txBox="1"/>
          <p:nvPr/>
        </p:nvSpPr>
        <p:spPr>
          <a:xfrm>
            <a:off x="7271077" y="3507123"/>
            <a:ext cx="837280" cy="369332"/>
          </a:xfrm>
          <a:prstGeom prst="rect">
            <a:avLst/>
          </a:prstGeom>
          <a:noFill/>
        </p:spPr>
        <p:txBody>
          <a:bodyPr wrap="none" rtlCol="0">
            <a:spAutoFit/>
          </a:bodyPr>
          <a:lstStyle/>
          <a:p>
            <a:r>
              <a:rPr lang="es-MX" dirty="0"/>
              <a:t>Fuente</a:t>
            </a:r>
          </a:p>
        </p:txBody>
      </p:sp>
      <p:cxnSp>
        <p:nvCxnSpPr>
          <p:cNvPr id="13" name="Conector recto de flecha 12">
            <a:extLst>
              <a:ext uri="{FF2B5EF4-FFF2-40B4-BE49-F238E27FC236}">
                <a16:creationId xmlns:a16="http://schemas.microsoft.com/office/drawing/2014/main" id="{16281F71-F52E-44B7-8FAC-F69827C04A87}"/>
              </a:ext>
            </a:extLst>
          </p:cNvPr>
          <p:cNvCxnSpPr>
            <a:stCxn id="7" idx="2"/>
            <a:endCxn id="4" idx="6"/>
          </p:cNvCxnSpPr>
          <p:nvPr/>
        </p:nvCxnSpPr>
        <p:spPr>
          <a:xfrm flipH="1">
            <a:off x="2435578" y="3685034"/>
            <a:ext cx="40823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2963F556-6F95-4B42-A17C-5EFB2D89CF70}"/>
              </a:ext>
            </a:extLst>
          </p:cNvPr>
          <p:cNvCxnSpPr>
            <a:cxnSpLocks/>
            <a:stCxn id="9" idx="6"/>
            <a:endCxn id="11" idx="2"/>
          </p:cNvCxnSpPr>
          <p:nvPr/>
        </p:nvCxnSpPr>
        <p:spPr>
          <a:xfrm>
            <a:off x="6408133" y="3685034"/>
            <a:ext cx="472072" cy="5827"/>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9F410BC7-7347-4CB7-862D-B3A8F6CEF445}"/>
              </a:ext>
            </a:extLst>
          </p:cNvPr>
          <p:cNvSpPr txBox="1"/>
          <p:nvPr/>
        </p:nvSpPr>
        <p:spPr>
          <a:xfrm>
            <a:off x="1792332" y="2622830"/>
            <a:ext cx="1739194" cy="369332"/>
          </a:xfrm>
          <a:prstGeom prst="rect">
            <a:avLst/>
          </a:prstGeom>
          <a:noFill/>
        </p:spPr>
        <p:txBody>
          <a:bodyPr wrap="none" rtlCol="0">
            <a:spAutoFit/>
          </a:bodyPr>
          <a:lstStyle/>
          <a:p>
            <a:r>
              <a:rPr lang="es-MX" dirty="0"/>
              <a:t>Entrada - lectura</a:t>
            </a:r>
          </a:p>
        </p:txBody>
      </p:sp>
      <p:sp>
        <p:nvSpPr>
          <p:cNvPr id="24" name="CuadroTexto 23">
            <a:extLst>
              <a:ext uri="{FF2B5EF4-FFF2-40B4-BE49-F238E27FC236}">
                <a16:creationId xmlns:a16="http://schemas.microsoft.com/office/drawing/2014/main" id="{4A4842FA-954D-4E7B-8971-0BF960417AE7}"/>
              </a:ext>
            </a:extLst>
          </p:cNvPr>
          <p:cNvSpPr txBox="1"/>
          <p:nvPr/>
        </p:nvSpPr>
        <p:spPr>
          <a:xfrm>
            <a:off x="5580040" y="2769738"/>
            <a:ext cx="1736437" cy="369332"/>
          </a:xfrm>
          <a:prstGeom prst="rect">
            <a:avLst/>
          </a:prstGeom>
          <a:noFill/>
        </p:spPr>
        <p:txBody>
          <a:bodyPr wrap="none" rtlCol="0">
            <a:spAutoFit/>
          </a:bodyPr>
          <a:lstStyle/>
          <a:p>
            <a:r>
              <a:rPr lang="es-MX" dirty="0"/>
              <a:t>Salida - escritura</a:t>
            </a:r>
          </a:p>
        </p:txBody>
      </p:sp>
      <p:sp>
        <p:nvSpPr>
          <p:cNvPr id="23" name="CuadroTexto 22">
            <a:extLst>
              <a:ext uri="{FF2B5EF4-FFF2-40B4-BE49-F238E27FC236}">
                <a16:creationId xmlns:a16="http://schemas.microsoft.com/office/drawing/2014/main" id="{777AF7E0-2513-4496-942B-63F2103D96CB}"/>
              </a:ext>
            </a:extLst>
          </p:cNvPr>
          <p:cNvSpPr txBox="1"/>
          <p:nvPr/>
        </p:nvSpPr>
        <p:spPr>
          <a:xfrm>
            <a:off x="2318932" y="4045663"/>
            <a:ext cx="641522" cy="369332"/>
          </a:xfrm>
          <a:prstGeom prst="rect">
            <a:avLst/>
          </a:prstGeom>
          <a:noFill/>
        </p:spPr>
        <p:txBody>
          <a:bodyPr wrap="none" rtlCol="0">
            <a:spAutoFit/>
          </a:bodyPr>
          <a:lstStyle/>
          <a:p>
            <a:r>
              <a:rPr lang="es-MX" dirty="0"/>
              <a:t>Flujo</a:t>
            </a:r>
          </a:p>
        </p:txBody>
      </p:sp>
      <p:sp>
        <p:nvSpPr>
          <p:cNvPr id="26" name="CuadroTexto 25">
            <a:extLst>
              <a:ext uri="{FF2B5EF4-FFF2-40B4-BE49-F238E27FC236}">
                <a16:creationId xmlns:a16="http://schemas.microsoft.com/office/drawing/2014/main" id="{61A2EEBB-DE4C-46E1-A982-7C7F6CB2B10B}"/>
              </a:ext>
            </a:extLst>
          </p:cNvPr>
          <p:cNvSpPr txBox="1"/>
          <p:nvPr/>
        </p:nvSpPr>
        <p:spPr>
          <a:xfrm>
            <a:off x="6323408" y="4052159"/>
            <a:ext cx="641522" cy="369332"/>
          </a:xfrm>
          <a:prstGeom prst="rect">
            <a:avLst/>
          </a:prstGeom>
          <a:noFill/>
        </p:spPr>
        <p:txBody>
          <a:bodyPr wrap="none" rtlCol="0">
            <a:spAutoFit/>
          </a:bodyPr>
          <a:lstStyle/>
          <a:p>
            <a:r>
              <a:rPr lang="es-MX" dirty="0"/>
              <a:t>Flujo</a:t>
            </a:r>
          </a:p>
        </p:txBody>
      </p:sp>
    </p:spTree>
    <p:extLst>
      <p:ext uri="{BB962C8B-B14F-4D97-AF65-F5344CB8AC3E}">
        <p14:creationId xmlns:p14="http://schemas.microsoft.com/office/powerpoint/2010/main" val="508425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Flujos binarios</a:t>
            </a:r>
          </a:p>
        </p:txBody>
      </p:sp>
      <p:sp>
        <p:nvSpPr>
          <p:cNvPr id="3" name="2 Marcador de contenido"/>
          <p:cNvSpPr>
            <a:spLocks noGrp="1"/>
          </p:cNvSpPr>
          <p:nvPr>
            <p:ph idx="1"/>
          </p:nvPr>
        </p:nvSpPr>
        <p:spPr/>
        <p:txBody>
          <a:bodyPr/>
          <a:lstStyle/>
          <a:p>
            <a:r>
              <a:rPr lang="es-MX" dirty="0"/>
              <a:t>Byte (8 bits).</a:t>
            </a:r>
          </a:p>
          <a:p>
            <a:r>
              <a:rPr lang="es-MX" dirty="0"/>
              <a:t>Mas primitivos y portables.</a:t>
            </a:r>
          </a:p>
          <a:p>
            <a:r>
              <a:rPr lang="es-MX" dirty="0"/>
              <a:t>Los demás flujos lo usan.</a:t>
            </a:r>
          </a:p>
          <a:p>
            <a:r>
              <a:rPr lang="es-MX" dirty="0"/>
              <a:t>Flujo de bajo nivel.</a:t>
            </a:r>
          </a:p>
          <a:p>
            <a:r>
              <a:rPr lang="es-MX" sz="4000" dirty="0" err="1">
                <a:latin typeface="MoolBoran" panose="020B0100010101010101" pitchFamily="34" charset="0"/>
                <a:cs typeface="MoolBoran" panose="020B0100010101010101" pitchFamily="34" charset="0"/>
              </a:rPr>
              <a:t>InputStream</a:t>
            </a:r>
            <a:r>
              <a:rPr lang="es-MX" dirty="0"/>
              <a:t> y </a:t>
            </a:r>
            <a:r>
              <a:rPr lang="es-MX" sz="4000" dirty="0" err="1">
                <a:latin typeface="MoolBoran" panose="020B0100010101010101" pitchFamily="34" charset="0"/>
                <a:cs typeface="MoolBoran" panose="020B0100010101010101" pitchFamily="34" charset="0"/>
              </a:rPr>
              <a:t>OutputStream</a:t>
            </a:r>
            <a:r>
              <a:rPr lang="es-MX" sz="4000" dirty="0">
                <a:latin typeface="MoolBoran" panose="020B0100010101010101" pitchFamily="34" charset="0"/>
                <a:cs typeface="MoolBoran" panose="020B0100010101010101" pitchFamily="34" charset="0"/>
              </a:rPr>
              <a:t>.</a:t>
            </a:r>
          </a:p>
          <a:p>
            <a:endParaRPr lang="es-MX" dirty="0"/>
          </a:p>
        </p:txBody>
      </p:sp>
    </p:spTree>
    <p:extLst>
      <p:ext uri="{BB962C8B-B14F-4D97-AF65-F5344CB8AC3E}">
        <p14:creationId xmlns:p14="http://schemas.microsoft.com/office/powerpoint/2010/main" val="4284654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Flujos de caracteres</a:t>
            </a:r>
          </a:p>
        </p:txBody>
      </p:sp>
      <p:sp>
        <p:nvSpPr>
          <p:cNvPr id="3" name="2 Marcador de contenido"/>
          <p:cNvSpPr>
            <a:spLocks noGrp="1"/>
          </p:cNvSpPr>
          <p:nvPr>
            <p:ph idx="1"/>
          </p:nvPr>
        </p:nvSpPr>
        <p:spPr/>
        <p:txBody>
          <a:bodyPr>
            <a:normAutofit/>
          </a:bodyPr>
          <a:lstStyle/>
          <a:p>
            <a:r>
              <a:rPr lang="es-MX" sz="2800" dirty="0" err="1"/>
              <a:t>char</a:t>
            </a:r>
            <a:r>
              <a:rPr lang="es-MX" sz="2800" dirty="0"/>
              <a:t> (16 bits).</a:t>
            </a:r>
          </a:p>
          <a:p>
            <a:r>
              <a:rPr lang="es-MX" sz="2800" dirty="0"/>
              <a:t>Codificación Unicode.</a:t>
            </a:r>
          </a:p>
          <a:p>
            <a:r>
              <a:rPr lang="es-MX" sz="2800" dirty="0"/>
              <a:t>Ideal para texto plano.</a:t>
            </a:r>
          </a:p>
          <a:p>
            <a:r>
              <a:rPr lang="es-MX" sz="2800" dirty="0"/>
              <a:t>Reader y </a:t>
            </a:r>
            <a:r>
              <a:rPr lang="es-MX" sz="2800" dirty="0" err="1"/>
              <a:t>Writer</a:t>
            </a:r>
            <a:r>
              <a:rPr lang="es-MX" sz="2800" dirty="0"/>
              <a:t>.</a:t>
            </a:r>
          </a:p>
          <a:p>
            <a:endParaRPr lang="es-MX" sz="2800" dirty="0"/>
          </a:p>
        </p:txBody>
      </p:sp>
    </p:spTree>
    <p:extLst>
      <p:ext uri="{BB962C8B-B14F-4D97-AF65-F5344CB8AC3E}">
        <p14:creationId xmlns:p14="http://schemas.microsoft.com/office/powerpoint/2010/main" val="143630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TCP (Flujo)</a:t>
            </a:r>
          </a:p>
        </p:txBody>
      </p:sp>
      <p:sp>
        <p:nvSpPr>
          <p:cNvPr id="3" name="2 Marcador de contenido"/>
          <p:cNvSpPr>
            <a:spLocks noGrp="1"/>
          </p:cNvSpPr>
          <p:nvPr>
            <p:ph idx="1"/>
          </p:nvPr>
        </p:nvSpPr>
        <p:spPr/>
        <p:txBody>
          <a:bodyPr>
            <a:normAutofit/>
          </a:bodyPr>
          <a:lstStyle/>
          <a:p>
            <a:r>
              <a:rPr lang="es-ES" dirty="0"/>
              <a:t>El </a:t>
            </a:r>
            <a:r>
              <a:rPr lang="es-ES" i="1" dirty="0"/>
              <a:t>Protocolo de Control de Transmisión </a:t>
            </a:r>
            <a:r>
              <a:rPr lang="es-ES" dirty="0"/>
              <a:t>(TCP – </a:t>
            </a:r>
            <a:r>
              <a:rPr lang="en-US" dirty="0"/>
              <a:t>Transmission Control Protocol</a:t>
            </a:r>
            <a:r>
              <a:rPr lang="es-ES" dirty="0"/>
              <a:t>), es el protocolo de la capa de Transporte que proporciona un servicio de entrega confiable de transferencia de datos de extremo a extremo.</a:t>
            </a:r>
          </a:p>
          <a:p>
            <a:r>
              <a:rPr lang="es-ES" dirty="0"/>
              <a:t>Y ofrece un método para pasar datos encapsulados a un protocolo de la capa de aplicación.</a:t>
            </a:r>
            <a:endParaRPr lang="es-MX" dirty="0"/>
          </a:p>
        </p:txBody>
      </p:sp>
    </p:spTree>
    <p:extLst>
      <p:ext uri="{BB962C8B-B14F-4D97-AF65-F5344CB8AC3E}">
        <p14:creationId xmlns:p14="http://schemas.microsoft.com/office/powerpoint/2010/main" val="3846062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Diagrama de clases principales, FLUJOS BINARIOS</a:t>
            </a:r>
          </a:p>
        </p:txBody>
      </p:sp>
      <p:graphicFrame>
        <p:nvGraphicFramePr>
          <p:cNvPr id="3" name="Diagrama 2">
            <a:extLst>
              <a:ext uri="{FF2B5EF4-FFF2-40B4-BE49-F238E27FC236}">
                <a16:creationId xmlns:a16="http://schemas.microsoft.com/office/drawing/2014/main" id="{574D967B-0643-4279-B1E4-87C032B5ABC2}"/>
              </a:ext>
            </a:extLst>
          </p:cNvPr>
          <p:cNvGraphicFramePr/>
          <p:nvPr>
            <p:extLst>
              <p:ext uri="{D42A27DB-BD31-4B8C-83A1-F6EECF244321}">
                <p14:modId xmlns:p14="http://schemas.microsoft.com/office/powerpoint/2010/main" val="2562205801"/>
              </p:ext>
            </p:extLst>
          </p:nvPr>
        </p:nvGraphicFramePr>
        <p:xfrm>
          <a:off x="251520" y="1988840"/>
          <a:ext cx="8424936" cy="230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5E3CDF00-5C32-4FB0-8C42-DC5EECC12B3E}"/>
              </a:ext>
            </a:extLst>
          </p:cNvPr>
          <p:cNvGraphicFramePr/>
          <p:nvPr>
            <p:extLst>
              <p:ext uri="{D42A27DB-BD31-4B8C-83A1-F6EECF244321}">
                <p14:modId xmlns:p14="http://schemas.microsoft.com/office/powerpoint/2010/main" val="661873167"/>
              </p:ext>
            </p:extLst>
          </p:nvPr>
        </p:nvGraphicFramePr>
        <p:xfrm>
          <a:off x="683568" y="4293096"/>
          <a:ext cx="7776864" cy="1368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8963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5" y="804520"/>
            <a:ext cx="6827210" cy="1049235"/>
          </a:xfrm>
        </p:spPr>
        <p:txBody>
          <a:bodyPr>
            <a:normAutofit/>
          </a:bodyPr>
          <a:lstStyle/>
          <a:p>
            <a:r>
              <a:rPr lang="es-MX" dirty="0"/>
              <a:t>Diagrama de clases principales, FLUJOS DE CARACTER</a:t>
            </a:r>
          </a:p>
        </p:txBody>
      </p:sp>
      <p:graphicFrame>
        <p:nvGraphicFramePr>
          <p:cNvPr id="6" name="Diagrama 5">
            <a:extLst>
              <a:ext uri="{FF2B5EF4-FFF2-40B4-BE49-F238E27FC236}">
                <a16:creationId xmlns:a16="http://schemas.microsoft.com/office/drawing/2014/main" id="{8AF71A4E-DA81-411A-A13C-966A3CA4A56D}"/>
              </a:ext>
            </a:extLst>
          </p:cNvPr>
          <p:cNvGraphicFramePr/>
          <p:nvPr>
            <p:extLst>
              <p:ext uri="{D42A27DB-BD31-4B8C-83A1-F6EECF244321}">
                <p14:modId xmlns:p14="http://schemas.microsoft.com/office/powerpoint/2010/main" val="1055239479"/>
              </p:ext>
            </p:extLst>
          </p:nvPr>
        </p:nvGraphicFramePr>
        <p:xfrm>
          <a:off x="323528" y="2060848"/>
          <a:ext cx="8352928" cy="172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a 6">
            <a:extLst>
              <a:ext uri="{FF2B5EF4-FFF2-40B4-BE49-F238E27FC236}">
                <a16:creationId xmlns:a16="http://schemas.microsoft.com/office/drawing/2014/main" id="{C5FFB7E7-435E-47C4-9701-39F9B6035F6E}"/>
              </a:ext>
            </a:extLst>
          </p:cNvPr>
          <p:cNvGraphicFramePr/>
          <p:nvPr>
            <p:extLst>
              <p:ext uri="{D42A27DB-BD31-4B8C-83A1-F6EECF244321}">
                <p14:modId xmlns:p14="http://schemas.microsoft.com/office/powerpoint/2010/main" val="1683719176"/>
              </p:ext>
            </p:extLst>
          </p:nvPr>
        </p:nvGraphicFramePr>
        <p:xfrm>
          <a:off x="323528" y="3789040"/>
          <a:ext cx="8352928" cy="180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3967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Lectura y escritura</a:t>
            </a:r>
          </a:p>
        </p:txBody>
      </p:sp>
      <p:sp>
        <p:nvSpPr>
          <p:cNvPr id="3" name="2 Marcador de contenido"/>
          <p:cNvSpPr>
            <a:spLocks noGrp="1"/>
          </p:cNvSpPr>
          <p:nvPr>
            <p:ph idx="1"/>
          </p:nvPr>
        </p:nvSpPr>
        <p:spPr/>
        <p:txBody>
          <a:bodyPr>
            <a:normAutofit/>
          </a:bodyPr>
          <a:lstStyle/>
          <a:p>
            <a:r>
              <a:rPr lang="es-MX" sz="2800" dirty="0"/>
              <a:t>Abrir.</a:t>
            </a:r>
          </a:p>
          <a:p>
            <a:r>
              <a:rPr lang="es-MX" sz="2800" dirty="0"/>
              <a:t>Leer o escribir.</a:t>
            </a:r>
          </a:p>
          <a:p>
            <a:r>
              <a:rPr lang="es-MX" sz="2800" dirty="0"/>
              <a:t>Cerrar.</a:t>
            </a:r>
          </a:p>
          <a:p>
            <a:pPr marL="0" indent="0">
              <a:buNone/>
            </a:pPr>
            <a:endParaRPr lang="es-MX" sz="2800" dirty="0"/>
          </a:p>
          <a:p>
            <a:pPr marL="0" indent="0">
              <a:buNone/>
            </a:pPr>
            <a:endParaRPr lang="es-MX" sz="2800" dirty="0"/>
          </a:p>
          <a:p>
            <a:pPr marL="0" indent="0">
              <a:buNone/>
            </a:pPr>
            <a:endParaRPr lang="es-MX" sz="2800" dirty="0"/>
          </a:p>
        </p:txBody>
      </p:sp>
    </p:spTree>
    <p:extLst>
      <p:ext uri="{BB962C8B-B14F-4D97-AF65-F5344CB8AC3E}">
        <p14:creationId xmlns:p14="http://schemas.microsoft.com/office/powerpoint/2010/main" val="309916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Lectura, </a:t>
            </a:r>
            <a:r>
              <a:rPr lang="es-MX" dirty="0" err="1"/>
              <a:t>ImputStream</a:t>
            </a:r>
            <a:endParaRPr lang="es-MX" dirty="0"/>
          </a:p>
        </p:txBody>
      </p:sp>
      <p:sp>
        <p:nvSpPr>
          <p:cNvPr id="3" name="2 Marcador de contenido"/>
          <p:cNvSpPr>
            <a:spLocks noGrp="1"/>
          </p:cNvSpPr>
          <p:nvPr>
            <p:ph idx="1"/>
          </p:nvPr>
        </p:nvSpPr>
        <p:spPr/>
        <p:txBody>
          <a:bodyPr>
            <a:normAutofit/>
          </a:bodyPr>
          <a:lstStyle/>
          <a:p>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read</a:t>
            </a:r>
            <a:r>
              <a:rPr lang="es-MX" sz="4000" dirty="0">
                <a:latin typeface="MoolBoran" panose="020B0100010101010101" pitchFamily="34" charset="0"/>
                <a:cs typeface="MoolBoran" panose="020B0100010101010101" pitchFamily="34" charset="0"/>
              </a:rPr>
              <a:t>();</a:t>
            </a:r>
            <a:r>
              <a:rPr lang="es-MX" dirty="0"/>
              <a:t> Lee el próximo byte del flujo representado en un entero. Devuelve -1 si no quedan mas datos que leer.  </a:t>
            </a:r>
          </a:p>
          <a:p>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read</a:t>
            </a:r>
            <a:r>
              <a:rPr lang="es-MX" sz="4000" dirty="0">
                <a:latin typeface="MoolBoran" panose="020B0100010101010101" pitchFamily="34" charset="0"/>
                <a:cs typeface="MoolBoran" panose="020B0100010101010101" pitchFamily="34" charset="0"/>
              </a:rPr>
              <a:t>(byte[] b); </a:t>
            </a:r>
            <a:r>
              <a:rPr lang="es-MX" dirty="0"/>
              <a:t>Lee un arreglo de bytes del flujo.  </a:t>
            </a:r>
          </a:p>
          <a:p>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read</a:t>
            </a:r>
            <a:r>
              <a:rPr lang="es-MX" sz="4000" dirty="0">
                <a:latin typeface="MoolBoran" panose="020B0100010101010101" pitchFamily="34" charset="0"/>
                <a:cs typeface="MoolBoran" panose="020B0100010101010101" pitchFamily="34" charset="0"/>
              </a:rPr>
              <a:t>(byte[] b,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off,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len</a:t>
            </a:r>
            <a:r>
              <a:rPr lang="es-MX" sz="4000" dirty="0">
                <a:latin typeface="MoolBoran" panose="020B0100010101010101" pitchFamily="34" charset="0"/>
                <a:cs typeface="MoolBoran" panose="020B0100010101010101" pitchFamily="34" charset="0"/>
              </a:rPr>
              <a:t>)</a:t>
            </a:r>
            <a:r>
              <a:rPr lang="es-MX" dirty="0"/>
              <a:t>; Lee un arreglo de bytes del flujo, desde y hasta la posición indicada.</a:t>
            </a:r>
          </a:p>
        </p:txBody>
      </p:sp>
    </p:spTree>
    <p:extLst>
      <p:ext uri="{BB962C8B-B14F-4D97-AF65-F5344CB8AC3E}">
        <p14:creationId xmlns:p14="http://schemas.microsoft.com/office/powerpoint/2010/main" val="19311310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Lectura, Reader</a:t>
            </a:r>
          </a:p>
        </p:txBody>
      </p:sp>
      <p:sp>
        <p:nvSpPr>
          <p:cNvPr id="3" name="2 Marcador de contenido"/>
          <p:cNvSpPr>
            <a:spLocks noGrp="1"/>
          </p:cNvSpPr>
          <p:nvPr>
            <p:ph idx="1"/>
          </p:nvPr>
        </p:nvSpPr>
        <p:spPr/>
        <p:txBody>
          <a:bodyPr>
            <a:normAutofit fontScale="92500"/>
          </a:bodyPr>
          <a:lstStyle/>
          <a:p>
            <a:r>
              <a:rPr lang="es-MX" sz="2400" dirty="0" err="1"/>
              <a:t>int</a:t>
            </a:r>
            <a:r>
              <a:rPr lang="es-MX" sz="2400" b="1" dirty="0"/>
              <a:t> </a:t>
            </a:r>
            <a:r>
              <a:rPr lang="es-MX" sz="2400" b="1" dirty="0" err="1"/>
              <a:t>read</a:t>
            </a:r>
            <a:r>
              <a:rPr lang="es-MX" sz="2400" b="1" dirty="0"/>
              <a:t>() – </a:t>
            </a:r>
            <a:r>
              <a:rPr lang="es-MX" sz="2400" dirty="0"/>
              <a:t>Lee el próximo carácter del flujo representado en un entero. Devuelve -1 si no quedan mas datos que leer.</a:t>
            </a:r>
          </a:p>
          <a:p>
            <a:r>
              <a:rPr lang="es-MX" sz="2400" dirty="0" err="1"/>
              <a:t>int</a:t>
            </a:r>
            <a:r>
              <a:rPr lang="es-MX" sz="2400" b="1" dirty="0"/>
              <a:t> </a:t>
            </a:r>
            <a:r>
              <a:rPr lang="es-MX" sz="2400" b="1" dirty="0" err="1"/>
              <a:t>read</a:t>
            </a:r>
            <a:r>
              <a:rPr lang="es-MX" sz="2400" b="1" dirty="0"/>
              <a:t>(</a:t>
            </a:r>
            <a:r>
              <a:rPr lang="es-MX" sz="2400" i="1" dirty="0" err="1"/>
              <a:t>char</a:t>
            </a:r>
            <a:r>
              <a:rPr lang="es-MX" sz="2400" i="1" dirty="0"/>
              <a:t>[] </a:t>
            </a:r>
            <a:r>
              <a:rPr lang="es-MX" sz="2400" i="1" dirty="0" err="1"/>
              <a:t>cbuf</a:t>
            </a:r>
            <a:r>
              <a:rPr lang="es-MX" sz="2400" b="1" dirty="0"/>
              <a:t>) – </a:t>
            </a:r>
            <a:r>
              <a:rPr lang="es-MX" sz="2400" dirty="0"/>
              <a:t>Lee un arreglo de caracteres del flujo.</a:t>
            </a:r>
          </a:p>
          <a:p>
            <a:r>
              <a:rPr lang="es-MX" sz="2400" dirty="0" err="1"/>
              <a:t>int</a:t>
            </a:r>
            <a:r>
              <a:rPr lang="es-MX" sz="2400" dirty="0"/>
              <a:t> </a:t>
            </a:r>
            <a:r>
              <a:rPr lang="es-MX" sz="2400" b="1" dirty="0" err="1"/>
              <a:t>read</a:t>
            </a:r>
            <a:r>
              <a:rPr lang="es-MX" sz="2400" b="1" dirty="0"/>
              <a:t>(</a:t>
            </a:r>
            <a:r>
              <a:rPr lang="es-MX" sz="2400" i="1" dirty="0" err="1"/>
              <a:t>char</a:t>
            </a:r>
            <a:r>
              <a:rPr lang="es-MX" sz="2400" i="1" dirty="0"/>
              <a:t>[] </a:t>
            </a:r>
            <a:r>
              <a:rPr lang="es-MX" sz="2400" i="1" dirty="0" err="1"/>
              <a:t>cbuf</a:t>
            </a:r>
            <a:r>
              <a:rPr lang="es-MX" sz="2400" i="1" dirty="0"/>
              <a:t>, </a:t>
            </a:r>
            <a:r>
              <a:rPr lang="es-MX" sz="2400" i="1" dirty="0" err="1"/>
              <a:t>int</a:t>
            </a:r>
            <a:r>
              <a:rPr lang="es-MX" sz="2400" i="1" dirty="0"/>
              <a:t> off, </a:t>
            </a:r>
            <a:r>
              <a:rPr lang="es-MX" sz="2400" i="1" dirty="0" err="1"/>
              <a:t>int</a:t>
            </a:r>
            <a:r>
              <a:rPr lang="es-MX" sz="2400" i="1" dirty="0"/>
              <a:t> </a:t>
            </a:r>
            <a:r>
              <a:rPr lang="es-MX" sz="2400" i="1" dirty="0" err="1"/>
              <a:t>len</a:t>
            </a:r>
            <a:r>
              <a:rPr lang="es-MX" sz="2400" b="1" dirty="0"/>
              <a:t>) – </a:t>
            </a:r>
            <a:r>
              <a:rPr lang="es-MX" sz="2400" dirty="0"/>
              <a:t>Lee un arreglo de caracteres del flujo, desde y hasta la posición indicada.</a:t>
            </a:r>
          </a:p>
        </p:txBody>
      </p:sp>
    </p:spTree>
    <p:extLst>
      <p:ext uri="{BB962C8B-B14F-4D97-AF65-F5344CB8AC3E}">
        <p14:creationId xmlns:p14="http://schemas.microsoft.com/office/powerpoint/2010/main" val="22751229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Escritura, </a:t>
            </a:r>
            <a:r>
              <a:rPr lang="es-MX" dirty="0" err="1"/>
              <a:t>OutputStream</a:t>
            </a:r>
            <a:endParaRPr lang="es-MX" dirty="0"/>
          </a:p>
        </p:txBody>
      </p:sp>
      <p:sp>
        <p:nvSpPr>
          <p:cNvPr id="3" name="2 Marcador de contenido"/>
          <p:cNvSpPr>
            <a:spLocks noGrp="1"/>
          </p:cNvSpPr>
          <p:nvPr>
            <p:ph idx="1"/>
          </p:nvPr>
        </p:nvSpPr>
        <p:spPr/>
        <p:txBody>
          <a:bodyPr/>
          <a:lstStyle/>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b);</a:t>
            </a:r>
            <a:r>
              <a:rPr lang="es-MX" b="1" dirty="0"/>
              <a:t> </a:t>
            </a:r>
            <a:r>
              <a:rPr lang="es-MX" dirty="0"/>
              <a:t>Escribe un solo byte en el flujo.</a:t>
            </a:r>
          </a:p>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(byte[] b);</a:t>
            </a:r>
            <a:r>
              <a:rPr lang="es-MX" b="1" dirty="0"/>
              <a:t> </a:t>
            </a:r>
            <a:r>
              <a:rPr lang="es-MX" dirty="0"/>
              <a:t>Escribe un arreglo de bytes en el flujo.</a:t>
            </a:r>
          </a:p>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(byte[] b,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off,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len</a:t>
            </a:r>
            <a:r>
              <a:rPr lang="es-MX" sz="4000" dirty="0">
                <a:latin typeface="MoolBoran" panose="020B0100010101010101" pitchFamily="34" charset="0"/>
                <a:cs typeface="MoolBoran" panose="020B0100010101010101" pitchFamily="34" charset="0"/>
              </a:rPr>
              <a:t>);</a:t>
            </a:r>
            <a:r>
              <a:rPr lang="es-MX" b="1" dirty="0"/>
              <a:t> </a:t>
            </a:r>
            <a:r>
              <a:rPr lang="es-MX" dirty="0"/>
              <a:t>Escribe una porción de un arreglo de bytes en el flujo.</a:t>
            </a:r>
          </a:p>
          <a:p>
            <a:endParaRPr lang="es-MX" dirty="0"/>
          </a:p>
        </p:txBody>
      </p:sp>
    </p:spTree>
    <p:extLst>
      <p:ext uri="{BB962C8B-B14F-4D97-AF65-F5344CB8AC3E}">
        <p14:creationId xmlns:p14="http://schemas.microsoft.com/office/powerpoint/2010/main" val="16924878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Escritura, </a:t>
            </a:r>
            <a:r>
              <a:rPr lang="es-MX" dirty="0" err="1"/>
              <a:t>Writer</a:t>
            </a:r>
            <a:endParaRPr lang="es-MX" dirty="0"/>
          </a:p>
        </p:txBody>
      </p:sp>
      <p:sp>
        <p:nvSpPr>
          <p:cNvPr id="3" name="2 Marcador de contenido"/>
          <p:cNvSpPr>
            <a:spLocks noGrp="1"/>
          </p:cNvSpPr>
          <p:nvPr>
            <p:ph idx="1"/>
          </p:nvPr>
        </p:nvSpPr>
        <p:spPr/>
        <p:txBody>
          <a:bodyPr/>
          <a:lstStyle/>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c);</a:t>
            </a:r>
            <a:r>
              <a:rPr lang="es-MX" b="1" dirty="0"/>
              <a:t> </a:t>
            </a:r>
            <a:r>
              <a:rPr lang="es-MX" dirty="0"/>
              <a:t>Escribe un solo carácter en el flujo.</a:t>
            </a:r>
          </a:p>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char</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cbuf</a:t>
            </a:r>
            <a:r>
              <a:rPr lang="es-MX" sz="4000" dirty="0">
                <a:latin typeface="MoolBoran" panose="020B0100010101010101" pitchFamily="34" charset="0"/>
                <a:cs typeface="MoolBoran" panose="020B0100010101010101" pitchFamily="34" charset="0"/>
              </a:rPr>
              <a:t>);</a:t>
            </a:r>
            <a:r>
              <a:rPr lang="es-MX" b="1" dirty="0"/>
              <a:t> </a:t>
            </a:r>
            <a:r>
              <a:rPr lang="es-MX" dirty="0"/>
              <a:t>Escribe un arreglo de caracteres en el flujo.</a:t>
            </a:r>
          </a:p>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char</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cbuf</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off,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len</a:t>
            </a:r>
            <a:r>
              <a:rPr lang="es-MX" sz="4000" dirty="0">
                <a:latin typeface="MoolBoran" panose="020B0100010101010101" pitchFamily="34" charset="0"/>
                <a:cs typeface="MoolBoran" panose="020B0100010101010101" pitchFamily="34" charset="0"/>
              </a:rPr>
              <a:t>);</a:t>
            </a:r>
            <a:r>
              <a:rPr lang="es-MX" b="1" dirty="0"/>
              <a:t> </a:t>
            </a:r>
            <a:r>
              <a:rPr lang="es-MX" dirty="0"/>
              <a:t>Escribe una porción de un arreglo de caracteres en el flujo.</a:t>
            </a:r>
          </a:p>
          <a:p>
            <a:pPr marL="0" indent="0">
              <a:buNone/>
            </a:pPr>
            <a:endParaRPr lang="es-MX" dirty="0"/>
          </a:p>
        </p:txBody>
      </p:sp>
    </p:spTree>
    <p:extLst>
      <p:ext uri="{BB962C8B-B14F-4D97-AF65-F5344CB8AC3E}">
        <p14:creationId xmlns:p14="http://schemas.microsoft.com/office/powerpoint/2010/main" val="2414797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Entrada y salida estándar</a:t>
            </a:r>
          </a:p>
        </p:txBody>
      </p:sp>
      <p:sp>
        <p:nvSpPr>
          <p:cNvPr id="3" name="2 Marcador de contenido"/>
          <p:cNvSpPr>
            <a:spLocks noGrp="1"/>
          </p:cNvSpPr>
          <p:nvPr>
            <p:ph idx="1"/>
          </p:nvPr>
        </p:nvSpPr>
        <p:spPr>
          <a:xfrm>
            <a:off x="827584" y="2015733"/>
            <a:ext cx="7992887" cy="4037747"/>
          </a:xfrm>
        </p:spPr>
        <p:txBody>
          <a:bodyPr>
            <a:normAutofit fontScale="85000" lnSpcReduction="20000"/>
          </a:bodyPr>
          <a:lstStyle/>
          <a:p>
            <a:r>
              <a:rPr lang="es-MX" dirty="0"/>
              <a:t>Clase </a:t>
            </a:r>
            <a:r>
              <a:rPr lang="es-MX" sz="4300" dirty="0" err="1">
                <a:latin typeface="MoolBoran" panose="020B0100010101010101" pitchFamily="34" charset="0"/>
                <a:cs typeface="MoolBoran" panose="020B0100010101010101" pitchFamily="34" charset="0"/>
              </a:rPr>
              <a:t>System</a:t>
            </a:r>
            <a:r>
              <a:rPr lang="es-MX" dirty="0"/>
              <a:t> dentro de </a:t>
            </a:r>
            <a:r>
              <a:rPr lang="es-MX" sz="4300" dirty="0" err="1">
                <a:latin typeface="MoolBoran" panose="020B0100010101010101" pitchFamily="34" charset="0"/>
                <a:cs typeface="MoolBoran" panose="020B0100010101010101" pitchFamily="34" charset="0"/>
              </a:rPr>
              <a:t>java.Lang</a:t>
            </a:r>
            <a:r>
              <a:rPr lang="es-MX" sz="4300" dirty="0">
                <a:latin typeface="MoolBoran" panose="020B0100010101010101" pitchFamily="34" charset="0"/>
                <a:cs typeface="MoolBoran" panose="020B0100010101010101" pitchFamily="34" charset="0"/>
              </a:rPr>
              <a:t>.</a:t>
            </a:r>
          </a:p>
          <a:p>
            <a:r>
              <a:rPr lang="es-MX" sz="4300" dirty="0" err="1">
                <a:latin typeface="MoolBoran" panose="020B0100010101010101" pitchFamily="34" charset="0"/>
                <a:cs typeface="MoolBoran" panose="020B0100010101010101" pitchFamily="34" charset="0"/>
              </a:rPr>
              <a:t>InputStream</a:t>
            </a:r>
            <a:r>
              <a:rPr lang="es-MX" sz="4300" dirty="0">
                <a:latin typeface="MoolBoran" panose="020B0100010101010101" pitchFamily="34" charset="0"/>
                <a:cs typeface="MoolBoran" panose="020B0100010101010101" pitchFamily="34" charset="0"/>
              </a:rPr>
              <a:t> in (</a:t>
            </a:r>
            <a:r>
              <a:rPr lang="es-MX" sz="4300" dirty="0" err="1">
                <a:latin typeface="MoolBoran" panose="020B0100010101010101" pitchFamily="34" charset="0"/>
                <a:cs typeface="MoolBoran" panose="020B0100010101010101" pitchFamily="34" charset="0"/>
              </a:rPr>
              <a:t>InputStream</a:t>
            </a:r>
            <a:r>
              <a:rPr lang="es-MX" sz="4300" dirty="0">
                <a:latin typeface="MoolBoran" panose="020B0100010101010101" pitchFamily="34" charset="0"/>
                <a:cs typeface="MoolBoran" panose="020B0100010101010101" pitchFamily="34" charset="0"/>
              </a:rPr>
              <a:t>); </a:t>
            </a:r>
            <a:r>
              <a:rPr lang="es-MX" dirty="0"/>
              <a:t>Flujo de entrada estándar. Típicamente corresponde al teclado.</a:t>
            </a:r>
          </a:p>
          <a:p>
            <a:r>
              <a:rPr lang="es-MX" sz="4300" dirty="0" err="1">
                <a:latin typeface="MoolBoran" panose="020B0100010101010101" pitchFamily="34" charset="0"/>
                <a:cs typeface="MoolBoran" panose="020B0100010101010101" pitchFamily="34" charset="0"/>
              </a:rPr>
              <a:t>PrintStream</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out</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OutputStream</a:t>
            </a:r>
            <a:r>
              <a:rPr lang="es-MX" sz="4300" dirty="0">
                <a:latin typeface="MoolBoran" panose="020B0100010101010101" pitchFamily="34" charset="0"/>
                <a:cs typeface="MoolBoran" panose="020B0100010101010101" pitchFamily="34" charset="0"/>
              </a:rPr>
              <a:t>);</a:t>
            </a:r>
            <a:r>
              <a:rPr lang="es-MX" b="1" dirty="0"/>
              <a:t> </a:t>
            </a:r>
            <a:r>
              <a:rPr lang="es-MX" dirty="0"/>
              <a:t>Flujo de salida estándar. Típicamente corresponde a la pantalla.</a:t>
            </a:r>
          </a:p>
          <a:p>
            <a:r>
              <a:rPr lang="es-MX" sz="4300" dirty="0" err="1">
                <a:latin typeface="MoolBoran" panose="020B0100010101010101" pitchFamily="34" charset="0"/>
                <a:cs typeface="MoolBoran" panose="020B0100010101010101" pitchFamily="34" charset="0"/>
              </a:rPr>
              <a:t>PrintStream</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err</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OutputStream</a:t>
            </a:r>
            <a:r>
              <a:rPr lang="es-MX" sz="4300" dirty="0">
                <a:latin typeface="MoolBoran" panose="020B0100010101010101" pitchFamily="34" charset="0"/>
                <a:cs typeface="MoolBoran" panose="020B0100010101010101" pitchFamily="34" charset="0"/>
              </a:rPr>
              <a:t>); </a:t>
            </a:r>
            <a:r>
              <a:rPr lang="es-MX" dirty="0"/>
              <a:t>Flujo de salida estándar de errores. Típicamente corresponde a la pantalla.</a:t>
            </a:r>
          </a:p>
          <a:p>
            <a:r>
              <a:rPr lang="es-MX" dirty="0"/>
              <a:t>Pueden ser redirigidos.</a:t>
            </a:r>
          </a:p>
        </p:txBody>
      </p:sp>
    </p:spTree>
    <p:extLst>
      <p:ext uri="{BB962C8B-B14F-4D97-AF65-F5344CB8AC3E}">
        <p14:creationId xmlns:p14="http://schemas.microsoft.com/office/powerpoint/2010/main" val="3338663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p:sp>
        <p:nvSpPr>
          <p:cNvPr id="3" name="2 Marcador de contenido"/>
          <p:cNvSpPr>
            <a:spLocks noGrp="1"/>
          </p:cNvSpPr>
          <p:nvPr>
            <p:ph idx="1"/>
          </p:nvPr>
        </p:nvSpPr>
        <p:spPr/>
        <p:txBody>
          <a:bodyPr>
            <a:normAutofit/>
          </a:bodyPr>
          <a:lstStyle/>
          <a:p>
            <a:r>
              <a:rPr lang="es-MX" sz="2800" dirty="0"/>
              <a:t>Realizar una aplicación con una arquitectura cliente/servidor en java con sockets bloqueantes.</a:t>
            </a:r>
          </a:p>
          <a:p>
            <a:r>
              <a:rPr lang="es-MX" sz="2800" dirty="0"/>
              <a:t>El cliente se conecta con el servidor y recibe un mensaje.</a:t>
            </a:r>
          </a:p>
        </p:txBody>
      </p:sp>
    </p:spTree>
    <p:extLst>
      <p:ext uri="{BB962C8B-B14F-4D97-AF65-F5344CB8AC3E}">
        <p14:creationId xmlns:p14="http://schemas.microsoft.com/office/powerpoint/2010/main" val="4100524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Programa de eco</a:t>
            </a:r>
          </a:p>
        </p:txBody>
      </p:sp>
      <p:sp>
        <p:nvSpPr>
          <p:cNvPr id="5" name="4 Marcador de texto"/>
          <p:cNvSpPr>
            <a:spLocks noGrp="1"/>
          </p:cNvSpPr>
          <p:nvPr>
            <p:ph type="body" idx="1"/>
          </p:nvPr>
        </p:nvSpPr>
        <p:spPr/>
        <p:txBody>
          <a:bodyPr/>
          <a:lstStyle/>
          <a:p>
            <a:pPr algn="ctr"/>
            <a:r>
              <a:rPr lang="es-MX" dirty="0"/>
              <a:t>Cliente</a:t>
            </a:r>
          </a:p>
        </p:txBody>
      </p:sp>
      <p:graphicFrame>
        <p:nvGraphicFramePr>
          <p:cNvPr id="12" name="11 Marcador de contenido"/>
          <p:cNvGraphicFramePr>
            <a:graphicFrameLocks noGrp="1"/>
          </p:cNvGraphicFramePr>
          <p:nvPr>
            <p:ph sz="half" idx="2"/>
            <p:extLst>
              <p:ext uri="{D42A27DB-BD31-4B8C-83A1-F6EECF244321}">
                <p14:modId xmlns:p14="http://schemas.microsoft.com/office/powerpoint/2010/main" val="3972891556"/>
              </p:ext>
            </p:extLst>
          </p:nvPr>
        </p:nvGraphicFramePr>
        <p:xfrm>
          <a:off x="1443038" y="2824163"/>
          <a:ext cx="3125787" cy="264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Marcador de texto"/>
          <p:cNvSpPr>
            <a:spLocks noGrp="1"/>
          </p:cNvSpPr>
          <p:nvPr>
            <p:ph type="body" sz="quarter" idx="3"/>
          </p:nvPr>
        </p:nvSpPr>
        <p:spPr/>
        <p:txBody>
          <a:bodyPr/>
          <a:lstStyle/>
          <a:p>
            <a:pPr algn="ctr"/>
            <a:r>
              <a:rPr lang="es-MX" dirty="0"/>
              <a:t>Servidor</a:t>
            </a:r>
          </a:p>
        </p:txBody>
      </p:sp>
      <p:graphicFrame>
        <p:nvGraphicFramePr>
          <p:cNvPr id="13" name="12 Marcador de contenido"/>
          <p:cNvGraphicFramePr>
            <a:graphicFrameLocks noGrp="1"/>
          </p:cNvGraphicFramePr>
          <p:nvPr>
            <p:ph sz="quarter" idx="4"/>
            <p:extLst>
              <p:ext uri="{D42A27DB-BD31-4B8C-83A1-F6EECF244321}">
                <p14:modId xmlns:p14="http://schemas.microsoft.com/office/powerpoint/2010/main" val="735896438"/>
              </p:ext>
            </p:extLst>
          </p:nvPr>
        </p:nvGraphicFramePr>
        <p:xfrm>
          <a:off x="4889500" y="2820988"/>
          <a:ext cx="3125788" cy="26384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7137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a:xfrm>
            <a:off x="457200" y="1853754"/>
            <a:ext cx="8229600" cy="4671589"/>
          </a:xfrm>
        </p:spPr>
        <p:txBody>
          <a:bodyPr>
            <a:normAutofit/>
          </a:bodyPr>
          <a:lstStyle/>
          <a:p>
            <a:r>
              <a:rPr lang="es-ES" sz="3200" dirty="0"/>
              <a:t>Orientado a conexión</a:t>
            </a:r>
          </a:p>
          <a:p>
            <a:pPr lvl="1"/>
            <a:r>
              <a:rPr lang="es-ES" sz="2400" dirty="0"/>
              <a:t>Antes de poder transferir los datos, dos procesos (local y remoto) deben negociar una conexión TCP mediante un proceso de establecimiento de conexión.</a:t>
            </a:r>
          </a:p>
          <a:p>
            <a:pPr lvl="1"/>
            <a:r>
              <a:rPr lang="es-ES" sz="2400" dirty="0"/>
              <a:t>Las conexiones TCP se cierran formalmente mediante el proceso de finalización de conexión TCP.</a:t>
            </a:r>
          </a:p>
          <a:p>
            <a:endParaRPr lang="es-MX" sz="3200" dirty="0"/>
          </a:p>
        </p:txBody>
      </p:sp>
    </p:spTree>
    <p:extLst>
      <p:ext uri="{BB962C8B-B14F-4D97-AF65-F5344CB8AC3E}">
        <p14:creationId xmlns:p14="http://schemas.microsoft.com/office/powerpoint/2010/main" val="12388342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rmAutofit/>
          </a:bodyPr>
          <a:lstStyle/>
          <a:p>
            <a:pPr defTabSz="914400"/>
            <a:r>
              <a:rPr lang="en-US" b="0" i="0" kern="1200" cap="all" dirty="0">
                <a:solidFill>
                  <a:schemeClr val="tx1"/>
                </a:solidFill>
                <a:effectLst/>
                <a:latin typeface="+mj-lt"/>
                <a:ea typeface="+mj-ea"/>
                <a:cs typeface="+mj-cs"/>
              </a:rPr>
              <a:t>Servidor (1/3)</a:t>
            </a:r>
          </a:p>
        </p:txBody>
      </p:sp>
      <p:sp>
        <p:nvSpPr>
          <p:cNvPr id="7" name="6 Marcador de contenido"/>
          <p:cNvSpPr>
            <a:spLocks noGrp="1"/>
          </p:cNvSpPr>
          <p:nvPr>
            <p:ph idx="1"/>
          </p:nvPr>
        </p:nvSpPr>
        <p:spPr/>
        <p:txBody>
          <a:bodyPr vert="horz" lIns="91440" tIns="45720" rIns="91440" bIns="45720" rtlCol="0" anchor="t">
            <a:normAutofit/>
          </a:bodyPr>
          <a:lstStyle/>
          <a:p>
            <a:pPr defTabSz="914400">
              <a:lnSpc>
                <a:spcPct val="110000"/>
              </a:lnSpc>
            </a:pPr>
            <a:r>
              <a:rPr lang="en-US" dirty="0"/>
              <a:t>Primero, </a:t>
            </a:r>
            <a:r>
              <a:rPr lang="en-US" dirty="0" err="1"/>
              <a:t>necesitamos</a:t>
            </a:r>
            <a:r>
              <a:rPr lang="en-US" dirty="0"/>
              <a:t> las </a:t>
            </a:r>
            <a:r>
              <a:rPr lang="en-US" dirty="0" err="1"/>
              <a:t>bibliotecas</a:t>
            </a:r>
            <a:r>
              <a:rPr lang="en-US" dirty="0"/>
              <a:t>. </a:t>
            </a:r>
          </a:p>
          <a:p>
            <a:pPr marL="571500" lvl="2" indent="0" defTabSz="914400">
              <a:lnSpc>
                <a:spcPct val="110000"/>
              </a:lnSpc>
              <a:spcBef>
                <a:spcPts val="0"/>
              </a:spcBef>
              <a:buNone/>
            </a:pPr>
            <a:r>
              <a:rPr lang="en-US" dirty="0"/>
              <a:t>import java.net.*;</a:t>
            </a:r>
          </a:p>
          <a:p>
            <a:pPr marL="571500" lvl="2" indent="0" defTabSz="914400">
              <a:lnSpc>
                <a:spcPct val="110000"/>
              </a:lnSpc>
              <a:spcBef>
                <a:spcPts val="0"/>
              </a:spcBef>
              <a:buNone/>
            </a:pPr>
            <a:r>
              <a:rPr lang="en-US" dirty="0"/>
              <a:t>import java.io.*;</a:t>
            </a:r>
          </a:p>
          <a:p>
            <a:pPr defTabSz="914400">
              <a:lnSpc>
                <a:spcPct val="110000"/>
              </a:lnSpc>
            </a:pPr>
            <a:r>
              <a:rPr lang="en-US" dirty="0" err="1"/>
              <a:t>Ahora</a:t>
            </a:r>
            <a:r>
              <a:rPr lang="en-US" dirty="0"/>
              <a:t>, se define la </a:t>
            </a:r>
            <a:r>
              <a:rPr lang="en-US" dirty="0" err="1"/>
              <a:t>clase</a:t>
            </a:r>
            <a:r>
              <a:rPr lang="en-US" dirty="0"/>
              <a:t> y </a:t>
            </a:r>
            <a:r>
              <a:rPr lang="en-US" dirty="0" err="1"/>
              <a:t>creamos</a:t>
            </a:r>
            <a:r>
              <a:rPr lang="en-US" dirty="0"/>
              <a:t> el socket. Lo </a:t>
            </a:r>
            <a:r>
              <a:rPr lang="en-US" dirty="0" err="1"/>
              <a:t>ligamos</a:t>
            </a:r>
            <a:r>
              <a:rPr lang="en-US" dirty="0"/>
              <a:t> al </a:t>
            </a:r>
            <a:r>
              <a:rPr lang="en-US" dirty="0" err="1"/>
              <a:t>puerto</a:t>
            </a:r>
            <a:r>
              <a:rPr lang="en-US" dirty="0"/>
              <a:t> 1234.</a:t>
            </a:r>
          </a:p>
          <a:p>
            <a:pPr marL="800100" lvl="2" defTabSz="914400">
              <a:lnSpc>
                <a:spcPct val="110000"/>
              </a:lnSpc>
              <a:spcBef>
                <a:spcPts val="0"/>
              </a:spcBef>
            </a:pPr>
            <a:endParaRPr lang="en-US" dirty="0"/>
          </a:p>
          <a:p>
            <a:pPr marL="571500" lvl="2" indent="0" defTabSz="914400">
              <a:lnSpc>
                <a:spcPct val="110000"/>
              </a:lnSpc>
              <a:spcBef>
                <a:spcPts val="0"/>
              </a:spcBef>
              <a:buNone/>
            </a:pPr>
            <a:r>
              <a:rPr lang="en-US" dirty="0"/>
              <a:t>public class </a:t>
            </a:r>
            <a:r>
              <a:rPr lang="en-US" dirty="0" err="1"/>
              <a:t>SHola</a:t>
            </a:r>
            <a:r>
              <a:rPr lang="en-US" dirty="0"/>
              <a:t> {</a:t>
            </a:r>
          </a:p>
          <a:p>
            <a:pPr marL="571500" lvl="2" indent="0" defTabSz="914400">
              <a:lnSpc>
                <a:spcPct val="110000"/>
              </a:lnSpc>
              <a:spcBef>
                <a:spcPts val="0"/>
              </a:spcBef>
              <a:buNone/>
            </a:pPr>
            <a:r>
              <a:rPr lang="en-US" dirty="0"/>
              <a:t>    public static void main(String[] </a:t>
            </a:r>
            <a:r>
              <a:rPr lang="en-US" dirty="0" err="1"/>
              <a:t>args</a:t>
            </a:r>
            <a:r>
              <a:rPr lang="en-US" dirty="0"/>
              <a:t>){</a:t>
            </a:r>
          </a:p>
          <a:p>
            <a:pPr marL="571500" lvl="2" indent="0" defTabSz="914400">
              <a:lnSpc>
                <a:spcPct val="110000"/>
              </a:lnSpc>
              <a:spcBef>
                <a:spcPts val="0"/>
              </a:spcBef>
              <a:buNone/>
            </a:pPr>
            <a:r>
              <a:rPr lang="en-US" dirty="0"/>
              <a:t>        try{</a:t>
            </a:r>
          </a:p>
          <a:p>
            <a:pPr marL="571500" lvl="2" indent="0" defTabSz="914400">
              <a:lnSpc>
                <a:spcPct val="110000"/>
              </a:lnSpc>
              <a:spcBef>
                <a:spcPts val="0"/>
              </a:spcBef>
              <a:buNone/>
            </a:pPr>
            <a:r>
              <a:rPr lang="en-US" dirty="0"/>
              <a:t>            </a:t>
            </a:r>
            <a:r>
              <a:rPr lang="en-US" dirty="0" err="1"/>
              <a:t>ServerSocket</a:t>
            </a:r>
            <a:r>
              <a:rPr lang="en-US" dirty="0"/>
              <a:t> s = new </a:t>
            </a:r>
            <a:r>
              <a:rPr lang="en-US" dirty="0" err="1"/>
              <a:t>ServerSocket</a:t>
            </a:r>
            <a:r>
              <a:rPr lang="en-US" dirty="0"/>
              <a:t>(1234);</a:t>
            </a:r>
          </a:p>
          <a:p>
            <a:pPr marL="571500" lvl="2" indent="0" defTabSz="914400">
              <a:lnSpc>
                <a:spcPct val="110000"/>
              </a:lnSpc>
              <a:spcBef>
                <a:spcPts val="0"/>
              </a:spcBef>
              <a:buNone/>
            </a:pPr>
            <a:r>
              <a:rPr lang="en-US" dirty="0"/>
              <a:t>            </a:t>
            </a:r>
            <a:r>
              <a:rPr lang="en-US" dirty="0" err="1"/>
              <a:t>System.out.println</a:t>
            </a:r>
            <a:r>
              <a:rPr lang="en-US" dirty="0"/>
              <a:t>("</a:t>
            </a:r>
            <a:r>
              <a:rPr lang="en-US" dirty="0" err="1"/>
              <a:t>Esperando</a:t>
            </a:r>
            <a:r>
              <a:rPr lang="en-US" dirty="0"/>
              <a:t> </a:t>
            </a:r>
            <a:r>
              <a:rPr lang="en-US" dirty="0" err="1"/>
              <a:t>cliente</a:t>
            </a:r>
            <a:r>
              <a:rPr lang="en-US" dirty="0"/>
              <a:t> ...");</a:t>
            </a:r>
          </a:p>
        </p:txBody>
      </p:sp>
    </p:spTree>
    <p:extLst>
      <p:ext uri="{BB962C8B-B14F-4D97-AF65-F5344CB8AC3E}">
        <p14:creationId xmlns:p14="http://schemas.microsoft.com/office/powerpoint/2010/main" val="3639321824"/>
      </p:ext>
    </p:extLst>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Bloque try-catch</a:t>
            </a:r>
          </a:p>
        </p:txBody>
      </p:sp>
      <p:sp>
        <p:nvSpPr>
          <p:cNvPr id="7" name="6 Marcador de contenido"/>
          <p:cNvSpPr>
            <a:spLocks noGrp="1"/>
          </p:cNvSpPr>
          <p:nvPr>
            <p:ph idx="1"/>
          </p:nvPr>
        </p:nvSpPr>
        <p:spPr/>
        <p:txBody>
          <a:bodyPr>
            <a:normAutofit/>
          </a:bodyPr>
          <a:lstStyle/>
          <a:p>
            <a:pPr marL="0" indent="0">
              <a:buNone/>
            </a:pPr>
            <a:r>
              <a:rPr lang="es-MX" sz="2800" dirty="0"/>
              <a:t>La creación de sockets siembre debe de hacerse dentro de un bloque try-catch.</a:t>
            </a:r>
          </a:p>
        </p:txBody>
      </p:sp>
    </p:spTree>
    <p:extLst>
      <p:ext uri="{BB962C8B-B14F-4D97-AF65-F5344CB8AC3E}">
        <p14:creationId xmlns:p14="http://schemas.microsoft.com/office/powerpoint/2010/main" val="35775004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1941513" y="404813"/>
            <a:ext cx="7202487" cy="587375"/>
          </a:xfrm>
        </p:spPr>
        <p:txBody>
          <a:bodyPr>
            <a:normAutofit/>
          </a:bodyPr>
          <a:lstStyle/>
          <a:p>
            <a:r>
              <a:rPr lang="es-MX" dirty="0"/>
              <a:t>Servidor (2/3)</a:t>
            </a:r>
          </a:p>
        </p:txBody>
      </p:sp>
      <p:sp>
        <p:nvSpPr>
          <p:cNvPr id="5" name="4 Marcador de contenido"/>
          <p:cNvSpPr>
            <a:spLocks noGrp="1"/>
          </p:cNvSpPr>
          <p:nvPr>
            <p:ph idx="4294967295"/>
          </p:nvPr>
        </p:nvSpPr>
        <p:spPr>
          <a:xfrm>
            <a:off x="611188" y="1125538"/>
            <a:ext cx="8532812" cy="4340225"/>
          </a:xfrm>
        </p:spPr>
        <p:txBody>
          <a:bodyPr>
            <a:normAutofit lnSpcReduction="10000"/>
          </a:bodyPr>
          <a:lstStyle/>
          <a:p>
            <a:pPr>
              <a:lnSpc>
                <a:spcPct val="110000"/>
              </a:lnSpc>
            </a:pPr>
            <a:r>
              <a:rPr lang="es-MX" dirty="0"/>
              <a:t>El servidor espera dentro de un ciclo infinito la solicitud de conexión de un cliente.</a:t>
            </a:r>
          </a:p>
          <a:p>
            <a:pPr marL="800100" lvl="2" indent="0">
              <a:lnSpc>
                <a:spcPct val="110000"/>
              </a:lnSpc>
              <a:buNone/>
            </a:pPr>
            <a:r>
              <a:rPr lang="en-US" sz="2000" dirty="0">
                <a:latin typeface="MoolBoran" panose="020B0100010101010101" pitchFamily="34" charset="0"/>
                <a:cs typeface="MoolBoran" panose="020B0100010101010101" pitchFamily="34" charset="0"/>
              </a:rPr>
              <a:t> for(;;){</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Socket cl = </a:t>
            </a:r>
            <a:r>
              <a:rPr lang="en-US" sz="2000" dirty="0" err="1">
                <a:latin typeface="MoolBoran" panose="020B0100010101010101" pitchFamily="34" charset="0"/>
                <a:cs typeface="MoolBoran" panose="020B0100010101010101" pitchFamily="34" charset="0"/>
              </a:rPr>
              <a:t>s.accept</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System.out.println</a:t>
            </a:r>
            <a:r>
              <a:rPr lang="es-MX" sz="2000" dirty="0">
                <a:latin typeface="MoolBoran" panose="020B0100010101010101" pitchFamily="34" charset="0"/>
                <a:cs typeface="MoolBoran" panose="020B0100010101010101" pitchFamily="34" charset="0"/>
              </a:rPr>
              <a:t>("Conexión establecida desde “ + 								 </a:t>
            </a:r>
            <a:r>
              <a:rPr lang="en-US" sz="2000" dirty="0" err="1">
                <a:latin typeface="MoolBoran" panose="020B0100010101010101" pitchFamily="34" charset="0"/>
                <a:cs typeface="MoolBoran" panose="020B0100010101010101" pitchFamily="34" charset="0"/>
              </a:rPr>
              <a:t>cl.getInetAddress</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cl.getPort</a:t>
            </a:r>
            <a:r>
              <a:rPr lang="en-US" sz="2000" dirty="0">
                <a:latin typeface="MoolBoran" panose="020B0100010101010101" pitchFamily="34" charset="0"/>
                <a:cs typeface="MoolBoran" panose="020B0100010101010101" pitchFamily="34" charset="0"/>
              </a:rPr>
              <a:t>());</a:t>
            </a:r>
          </a:p>
          <a:p>
            <a:pPr>
              <a:lnSpc>
                <a:spcPct val="110000"/>
              </a:lnSpc>
            </a:pPr>
            <a:r>
              <a:rPr lang="es-MX" dirty="0">
                <a:cs typeface="MoolBoran" panose="020B0100010101010101" pitchFamily="34" charset="0"/>
              </a:rPr>
              <a:t>Definimos el mensaje a enviar y ligamos un </a:t>
            </a:r>
            <a:r>
              <a:rPr lang="es-MX" dirty="0" err="1">
                <a:cs typeface="MoolBoran" panose="020B0100010101010101" pitchFamily="34" charset="0"/>
              </a:rPr>
              <a:t>PrintWriter</a:t>
            </a:r>
            <a:r>
              <a:rPr lang="es-MX" dirty="0">
                <a:cs typeface="MoolBoran" panose="020B0100010101010101" pitchFamily="34" charset="0"/>
              </a:rPr>
              <a:t> a un flujo de salida de carácter.</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String</a:t>
            </a:r>
            <a:r>
              <a:rPr lang="es-MX" sz="2000" dirty="0">
                <a:latin typeface="MoolBoran" panose="020B0100010101010101" pitchFamily="34" charset="0"/>
                <a:cs typeface="MoolBoran" panose="020B0100010101010101" pitchFamily="34" charset="0"/>
              </a:rPr>
              <a:t> mensaje ="Hola mundo";</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PrintWriter</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pw</a:t>
            </a:r>
            <a:r>
              <a:rPr lang="es-MX" sz="2000" dirty="0">
                <a:latin typeface="MoolBoran" panose="020B0100010101010101" pitchFamily="34" charset="0"/>
                <a:cs typeface="MoolBoran" panose="020B0100010101010101" pitchFamily="34" charset="0"/>
              </a:rPr>
              <a:t> = new </a:t>
            </a:r>
            <a:r>
              <a:rPr lang="es-MX" sz="2000" dirty="0" err="1">
                <a:latin typeface="MoolBoran" panose="020B0100010101010101" pitchFamily="34" charset="0"/>
                <a:cs typeface="MoolBoran" panose="020B0100010101010101" pitchFamily="34" charset="0"/>
              </a:rPr>
              <a:t>PrintWriter</a:t>
            </a:r>
            <a:r>
              <a:rPr lang="es-MX" sz="2000" dirty="0">
                <a:latin typeface="MoolBoran" panose="020B0100010101010101" pitchFamily="34" charset="0"/>
                <a:cs typeface="MoolBoran" panose="020B0100010101010101" pitchFamily="34" charset="0"/>
              </a:rPr>
              <a:t>(new </a:t>
            </a:r>
            <a:r>
              <a:rPr lang="es-MX" sz="2000" dirty="0" err="1">
                <a:latin typeface="MoolBoran" panose="020B0100010101010101" pitchFamily="34" charset="0"/>
                <a:cs typeface="MoolBoran" panose="020B0100010101010101" pitchFamily="34" charset="0"/>
              </a:rPr>
              <a:t>OutputStreamWriter</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cl.getOutputStream</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pw.println</a:t>
            </a:r>
            <a:r>
              <a:rPr lang="es-MX" sz="2000" dirty="0">
                <a:latin typeface="MoolBoran" panose="020B0100010101010101" pitchFamily="34" charset="0"/>
                <a:cs typeface="MoolBoran" panose="020B0100010101010101" pitchFamily="34" charset="0"/>
              </a:rPr>
              <a:t>(mensaje);</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pw.flush</a:t>
            </a:r>
            <a:r>
              <a:rPr lang="es-MX" sz="2000" dirty="0">
                <a:latin typeface="MoolBoran" panose="020B0100010101010101" pitchFamily="34" charset="0"/>
                <a:cs typeface="MoolBoran" panose="020B0100010101010101" pitchFamily="34" charset="0"/>
              </a:rPr>
              <a:t>();</a:t>
            </a:r>
          </a:p>
          <a:p>
            <a:pPr>
              <a:lnSpc>
                <a:spcPct val="110000"/>
              </a:lnSpc>
            </a:pPr>
            <a:endParaRPr lang="es-MX" dirty="0"/>
          </a:p>
        </p:txBody>
      </p:sp>
    </p:spTree>
    <p:extLst>
      <p:ext uri="{BB962C8B-B14F-4D97-AF65-F5344CB8AC3E}">
        <p14:creationId xmlns:p14="http://schemas.microsoft.com/office/powerpoint/2010/main" val="1966717948"/>
      </p:ext>
    </p:extLst>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Servidor (3/3)</a:t>
            </a:r>
          </a:p>
        </p:txBody>
      </p:sp>
      <p:sp>
        <p:nvSpPr>
          <p:cNvPr id="3" name="2 Marcador de contenido"/>
          <p:cNvSpPr>
            <a:spLocks noGrp="1"/>
          </p:cNvSpPr>
          <p:nvPr>
            <p:ph idx="1"/>
          </p:nvPr>
        </p:nvSpPr>
        <p:spPr/>
        <p:txBody>
          <a:bodyPr>
            <a:normAutofit fontScale="77500" lnSpcReduction="20000"/>
          </a:bodyPr>
          <a:lstStyle/>
          <a:p>
            <a:pPr>
              <a:lnSpc>
                <a:spcPct val="110000"/>
              </a:lnSpc>
            </a:pPr>
            <a:r>
              <a:rPr lang="es-MX" sz="2800" dirty="0"/>
              <a:t>Cerramos el flujo, cerramos el socket, termínanos el ciclo </a:t>
            </a:r>
            <a:r>
              <a:rPr lang="es-MX" sz="2800" dirty="0" err="1"/>
              <a:t>for</a:t>
            </a:r>
            <a:r>
              <a:rPr lang="es-MX" sz="2800" dirty="0"/>
              <a:t> y el bloque try-catch y cerramos la clase.</a:t>
            </a: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pw.close</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cl.close</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}//for</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s-MX" sz="2000" dirty="0">
                <a:latin typeface="MoolBoran" panose="020B0100010101010101" pitchFamily="34" charset="0"/>
                <a:cs typeface="MoolBoran" panose="020B0100010101010101" pitchFamily="34" charset="0"/>
              </a:rPr>
              <a:t>}catch(</a:t>
            </a:r>
            <a:r>
              <a:rPr lang="es-MX" sz="2000" dirty="0" err="1">
                <a:latin typeface="MoolBoran" panose="020B0100010101010101" pitchFamily="34" charset="0"/>
                <a:cs typeface="MoolBoran" panose="020B0100010101010101" pitchFamily="34" charset="0"/>
              </a:rPr>
              <a:t>Exception</a:t>
            </a:r>
            <a:r>
              <a:rPr lang="es-MX" sz="2000" dirty="0">
                <a:latin typeface="MoolBoran" panose="020B0100010101010101" pitchFamily="34" charset="0"/>
                <a:cs typeface="MoolBoran" panose="020B0100010101010101" pitchFamily="34" charset="0"/>
              </a:rPr>
              <a:t> e){</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e.printStackTrace</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}//catch</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main</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s-MX" sz="20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926751829"/>
      </p:ext>
    </p:extLst>
  </p:cSld>
  <p:clrMapOvr>
    <a:overrideClrMapping bg1="dk1" tx1="lt1" bg2="dk2" tx2="lt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Cliente (1/3)</a:t>
            </a:r>
          </a:p>
        </p:txBody>
      </p:sp>
      <p:sp>
        <p:nvSpPr>
          <p:cNvPr id="3" name="2 Marcador de contenido"/>
          <p:cNvSpPr>
            <a:spLocks noGrp="1"/>
          </p:cNvSpPr>
          <p:nvPr>
            <p:ph idx="1"/>
          </p:nvPr>
        </p:nvSpPr>
        <p:spPr/>
        <p:txBody>
          <a:bodyPr>
            <a:normAutofit fontScale="85000" lnSpcReduction="10000"/>
          </a:bodyPr>
          <a:lstStyle/>
          <a:p>
            <a:pPr>
              <a:lnSpc>
                <a:spcPct val="110000"/>
              </a:lnSpc>
            </a:pPr>
            <a:r>
              <a:rPr lang="es-MX" dirty="0"/>
              <a:t>Agregamos las bibliotecas.</a:t>
            </a:r>
          </a:p>
          <a:p>
            <a:pPr marL="800100" lvl="2" indent="0">
              <a:lnSpc>
                <a:spcPct val="110000"/>
              </a:lnSpc>
              <a:buNone/>
            </a:pPr>
            <a:r>
              <a:rPr lang="es-MX" sz="2000" dirty="0" err="1">
                <a:latin typeface="MoolBoran" panose="020B0100010101010101" pitchFamily="34" charset="0"/>
                <a:cs typeface="MoolBoran" panose="020B0100010101010101" pitchFamily="34" charset="0"/>
              </a:rPr>
              <a:t>import</a:t>
            </a:r>
            <a:r>
              <a:rPr lang="es-MX" sz="2000" dirty="0">
                <a:latin typeface="MoolBoran" panose="020B0100010101010101" pitchFamily="34" charset="0"/>
                <a:cs typeface="MoolBoran" panose="020B0100010101010101" pitchFamily="34" charset="0"/>
              </a:rPr>
              <a:t> java.net.*;</a:t>
            </a:r>
          </a:p>
          <a:p>
            <a:pPr marL="800100" lvl="2" indent="0">
              <a:lnSpc>
                <a:spcPct val="110000"/>
              </a:lnSpc>
              <a:buNone/>
            </a:pPr>
            <a:r>
              <a:rPr lang="es-MX" sz="2000" dirty="0" err="1">
                <a:latin typeface="MoolBoran" panose="020B0100010101010101" pitchFamily="34" charset="0"/>
                <a:cs typeface="MoolBoran" panose="020B0100010101010101" pitchFamily="34" charset="0"/>
              </a:rPr>
              <a:t>import</a:t>
            </a:r>
            <a:r>
              <a:rPr lang="es-MX" sz="2000" dirty="0">
                <a:latin typeface="MoolBoran" panose="020B0100010101010101" pitchFamily="34" charset="0"/>
                <a:cs typeface="MoolBoran" panose="020B0100010101010101" pitchFamily="34" charset="0"/>
              </a:rPr>
              <a:t> java.io.*;</a:t>
            </a:r>
          </a:p>
          <a:p>
            <a:pPr>
              <a:lnSpc>
                <a:spcPct val="110000"/>
              </a:lnSpc>
            </a:pPr>
            <a:r>
              <a:rPr lang="es-MX" dirty="0">
                <a:cs typeface="MoolBoran" panose="020B0100010101010101" pitchFamily="34" charset="0"/>
              </a:rPr>
              <a:t>Definimos la clase y creamos la función </a:t>
            </a:r>
            <a:r>
              <a:rPr lang="es-MX" dirty="0" err="1">
                <a:cs typeface="MoolBoran" panose="020B0100010101010101" pitchFamily="34" charset="0"/>
              </a:rPr>
              <a:t>main</a:t>
            </a:r>
            <a:r>
              <a:rPr lang="es-MX" dirty="0">
                <a:cs typeface="MoolBoran" panose="020B0100010101010101" pitchFamily="34" charset="0"/>
              </a:rPr>
              <a:t>().</a:t>
            </a:r>
          </a:p>
          <a:p>
            <a:pPr marL="800100" lvl="2" indent="0">
              <a:lnSpc>
                <a:spcPct val="110000"/>
              </a:lnSpc>
              <a:buNone/>
            </a:pPr>
            <a:r>
              <a:rPr lang="es-MX" sz="2000" dirty="0" err="1">
                <a:latin typeface="MoolBoran" panose="020B0100010101010101" pitchFamily="34" charset="0"/>
                <a:cs typeface="MoolBoran" panose="020B0100010101010101" pitchFamily="34" charset="0"/>
              </a:rPr>
              <a:t>public</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class</a:t>
            </a:r>
            <a:r>
              <a:rPr lang="es-MX" sz="2000" dirty="0">
                <a:latin typeface="MoolBoran" panose="020B0100010101010101" pitchFamily="34" charset="0"/>
                <a:cs typeface="MoolBoran" panose="020B0100010101010101" pitchFamily="34" charset="0"/>
              </a:rPr>
              <a:t> Cliente {</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public</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static</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void</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main</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String</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args</a:t>
            </a:r>
            <a:r>
              <a:rPr lang="es-MX" sz="2000" dirty="0">
                <a:latin typeface="MoolBoran" panose="020B0100010101010101" pitchFamily="34" charset="0"/>
                <a:cs typeface="MoolBoran" panose="020B0100010101010101" pitchFamily="34" charset="0"/>
              </a:rPr>
              <a:t>){</a:t>
            </a:r>
          </a:p>
          <a:p>
            <a:pPr>
              <a:lnSpc>
                <a:spcPct val="110000"/>
              </a:lnSpc>
            </a:pPr>
            <a:r>
              <a:rPr lang="es-MX" dirty="0"/>
              <a:t>Creamos el bloque try-catch y definimos un flujo de lectura de la entrada estándar.</a:t>
            </a:r>
          </a:p>
          <a:p>
            <a:pPr marL="800100" lvl="2" indent="0">
              <a:lnSpc>
                <a:spcPct val="110000"/>
              </a:lnSpc>
              <a:buNone/>
            </a:pPr>
            <a:r>
              <a:rPr lang="es-MX" sz="2000" dirty="0">
                <a:latin typeface="MoolBoran" panose="020B0100010101010101" pitchFamily="34" charset="0"/>
                <a:cs typeface="MoolBoran" panose="020B0100010101010101" pitchFamily="34" charset="0"/>
              </a:rPr>
              <a:t>try{</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BufferedReader</a:t>
            </a:r>
            <a:r>
              <a:rPr lang="es-MX" sz="2000" dirty="0">
                <a:latin typeface="MoolBoran" panose="020B0100010101010101" pitchFamily="34" charset="0"/>
                <a:cs typeface="MoolBoran" panose="020B0100010101010101" pitchFamily="34" charset="0"/>
              </a:rPr>
              <a:t> br1 = new </a:t>
            </a:r>
            <a:r>
              <a:rPr lang="es-MX" sz="2000" dirty="0" err="1">
                <a:latin typeface="MoolBoran" panose="020B0100010101010101" pitchFamily="34" charset="0"/>
                <a:cs typeface="MoolBoran" panose="020B0100010101010101" pitchFamily="34" charset="0"/>
              </a:rPr>
              <a:t>BufferedReader</a:t>
            </a:r>
            <a:r>
              <a:rPr lang="es-MX" sz="2000" dirty="0">
                <a:latin typeface="MoolBoran" panose="020B0100010101010101" pitchFamily="34" charset="0"/>
                <a:cs typeface="MoolBoran" panose="020B0100010101010101" pitchFamily="34" charset="0"/>
              </a:rPr>
              <a:t>(new </a:t>
            </a:r>
            <a:r>
              <a:rPr lang="es-MX" sz="2000" dirty="0" err="1">
                <a:latin typeface="MoolBoran" panose="020B0100010101010101" pitchFamily="34" charset="0"/>
                <a:cs typeface="MoolBoran" panose="020B0100010101010101" pitchFamily="34" charset="0"/>
              </a:rPr>
              <a:t>InputStreamReader</a:t>
            </a:r>
            <a:r>
              <a:rPr lang="es-MX" sz="2000" dirty="0">
                <a:latin typeface="MoolBoran" panose="020B0100010101010101" pitchFamily="34" charset="0"/>
                <a:cs typeface="MoolBoran" panose="020B0100010101010101" pitchFamily="34" charset="0"/>
              </a:rPr>
              <a:t>(System.in));</a:t>
            </a:r>
          </a:p>
        </p:txBody>
      </p:sp>
    </p:spTree>
    <p:extLst>
      <p:ext uri="{BB962C8B-B14F-4D97-AF65-F5344CB8AC3E}">
        <p14:creationId xmlns:p14="http://schemas.microsoft.com/office/powerpoint/2010/main" val="2615578613"/>
      </p:ext>
    </p:extLst>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333375"/>
            <a:ext cx="3494088" cy="679450"/>
          </a:xfrm>
        </p:spPr>
        <p:txBody>
          <a:bodyPr>
            <a:normAutofit/>
          </a:bodyPr>
          <a:lstStyle/>
          <a:p>
            <a:r>
              <a:rPr lang="es-MX" dirty="0"/>
              <a:t>Cliente (2/3)</a:t>
            </a:r>
          </a:p>
        </p:txBody>
      </p:sp>
      <p:sp>
        <p:nvSpPr>
          <p:cNvPr id="3" name="2 Marcador de contenido"/>
          <p:cNvSpPr>
            <a:spLocks noGrp="1"/>
          </p:cNvSpPr>
          <p:nvPr>
            <p:ph idx="4294967295"/>
          </p:nvPr>
        </p:nvSpPr>
        <p:spPr>
          <a:xfrm>
            <a:off x="323850" y="1012825"/>
            <a:ext cx="8820150" cy="4452938"/>
          </a:xfrm>
        </p:spPr>
        <p:txBody>
          <a:bodyPr>
            <a:normAutofit/>
          </a:bodyPr>
          <a:lstStyle/>
          <a:p>
            <a:pPr>
              <a:lnSpc>
                <a:spcPct val="110000"/>
              </a:lnSpc>
            </a:pPr>
            <a:r>
              <a:rPr lang="es-MX"/>
              <a:t>A partir del flujo de lectura obtenemos del usuario la dirección y puerto del servidor.</a:t>
            </a:r>
          </a:p>
          <a:p>
            <a:pPr marL="800100" lvl="2" indent="0">
              <a:lnSpc>
                <a:spcPct val="110000"/>
              </a:lnSpc>
              <a:buNone/>
            </a:pPr>
            <a:r>
              <a:rPr lang="es-MX" sz="2000" err="1">
                <a:latin typeface="MoolBoran" panose="020B0100010101010101" pitchFamily="34" charset="0"/>
                <a:cs typeface="MoolBoran" panose="020B0100010101010101" pitchFamily="34" charset="0"/>
              </a:rPr>
              <a:t>System.out.printf</a:t>
            </a:r>
            <a:r>
              <a:rPr lang="es-MX" sz="2000">
                <a:latin typeface="MoolBoran" panose="020B0100010101010101" pitchFamily="34" charset="0"/>
                <a:cs typeface="MoolBoran" panose="020B0100010101010101" pitchFamily="34" charset="0"/>
              </a:rPr>
              <a:t>("Escriba la dirección del servidor: ");</a:t>
            </a:r>
          </a:p>
          <a:p>
            <a:pPr marL="800100" lvl="2" indent="0">
              <a:lnSpc>
                <a:spcPct val="110000"/>
              </a:lnSpc>
              <a:buNone/>
            </a:pPr>
            <a:r>
              <a:rPr lang="es-MX" sz="2000" err="1">
                <a:latin typeface="MoolBoran" panose="020B0100010101010101" pitchFamily="34" charset="0"/>
                <a:cs typeface="MoolBoran" panose="020B0100010101010101" pitchFamily="34" charset="0"/>
              </a:rPr>
              <a:t>String</a:t>
            </a:r>
            <a:r>
              <a:rPr lang="es-MX" sz="2000">
                <a:latin typeface="MoolBoran" panose="020B0100010101010101" pitchFamily="34" charset="0"/>
                <a:cs typeface="MoolBoran" panose="020B0100010101010101" pitchFamily="34" charset="0"/>
              </a:rPr>
              <a:t> host = br1.readLine();</a:t>
            </a:r>
          </a:p>
          <a:p>
            <a:pPr marL="800100" lvl="2" indent="0">
              <a:lnSpc>
                <a:spcPct val="110000"/>
              </a:lnSpc>
              <a:buNone/>
            </a:pPr>
            <a:r>
              <a:rPr lang="es-MX" sz="2000" err="1">
                <a:latin typeface="MoolBoran" panose="020B0100010101010101" pitchFamily="34" charset="0"/>
                <a:cs typeface="MoolBoran" panose="020B0100010101010101" pitchFamily="34" charset="0"/>
              </a:rPr>
              <a:t>System.out.printf</a:t>
            </a:r>
            <a:r>
              <a:rPr lang="es-MX" sz="2000">
                <a:latin typeface="MoolBoran" panose="020B0100010101010101" pitchFamily="34" charset="0"/>
                <a:cs typeface="MoolBoran" panose="020B0100010101010101" pitchFamily="34" charset="0"/>
              </a:rPr>
              <a:t>("\n\</a:t>
            </a:r>
            <a:r>
              <a:rPr lang="es-MX" sz="2000" err="1">
                <a:latin typeface="MoolBoran" panose="020B0100010101010101" pitchFamily="34" charset="0"/>
                <a:cs typeface="MoolBoran" panose="020B0100010101010101" pitchFamily="34" charset="0"/>
              </a:rPr>
              <a:t>nEscriba</a:t>
            </a:r>
            <a:r>
              <a:rPr lang="es-MX" sz="2000">
                <a:latin typeface="MoolBoran" panose="020B0100010101010101" pitchFamily="34" charset="0"/>
                <a:cs typeface="MoolBoran" panose="020B0100010101010101" pitchFamily="34" charset="0"/>
              </a:rPr>
              <a:t> el puerto:");</a:t>
            </a:r>
          </a:p>
          <a:p>
            <a:pPr marL="800100" lvl="2" indent="0">
              <a:lnSpc>
                <a:spcPct val="110000"/>
              </a:lnSpc>
              <a:buNone/>
            </a:pPr>
            <a:r>
              <a:rPr lang="es-MX" sz="2000" err="1">
                <a:latin typeface="MoolBoran" panose="020B0100010101010101" pitchFamily="34" charset="0"/>
                <a:cs typeface="MoolBoran" panose="020B0100010101010101" pitchFamily="34" charset="0"/>
              </a:rPr>
              <a:t>int</a:t>
            </a: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pto</a:t>
            </a:r>
            <a:r>
              <a:rPr lang="es-MX" sz="2000">
                <a:latin typeface="MoolBoran" panose="020B0100010101010101" pitchFamily="34" charset="0"/>
                <a:cs typeface="MoolBoran" panose="020B0100010101010101" pitchFamily="34" charset="0"/>
              </a:rPr>
              <a:t> = </a:t>
            </a:r>
            <a:r>
              <a:rPr lang="es-MX" sz="2000" err="1">
                <a:latin typeface="MoolBoran" panose="020B0100010101010101" pitchFamily="34" charset="0"/>
                <a:cs typeface="MoolBoran" panose="020B0100010101010101" pitchFamily="34" charset="0"/>
              </a:rPr>
              <a:t>Integer.parseInt</a:t>
            </a:r>
            <a:r>
              <a:rPr lang="es-MX" sz="2000">
                <a:latin typeface="MoolBoran" panose="020B0100010101010101" pitchFamily="34" charset="0"/>
                <a:cs typeface="MoolBoran" panose="020B0100010101010101" pitchFamily="34" charset="0"/>
              </a:rPr>
              <a:t>(br1.readLine());</a:t>
            </a:r>
          </a:p>
          <a:p>
            <a:pPr>
              <a:lnSpc>
                <a:spcPct val="110000"/>
              </a:lnSpc>
            </a:pPr>
            <a:r>
              <a:rPr lang="es-MX"/>
              <a:t>Creamos el socket .          </a:t>
            </a:r>
          </a:p>
          <a:p>
            <a:pPr marL="800100" lvl="2" indent="0">
              <a:lnSpc>
                <a:spcPct val="110000"/>
              </a:lnSpc>
              <a:buNone/>
            </a:pPr>
            <a:r>
              <a:rPr lang="es-MX" sz="2000">
                <a:latin typeface="MoolBoran" panose="020B0100010101010101" pitchFamily="34" charset="0"/>
                <a:cs typeface="MoolBoran" panose="020B0100010101010101" pitchFamily="34" charset="0"/>
              </a:rPr>
              <a:t>Socket cl = new Socket(</a:t>
            </a:r>
            <a:r>
              <a:rPr lang="es-MX" sz="2000" err="1">
                <a:latin typeface="MoolBoran" panose="020B0100010101010101" pitchFamily="34" charset="0"/>
                <a:cs typeface="MoolBoran" panose="020B0100010101010101" pitchFamily="34" charset="0"/>
              </a:rPr>
              <a:t>host,pto</a:t>
            </a:r>
            <a:r>
              <a:rPr lang="es-MX" sz="2000">
                <a:latin typeface="MoolBoran" panose="020B0100010101010101" pitchFamily="34" charset="0"/>
                <a:cs typeface="MoolBoran" panose="020B0100010101010101" pitchFamily="34" charset="0"/>
              </a:rPr>
              <a:t>);</a:t>
            </a:r>
          </a:p>
          <a:p>
            <a:pPr>
              <a:lnSpc>
                <a:spcPct val="110000"/>
              </a:lnSpc>
            </a:pPr>
            <a:r>
              <a:rPr lang="es-MX"/>
              <a:t>Creamos un flujo de carácter ligado al socket para recibir el mensaje.</a:t>
            </a:r>
          </a:p>
          <a:p>
            <a:pPr marL="800100" lvl="2" indent="0">
              <a:lnSpc>
                <a:spcPct val="110000"/>
              </a:lnSpc>
              <a:buNone/>
            </a:pPr>
            <a:r>
              <a:rPr lang="es-MX" sz="2000" err="1">
                <a:latin typeface="MoolBoran" panose="020B0100010101010101" pitchFamily="34" charset="0"/>
                <a:cs typeface="MoolBoran" panose="020B0100010101010101" pitchFamily="34" charset="0"/>
              </a:rPr>
              <a:t>BufferedReader</a:t>
            </a:r>
            <a:r>
              <a:rPr lang="es-MX" sz="2000">
                <a:latin typeface="MoolBoran" panose="020B0100010101010101" pitchFamily="34" charset="0"/>
                <a:cs typeface="MoolBoran" panose="020B0100010101010101" pitchFamily="34" charset="0"/>
              </a:rPr>
              <a:t> br2 = new </a:t>
            </a:r>
            <a:r>
              <a:rPr lang="es-MX" sz="2000" err="1">
                <a:latin typeface="MoolBoran" panose="020B0100010101010101" pitchFamily="34" charset="0"/>
                <a:cs typeface="MoolBoran" panose="020B0100010101010101" pitchFamily="34" charset="0"/>
              </a:rPr>
              <a:t>BufferedReader</a:t>
            </a:r>
            <a:r>
              <a:rPr lang="es-MX" sz="2000">
                <a:latin typeface="MoolBoran" panose="020B0100010101010101" pitchFamily="34" charset="0"/>
                <a:cs typeface="MoolBoran" panose="020B0100010101010101" pitchFamily="34" charset="0"/>
              </a:rPr>
              <a:t>(new </a:t>
            </a:r>
            <a:r>
              <a:rPr lang="es-MX" sz="2000" err="1">
                <a:latin typeface="MoolBoran" panose="020B0100010101010101" pitchFamily="34" charset="0"/>
                <a:cs typeface="MoolBoran" panose="020B0100010101010101" pitchFamily="34" charset="0"/>
              </a:rPr>
              <a:t>InputStreamReader</a:t>
            </a:r>
            <a:r>
              <a:rPr lang="es-MX" sz="2000">
                <a:latin typeface="MoolBoran" panose="020B0100010101010101" pitchFamily="34" charset="0"/>
                <a:cs typeface="MoolBoran" panose="020B0100010101010101" pitchFamily="34" charset="0"/>
              </a:rPr>
              <a:t>(</a:t>
            </a:r>
            <a:r>
              <a:rPr lang="es-MX" sz="2000" err="1">
                <a:latin typeface="MoolBoran" panose="020B0100010101010101" pitchFamily="34" charset="0"/>
                <a:cs typeface="MoolBoran" panose="020B0100010101010101" pitchFamily="34" charset="0"/>
              </a:rPr>
              <a:t>cl.getInputStream</a:t>
            </a:r>
            <a:r>
              <a:rPr lang="es-MX" sz="200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511878675"/>
      </p:ext>
    </p:extLst>
  </p:cSld>
  <p:clrMapOvr>
    <a:overrideClrMapping bg1="dk1" tx1="lt1" bg2="dk2" tx2="lt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333375"/>
            <a:ext cx="3062288" cy="587375"/>
          </a:xfrm>
        </p:spPr>
        <p:txBody>
          <a:bodyPr>
            <a:normAutofit/>
          </a:bodyPr>
          <a:lstStyle/>
          <a:p>
            <a:r>
              <a:rPr lang="es-MX" dirty="0"/>
              <a:t>Cliente (3/3)</a:t>
            </a:r>
          </a:p>
        </p:txBody>
      </p:sp>
      <p:sp>
        <p:nvSpPr>
          <p:cNvPr id="3" name="2 Marcador de contenido"/>
          <p:cNvSpPr>
            <a:spLocks noGrp="1"/>
          </p:cNvSpPr>
          <p:nvPr>
            <p:ph idx="4294967295"/>
          </p:nvPr>
        </p:nvSpPr>
        <p:spPr>
          <a:xfrm>
            <a:off x="468313" y="920750"/>
            <a:ext cx="8675687" cy="5029200"/>
          </a:xfrm>
        </p:spPr>
        <p:txBody>
          <a:bodyPr>
            <a:normAutofit/>
          </a:bodyPr>
          <a:lstStyle/>
          <a:p>
            <a:pPr>
              <a:lnSpc>
                <a:spcPct val="110000"/>
              </a:lnSpc>
            </a:pPr>
            <a:r>
              <a:rPr lang="es-MX" sz="1800" dirty="0"/>
              <a:t>Leemos el mensaje recibido.</a:t>
            </a:r>
          </a:p>
          <a:p>
            <a:pPr marL="800100" lvl="2" indent="0">
              <a:lnSpc>
                <a:spcPct val="110000"/>
              </a:lnSpc>
              <a:buNone/>
            </a:pPr>
            <a:r>
              <a:rPr lang="es-MX" sz="1800" dirty="0" err="1">
                <a:latin typeface="MoolBoran" panose="020B0100010101010101" pitchFamily="34" charset="0"/>
                <a:cs typeface="MoolBoran" panose="020B0100010101010101" pitchFamily="34" charset="0"/>
              </a:rPr>
              <a:t>String</a:t>
            </a:r>
            <a:r>
              <a:rPr lang="es-MX" sz="1800" dirty="0">
                <a:latin typeface="MoolBoran" panose="020B0100010101010101" pitchFamily="34" charset="0"/>
                <a:cs typeface="MoolBoran" panose="020B0100010101010101" pitchFamily="34" charset="0"/>
              </a:rPr>
              <a:t> mensaje = br2.readLine();</a:t>
            </a:r>
          </a:p>
          <a:p>
            <a:pPr marL="800100" lvl="2" indent="0">
              <a:lnSpc>
                <a:spcPct val="110000"/>
              </a:lnSpc>
              <a:buNone/>
            </a:pPr>
            <a:r>
              <a:rPr lang="es-MX" sz="1800" dirty="0" err="1">
                <a:latin typeface="MoolBoran" panose="020B0100010101010101" pitchFamily="34" charset="0"/>
                <a:cs typeface="MoolBoran" panose="020B0100010101010101" pitchFamily="34" charset="0"/>
              </a:rPr>
              <a:t>System.out.println</a:t>
            </a:r>
            <a:r>
              <a:rPr lang="es-MX" sz="1800" dirty="0">
                <a:latin typeface="MoolBoran" panose="020B0100010101010101" pitchFamily="34" charset="0"/>
                <a:cs typeface="MoolBoran" panose="020B0100010101010101" pitchFamily="34" charset="0"/>
              </a:rPr>
              <a:t>("Recibimos un mensaje desde el servidor");</a:t>
            </a:r>
          </a:p>
          <a:p>
            <a:pPr marL="800100" lvl="2" indent="0">
              <a:lnSpc>
                <a:spcPct val="110000"/>
              </a:lnSpc>
              <a:buNone/>
            </a:pPr>
            <a:r>
              <a:rPr lang="es-MX" sz="1800" dirty="0" err="1">
                <a:latin typeface="MoolBoran" panose="020B0100010101010101" pitchFamily="34" charset="0"/>
                <a:cs typeface="MoolBoran" panose="020B0100010101010101" pitchFamily="34" charset="0"/>
              </a:rPr>
              <a:t>System.out.println</a:t>
            </a:r>
            <a:r>
              <a:rPr lang="es-MX" sz="1800" dirty="0">
                <a:latin typeface="MoolBoran" panose="020B0100010101010101" pitchFamily="34" charset="0"/>
                <a:cs typeface="MoolBoran" panose="020B0100010101010101" pitchFamily="34" charset="0"/>
              </a:rPr>
              <a:t>("Mensaje:"+mensaje);</a:t>
            </a:r>
          </a:p>
          <a:p>
            <a:pPr>
              <a:lnSpc>
                <a:spcPct val="110000"/>
              </a:lnSpc>
            </a:pPr>
            <a:r>
              <a:rPr lang="es-MX" sz="1800" dirty="0">
                <a:cs typeface="MoolBoran" panose="020B0100010101010101" pitchFamily="34" charset="0"/>
              </a:rPr>
              <a:t>Cerramos los flujos, el socket y terminamos el programa.</a:t>
            </a:r>
          </a:p>
          <a:p>
            <a:pPr marL="800100" lvl="2" indent="0">
              <a:lnSpc>
                <a:spcPct val="110000"/>
              </a:lnSpc>
              <a:buNone/>
            </a:pPr>
            <a:r>
              <a:rPr lang="es-MX" sz="1800" dirty="0">
                <a:latin typeface="MoolBoran" panose="020B0100010101010101" pitchFamily="34" charset="0"/>
                <a:cs typeface="MoolBoran" panose="020B0100010101010101" pitchFamily="34" charset="0"/>
              </a:rPr>
              <a:t>            </a:t>
            </a:r>
            <a:r>
              <a:rPr lang="en-US" sz="1800" dirty="0">
                <a:latin typeface="MoolBoran" panose="020B0100010101010101" pitchFamily="34" charset="0"/>
                <a:cs typeface="MoolBoran" panose="020B0100010101010101" pitchFamily="34" charset="0"/>
              </a:rPr>
              <a:t>br1.close();</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            br2.close();</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            </a:t>
            </a:r>
            <a:r>
              <a:rPr lang="en-US" sz="1800" dirty="0" err="1">
                <a:latin typeface="MoolBoran" panose="020B0100010101010101" pitchFamily="34" charset="0"/>
                <a:cs typeface="MoolBoran" panose="020B0100010101010101" pitchFamily="34" charset="0"/>
              </a:rPr>
              <a:t>cl.close</a:t>
            </a:r>
            <a:r>
              <a:rPr lang="en-US" sz="1800" dirty="0">
                <a:latin typeface="MoolBoran" panose="020B0100010101010101" pitchFamily="34" charset="0"/>
                <a:cs typeface="MoolBoran" panose="020B0100010101010101" pitchFamily="34" charset="0"/>
              </a:rPr>
              <a:t>();</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        }catch(Exception e){</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            </a:t>
            </a:r>
            <a:r>
              <a:rPr lang="en-US" sz="1800" dirty="0" err="1">
                <a:latin typeface="MoolBoran" panose="020B0100010101010101" pitchFamily="34" charset="0"/>
                <a:cs typeface="MoolBoran" panose="020B0100010101010101" pitchFamily="34" charset="0"/>
              </a:rPr>
              <a:t>e.printStackTrace</a:t>
            </a:r>
            <a:r>
              <a:rPr lang="en-US" sz="1800" dirty="0">
                <a:latin typeface="MoolBoran" panose="020B0100010101010101" pitchFamily="34" charset="0"/>
                <a:cs typeface="MoolBoran" panose="020B0100010101010101" pitchFamily="34" charset="0"/>
              </a:rPr>
              <a:t>();</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        </a:t>
            </a:r>
            <a:r>
              <a:rPr lang="es-MX" sz="1800" dirty="0">
                <a:latin typeface="MoolBoran" panose="020B0100010101010101" pitchFamily="34" charset="0"/>
                <a:cs typeface="MoolBoran" panose="020B0100010101010101" pitchFamily="34" charset="0"/>
              </a:rPr>
              <a:t>}</a:t>
            </a:r>
          </a:p>
          <a:p>
            <a:pPr marL="800100" lvl="2" indent="0">
              <a:lnSpc>
                <a:spcPct val="110000"/>
              </a:lnSpc>
              <a:buNone/>
            </a:pPr>
            <a:r>
              <a:rPr lang="es-MX" sz="1800" dirty="0">
                <a:latin typeface="MoolBoran" panose="020B0100010101010101" pitchFamily="34" charset="0"/>
                <a:cs typeface="MoolBoran" panose="020B0100010101010101" pitchFamily="34" charset="0"/>
              </a:rPr>
              <a:t>    }</a:t>
            </a:r>
          </a:p>
          <a:p>
            <a:pPr marL="800100" lvl="2" indent="0">
              <a:lnSpc>
                <a:spcPct val="110000"/>
              </a:lnSpc>
              <a:buNone/>
            </a:pPr>
            <a:r>
              <a:rPr lang="es-MX" sz="1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1308494522"/>
      </p:ext>
    </p:extLst>
  </p:cSld>
  <p:clrMapOvr>
    <a:overrideClrMapping bg1="dk1" tx1="lt1" bg2="dk2" tx2="lt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 2: envío de archivos</a:t>
            </a:r>
          </a:p>
        </p:txBody>
      </p:sp>
      <p:sp>
        <p:nvSpPr>
          <p:cNvPr id="3" name="2 Marcador de contenido"/>
          <p:cNvSpPr>
            <a:spLocks noGrp="1"/>
          </p:cNvSpPr>
          <p:nvPr>
            <p:ph idx="1"/>
          </p:nvPr>
        </p:nvSpPr>
        <p:spPr/>
        <p:txBody>
          <a:bodyPr>
            <a:normAutofit/>
          </a:bodyPr>
          <a:lstStyle/>
          <a:p>
            <a:r>
              <a:rPr lang="es-MX" sz="2800" dirty="0"/>
              <a:t>Crear una aplicación para el envío de un archivo desde el cliente al servidor.</a:t>
            </a:r>
          </a:p>
          <a:p>
            <a:r>
              <a:rPr lang="es-MX" sz="2800" dirty="0"/>
              <a:t>Se usará un socket orientado a conexión bloqueante.</a:t>
            </a:r>
          </a:p>
          <a:p>
            <a:r>
              <a:rPr lang="es-MX" sz="2800" dirty="0"/>
              <a:t>Los archivos podrán ser de texto o binarios.</a:t>
            </a:r>
          </a:p>
        </p:txBody>
      </p:sp>
    </p:spTree>
    <p:extLst>
      <p:ext uri="{BB962C8B-B14F-4D97-AF65-F5344CB8AC3E}">
        <p14:creationId xmlns:p14="http://schemas.microsoft.com/office/powerpoint/2010/main" val="2913810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03648" y="209209"/>
            <a:ext cx="6571343" cy="584542"/>
          </a:xfrm>
        </p:spPr>
        <p:txBody>
          <a:bodyPr/>
          <a:lstStyle/>
          <a:p>
            <a:r>
              <a:rPr lang="es-MX" dirty="0"/>
              <a:t>Envió de archivos</a:t>
            </a:r>
          </a:p>
        </p:txBody>
      </p:sp>
      <p:sp>
        <p:nvSpPr>
          <p:cNvPr id="5" name="4 Marcador de texto"/>
          <p:cNvSpPr>
            <a:spLocks noGrp="1"/>
          </p:cNvSpPr>
          <p:nvPr>
            <p:ph type="body" idx="4294967295"/>
          </p:nvPr>
        </p:nvSpPr>
        <p:spPr>
          <a:xfrm>
            <a:off x="0" y="1252538"/>
            <a:ext cx="3125788" cy="801687"/>
          </a:xfrm>
        </p:spPr>
        <p:txBody>
          <a:bodyPr/>
          <a:lstStyle/>
          <a:p>
            <a:pPr marL="0" indent="0" algn="ctr">
              <a:buNone/>
            </a:pPr>
            <a:r>
              <a:rPr lang="es-MX" dirty="0"/>
              <a:t>Cliente</a:t>
            </a:r>
          </a:p>
        </p:txBody>
      </p:sp>
      <p:graphicFrame>
        <p:nvGraphicFramePr>
          <p:cNvPr id="12" name="11 Marcador de contenido"/>
          <p:cNvGraphicFramePr>
            <a:graphicFrameLocks noGrp="1"/>
          </p:cNvGraphicFramePr>
          <p:nvPr>
            <p:ph sz="half" idx="4294967295"/>
            <p:extLst>
              <p:ext uri="{D42A27DB-BD31-4B8C-83A1-F6EECF244321}">
                <p14:modId xmlns:p14="http://schemas.microsoft.com/office/powerpoint/2010/main" val="581462179"/>
              </p:ext>
            </p:extLst>
          </p:nvPr>
        </p:nvGraphicFramePr>
        <p:xfrm>
          <a:off x="0" y="1844675"/>
          <a:ext cx="3744913" cy="4176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Marcador de texto"/>
          <p:cNvSpPr>
            <a:spLocks noGrp="1"/>
          </p:cNvSpPr>
          <p:nvPr>
            <p:ph type="body" sz="quarter" idx="4294967295"/>
          </p:nvPr>
        </p:nvSpPr>
        <p:spPr>
          <a:xfrm>
            <a:off x="6018213" y="1250950"/>
            <a:ext cx="3125787" cy="803275"/>
          </a:xfrm>
        </p:spPr>
        <p:txBody>
          <a:bodyPr/>
          <a:lstStyle/>
          <a:p>
            <a:pPr marL="0" indent="0" algn="ctr">
              <a:buNone/>
            </a:pPr>
            <a:r>
              <a:rPr lang="es-MX" dirty="0"/>
              <a:t>Servidor</a:t>
            </a:r>
          </a:p>
        </p:txBody>
      </p:sp>
      <p:graphicFrame>
        <p:nvGraphicFramePr>
          <p:cNvPr id="13" name="12 Marcador de contenido"/>
          <p:cNvGraphicFramePr>
            <a:graphicFrameLocks noGrp="1"/>
          </p:cNvGraphicFramePr>
          <p:nvPr>
            <p:ph sz="quarter" idx="4294967295"/>
            <p:extLst>
              <p:ext uri="{D42A27DB-BD31-4B8C-83A1-F6EECF244321}">
                <p14:modId xmlns:p14="http://schemas.microsoft.com/office/powerpoint/2010/main" val="482874189"/>
              </p:ext>
            </p:extLst>
          </p:nvPr>
        </p:nvGraphicFramePr>
        <p:xfrm>
          <a:off x="5327650" y="1844675"/>
          <a:ext cx="3816350" cy="41767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36964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188913"/>
            <a:ext cx="2847975" cy="679450"/>
          </a:xfrm>
        </p:spPr>
        <p:txBody>
          <a:bodyPr>
            <a:normAutofit/>
          </a:bodyPr>
          <a:lstStyle/>
          <a:p>
            <a:r>
              <a:rPr lang="es-MX" dirty="0"/>
              <a:t>Cliente (1/6)</a:t>
            </a:r>
          </a:p>
        </p:txBody>
      </p:sp>
      <p:sp>
        <p:nvSpPr>
          <p:cNvPr id="3" name="2 Marcador de contenido"/>
          <p:cNvSpPr>
            <a:spLocks noGrp="1"/>
          </p:cNvSpPr>
          <p:nvPr>
            <p:ph idx="4294967295"/>
          </p:nvPr>
        </p:nvSpPr>
        <p:spPr>
          <a:xfrm>
            <a:off x="179388" y="765175"/>
            <a:ext cx="8964612" cy="5256213"/>
          </a:xfrm>
        </p:spPr>
        <p:txBody>
          <a:bodyPr>
            <a:normAutofit/>
          </a:bodyPr>
          <a:lstStyle/>
          <a:p>
            <a:pPr>
              <a:lnSpc>
                <a:spcPct val="110000"/>
              </a:lnSpc>
            </a:pPr>
            <a:r>
              <a:rPr lang="es-MX" sz="2800" dirty="0"/>
              <a:t>Se agregan las bibliotecas pertinentes, se define la clase, la función </a:t>
            </a:r>
            <a:r>
              <a:rPr lang="es-MX" sz="2800" dirty="0" err="1"/>
              <a:t>main</a:t>
            </a:r>
            <a:r>
              <a:rPr lang="es-MX" sz="2800" dirty="0"/>
              <a:t>() y se inicia el bloque try-catch.</a:t>
            </a:r>
          </a:p>
          <a:p>
            <a:pPr marL="914400" lvl="2" indent="0">
              <a:lnSpc>
                <a:spcPct val="110000"/>
              </a:lnSpc>
              <a:buNone/>
            </a:pPr>
            <a:r>
              <a:rPr lang="es-MX" sz="2800" dirty="0" err="1">
                <a:latin typeface="MoolBoran" panose="020B0100010101010101" pitchFamily="34" charset="0"/>
                <a:cs typeface="MoolBoran" panose="020B0100010101010101" pitchFamily="34" charset="0"/>
              </a:rPr>
              <a:t>import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javax.swing.JFileChooser</a:t>
            </a:r>
            <a:r>
              <a:rPr lang="es-MX" sz="2800" dirty="0">
                <a:latin typeface="MoolBoran" panose="020B0100010101010101" pitchFamily="34" charset="0"/>
                <a:cs typeface="MoolBoran" panose="020B0100010101010101" pitchFamily="34" charset="0"/>
              </a:rPr>
              <a:t>;</a:t>
            </a:r>
          </a:p>
          <a:p>
            <a:pPr marL="914400" lvl="2" indent="0">
              <a:lnSpc>
                <a:spcPct val="110000"/>
              </a:lnSpc>
              <a:buNone/>
            </a:pPr>
            <a:r>
              <a:rPr lang="es-MX" sz="2800" dirty="0" err="1">
                <a:latin typeface="MoolBoran" panose="020B0100010101010101" pitchFamily="34" charset="0"/>
                <a:cs typeface="MoolBoran" panose="020B0100010101010101" pitchFamily="34" charset="0"/>
              </a:rPr>
              <a:t>import</a:t>
            </a:r>
            <a:r>
              <a:rPr lang="es-MX" sz="2800" dirty="0">
                <a:latin typeface="MoolBoran" panose="020B0100010101010101" pitchFamily="34" charset="0"/>
                <a:cs typeface="MoolBoran" panose="020B0100010101010101" pitchFamily="34" charset="0"/>
              </a:rPr>
              <a:t> java.net.*;</a:t>
            </a:r>
          </a:p>
          <a:p>
            <a:pPr marL="914400" lvl="2" indent="0">
              <a:lnSpc>
                <a:spcPct val="110000"/>
              </a:lnSpc>
              <a:buNone/>
            </a:pPr>
            <a:r>
              <a:rPr lang="es-MX" sz="2800" dirty="0" err="1">
                <a:latin typeface="MoolBoran" panose="020B0100010101010101" pitchFamily="34" charset="0"/>
                <a:cs typeface="MoolBoran" panose="020B0100010101010101" pitchFamily="34" charset="0"/>
              </a:rPr>
              <a:t>import</a:t>
            </a:r>
            <a:r>
              <a:rPr lang="es-MX" sz="2800" dirty="0">
                <a:latin typeface="MoolBoran" panose="020B0100010101010101" pitchFamily="34" charset="0"/>
                <a:cs typeface="MoolBoran" panose="020B0100010101010101" pitchFamily="34" charset="0"/>
              </a:rPr>
              <a:t> java.io.*;</a:t>
            </a:r>
          </a:p>
          <a:p>
            <a:pPr marL="914400" lvl="2" indent="0">
              <a:lnSpc>
                <a:spcPct val="110000"/>
              </a:lnSpc>
              <a:buNone/>
            </a:pP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class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ClienteArchivo</a:t>
            </a:r>
            <a:r>
              <a:rPr lang="es-MX" sz="2800" dirty="0">
                <a:latin typeface="MoolBoran" panose="020B0100010101010101" pitchFamily="34" charset="0"/>
                <a:cs typeface="MoolBoran" panose="020B0100010101010101" pitchFamily="34" charset="0"/>
              </a:rPr>
              <a:t> {</a:t>
            </a:r>
          </a:p>
          <a:p>
            <a:pPr marL="914400" lvl="2"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static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main</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args</a:t>
            </a:r>
            <a:r>
              <a:rPr lang="es-MX" sz="2800" dirty="0">
                <a:latin typeface="MoolBoran" panose="020B0100010101010101" pitchFamily="34" charset="0"/>
                <a:cs typeface="MoolBoran" panose="020B0100010101010101" pitchFamily="34" charset="0"/>
              </a:rPr>
              <a:t>){</a:t>
            </a:r>
          </a:p>
          <a:p>
            <a:pPr marL="914400" lvl="2" indent="0">
              <a:lnSpc>
                <a:spcPct val="110000"/>
              </a:lnSpc>
              <a:buNone/>
            </a:pPr>
            <a:r>
              <a:rPr lang="es-MX" sz="2800" dirty="0">
                <a:latin typeface="MoolBoran" panose="020B0100010101010101" pitchFamily="34" charset="0"/>
                <a:cs typeface="MoolBoran" panose="020B0100010101010101" pitchFamily="34" charset="0"/>
              </a:rPr>
              <a:t>        try{</a:t>
            </a:r>
          </a:p>
        </p:txBody>
      </p:sp>
    </p:spTree>
    <p:extLst>
      <p:ext uri="{BB962C8B-B14F-4D97-AF65-F5344CB8AC3E}">
        <p14:creationId xmlns:p14="http://schemas.microsoft.com/office/powerpoint/2010/main" val="324716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3200" dirty="0"/>
              <a:t>Full </a:t>
            </a:r>
            <a:r>
              <a:rPr lang="es-ES" sz="3200" dirty="0" err="1"/>
              <a:t>Duplex</a:t>
            </a:r>
            <a:endParaRPr lang="es-ES" sz="3200" dirty="0"/>
          </a:p>
          <a:p>
            <a:pPr marL="457200" lvl="1" indent="0">
              <a:lnSpc>
                <a:spcPct val="90000"/>
              </a:lnSpc>
              <a:buNone/>
            </a:pPr>
            <a:r>
              <a:rPr lang="es-ES" sz="2400" dirty="0"/>
              <a:t>Para cada terminal TCP, la conexión TCP está formada por dos canales lógicos: un canal para transmitir datos (salida) y uno para recibir datos (entrada).</a:t>
            </a:r>
          </a:p>
          <a:p>
            <a:endParaRPr lang="es-MX" sz="3200" dirty="0"/>
          </a:p>
        </p:txBody>
      </p:sp>
    </p:spTree>
    <p:extLst>
      <p:ext uri="{BB962C8B-B14F-4D97-AF65-F5344CB8AC3E}">
        <p14:creationId xmlns:p14="http://schemas.microsoft.com/office/powerpoint/2010/main" val="27810862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95536" y="183756"/>
            <a:ext cx="2847975" cy="679450"/>
          </a:xfrm>
        </p:spPr>
        <p:txBody>
          <a:bodyPr>
            <a:normAutofit/>
          </a:bodyPr>
          <a:lstStyle/>
          <a:p>
            <a:r>
              <a:rPr lang="es-MX" dirty="0"/>
              <a:t>Cliente (2/6)</a:t>
            </a:r>
          </a:p>
        </p:txBody>
      </p:sp>
      <p:sp>
        <p:nvSpPr>
          <p:cNvPr id="3" name="2 Marcador de contenido"/>
          <p:cNvSpPr>
            <a:spLocks noGrp="1"/>
          </p:cNvSpPr>
          <p:nvPr>
            <p:ph idx="4294967295"/>
          </p:nvPr>
        </p:nvSpPr>
        <p:spPr>
          <a:xfrm>
            <a:off x="179388" y="765175"/>
            <a:ext cx="8964612" cy="5256213"/>
          </a:xfrm>
        </p:spPr>
        <p:txBody>
          <a:bodyPr>
            <a:normAutofit/>
          </a:bodyPr>
          <a:lstStyle/>
          <a:p>
            <a:pPr>
              <a:lnSpc>
                <a:spcPct val="110000"/>
              </a:lnSpc>
            </a:pPr>
            <a:r>
              <a:rPr lang="es-MX" sz="2400" dirty="0"/>
              <a:t>Se define un flujo de entrada para obtener los datos del servidor.</a:t>
            </a:r>
          </a:p>
          <a:p>
            <a:pPr marL="914400" lvl="2" indent="0">
              <a:lnSpc>
                <a:spcPct val="110000"/>
              </a:lnSpc>
              <a:buNone/>
            </a:pPr>
            <a:r>
              <a:rPr lang="es-MX" sz="2400" dirty="0" err="1">
                <a:latin typeface="MoolBoran" panose="020B0100010101010101" pitchFamily="34" charset="0"/>
                <a:cs typeface="MoolBoran" panose="020B0100010101010101" pitchFamily="34" charset="0"/>
              </a:rPr>
              <a:t>BufferedReader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br</a:t>
            </a:r>
            <a:r>
              <a:rPr lang="es-MX" sz="2400" dirty="0">
                <a:latin typeface="MoolBoran" panose="020B0100010101010101" pitchFamily="34" charset="0"/>
                <a:cs typeface="MoolBoran" panose="020B0100010101010101" pitchFamily="34" charset="0"/>
              </a:rPr>
              <a:t> = new </a:t>
            </a:r>
            <a:r>
              <a:rPr lang="es-MX" sz="2400" dirty="0" err="1">
                <a:latin typeface="MoolBoran" panose="020B0100010101010101" pitchFamily="34" charset="0"/>
                <a:cs typeface="MoolBoran" panose="020B0100010101010101" pitchFamily="34" charset="0"/>
              </a:rPr>
              <a:t>BufferedReader</a:t>
            </a:r>
            <a:r>
              <a:rPr lang="es-MX" sz="2400" dirty="0">
                <a:latin typeface="MoolBoran" panose="020B0100010101010101" pitchFamily="34" charset="0"/>
                <a:cs typeface="MoolBoran" panose="020B0100010101010101" pitchFamily="34" charset="0"/>
              </a:rPr>
              <a:t>(new </a:t>
            </a:r>
            <a:r>
              <a:rPr lang="es-MX" sz="2400" dirty="0" err="1">
                <a:latin typeface="MoolBoran" panose="020B0100010101010101" pitchFamily="34" charset="0"/>
                <a:cs typeface="MoolBoran" panose="020B0100010101010101" pitchFamily="34" charset="0"/>
              </a:rPr>
              <a:t>InputStreamReader</a:t>
            </a:r>
            <a:r>
              <a:rPr lang="es-MX" sz="2400" dirty="0">
                <a:latin typeface="MoolBoran" panose="020B0100010101010101" pitchFamily="34" charset="0"/>
                <a:cs typeface="MoolBoran" panose="020B0100010101010101" pitchFamily="34" charset="0"/>
              </a:rPr>
              <a:t>(System.in));</a:t>
            </a:r>
          </a:p>
          <a:p>
            <a:pPr marL="914400" lvl="2" indent="0">
              <a:lnSpc>
                <a:spcPct val="110000"/>
              </a:lnSpc>
              <a:buNone/>
            </a:pPr>
            <a:r>
              <a:rPr lang="es-MX" sz="2400" dirty="0" err="1">
                <a:latin typeface="MoolBoran" panose="020B0100010101010101" pitchFamily="34" charset="0"/>
                <a:cs typeface="MoolBoran" panose="020B0100010101010101" pitchFamily="34" charset="0"/>
              </a:rPr>
              <a:t>System.out.printf</a:t>
            </a:r>
            <a:r>
              <a:rPr lang="es-MX" sz="2400" dirty="0">
                <a:latin typeface="MoolBoran" panose="020B0100010101010101" pitchFamily="34" charset="0"/>
                <a:cs typeface="MoolBoran" panose="020B0100010101010101" pitchFamily="34" charset="0"/>
              </a:rPr>
              <a:t>("Escriba la dirección del servidor:");</a:t>
            </a:r>
          </a:p>
          <a:p>
            <a:pPr marL="914400" lvl="2" indent="0">
              <a:lnSpc>
                <a:spcPct val="110000"/>
              </a:lnSpc>
              <a:buNone/>
            </a:pP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host = </a:t>
            </a:r>
            <a:r>
              <a:rPr lang="es-MX" sz="2400" dirty="0" err="1">
                <a:latin typeface="MoolBoran" panose="020B0100010101010101" pitchFamily="34" charset="0"/>
                <a:cs typeface="MoolBoran" panose="020B0100010101010101" pitchFamily="34" charset="0"/>
              </a:rPr>
              <a:t>br.readLine</a:t>
            </a:r>
            <a:r>
              <a:rPr lang="es-MX" sz="2400" dirty="0">
                <a:latin typeface="MoolBoran" panose="020B0100010101010101" pitchFamily="34" charset="0"/>
                <a:cs typeface="MoolBoran" panose="020B0100010101010101" pitchFamily="34" charset="0"/>
              </a:rPr>
              <a:t>();</a:t>
            </a:r>
          </a:p>
          <a:p>
            <a:pPr marL="914400" lvl="2" indent="0">
              <a:lnSpc>
                <a:spcPct val="110000"/>
              </a:lnSpc>
              <a:buNone/>
            </a:pPr>
            <a:r>
              <a:rPr lang="es-MX" sz="2400" dirty="0" err="1">
                <a:latin typeface="MoolBoran" panose="020B0100010101010101" pitchFamily="34" charset="0"/>
                <a:cs typeface="MoolBoran" panose="020B0100010101010101" pitchFamily="34" charset="0"/>
              </a:rPr>
              <a:t>System.out.printf</a:t>
            </a:r>
            <a:r>
              <a:rPr lang="es-MX" sz="2400" dirty="0">
                <a:latin typeface="MoolBoran" panose="020B0100010101010101" pitchFamily="34" charset="0"/>
                <a:cs typeface="MoolBoran" panose="020B0100010101010101" pitchFamily="34" charset="0"/>
              </a:rPr>
              <a:t>("\n\</a:t>
            </a:r>
            <a:r>
              <a:rPr lang="es-MX" sz="2400" dirty="0" err="1">
                <a:latin typeface="MoolBoran" panose="020B0100010101010101" pitchFamily="34" charset="0"/>
                <a:cs typeface="MoolBoran" panose="020B0100010101010101" pitchFamily="34" charset="0"/>
              </a:rPr>
              <a:t>nEscriba</a:t>
            </a:r>
            <a:r>
              <a:rPr lang="es-MX" sz="2400" dirty="0">
                <a:latin typeface="MoolBoran" panose="020B0100010101010101" pitchFamily="34" charset="0"/>
                <a:cs typeface="MoolBoran" panose="020B0100010101010101" pitchFamily="34" charset="0"/>
              </a:rPr>
              <a:t> el puerto:");</a:t>
            </a:r>
          </a:p>
          <a:p>
            <a:pPr marL="914400" lvl="2" indent="0">
              <a:lnSpc>
                <a:spcPct val="110000"/>
              </a:lnSpc>
              <a:buNone/>
            </a:pP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pto</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Integer.parseInt</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br.readLine</a:t>
            </a:r>
            <a:r>
              <a:rPr lang="es-MX" sz="2400" dirty="0">
                <a:latin typeface="MoolBoran" panose="020B0100010101010101" pitchFamily="34" charset="0"/>
                <a:cs typeface="MoolBoran" panose="020B0100010101010101" pitchFamily="34" charset="0"/>
              </a:rPr>
              <a:t>());</a:t>
            </a:r>
            <a:r>
              <a:rPr lang="es-MX" sz="2400" dirty="0"/>
              <a:t>     </a:t>
            </a:r>
            <a:endParaRPr lang="es-MX" sz="2400" dirty="0">
              <a:latin typeface="MoolBoran" panose="020B0100010101010101" pitchFamily="34" charset="0"/>
              <a:cs typeface="MoolBoran" panose="020B0100010101010101" pitchFamily="34" charset="0"/>
            </a:endParaRPr>
          </a:p>
          <a:p>
            <a:pPr>
              <a:lnSpc>
                <a:spcPct val="110000"/>
              </a:lnSpc>
            </a:pPr>
            <a:r>
              <a:rPr lang="es-MX" sz="2400" dirty="0"/>
              <a:t>Se define el socket. </a:t>
            </a:r>
          </a:p>
          <a:p>
            <a:pPr marL="800100" lvl="2" indent="0">
              <a:lnSpc>
                <a:spcPct val="110000"/>
              </a:lnSpc>
              <a:buNone/>
            </a:pPr>
            <a:r>
              <a:rPr lang="es-MX" sz="2400" dirty="0">
                <a:latin typeface="MoolBoran" panose="020B0100010101010101" pitchFamily="34" charset="0"/>
                <a:cs typeface="MoolBoran" panose="020B0100010101010101" pitchFamily="34" charset="0"/>
              </a:rPr>
              <a:t>Socket </a:t>
            </a:r>
            <a:r>
              <a:rPr lang="es-MX" sz="2400" dirty="0" err="1">
                <a:latin typeface="MoolBoran" panose="020B0100010101010101" pitchFamily="34" charset="0"/>
                <a:cs typeface="MoolBoran" panose="020B0100010101010101" pitchFamily="34" charset="0"/>
              </a:rPr>
              <a:t>cl</a:t>
            </a:r>
            <a:r>
              <a:rPr lang="es-MX" sz="2400" dirty="0">
                <a:latin typeface="MoolBoran" panose="020B0100010101010101" pitchFamily="34" charset="0"/>
                <a:cs typeface="MoolBoran" panose="020B0100010101010101" pitchFamily="34" charset="0"/>
              </a:rPr>
              <a:t> = new Socket(host, </a:t>
            </a:r>
            <a:r>
              <a:rPr lang="es-MX" sz="2400" dirty="0" err="1">
                <a:latin typeface="MoolBoran" panose="020B0100010101010101" pitchFamily="34" charset="0"/>
                <a:cs typeface="MoolBoran" panose="020B0100010101010101" pitchFamily="34" charset="0"/>
              </a:rPr>
              <a:t>pto</a:t>
            </a:r>
            <a:r>
              <a:rPr lang="es-MX" sz="24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428586396"/>
      </p:ext>
    </p:extLst>
  </p:cSld>
  <p:clrMapOvr>
    <a:overrideClrMapping bg1="dk1" tx1="lt1" bg2="dk2" tx2="lt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03225" y="260350"/>
            <a:ext cx="2701925" cy="587375"/>
          </a:xfrm>
        </p:spPr>
        <p:txBody>
          <a:bodyPr vert="horz" lIns="91440" tIns="45720" rIns="91440" bIns="45720" rtlCol="0" anchor="t">
            <a:normAutofit/>
          </a:bodyPr>
          <a:lstStyle/>
          <a:p>
            <a:pPr defTabSz="914400"/>
            <a:r>
              <a:rPr lang="en-US" b="0" i="0" kern="1200" cap="all" dirty="0" err="1">
                <a:solidFill>
                  <a:schemeClr val="tx1"/>
                </a:solidFill>
                <a:effectLst/>
                <a:latin typeface="+mj-lt"/>
                <a:ea typeface="+mj-ea"/>
                <a:cs typeface="+mj-cs"/>
              </a:rPr>
              <a:t>Cliente</a:t>
            </a:r>
            <a:r>
              <a:rPr lang="en-US" b="0" i="0" kern="1200" cap="all" dirty="0">
                <a:solidFill>
                  <a:schemeClr val="tx1"/>
                </a:solidFill>
                <a:effectLst/>
                <a:latin typeface="+mj-lt"/>
                <a:ea typeface="+mj-ea"/>
                <a:cs typeface="+mj-cs"/>
              </a:rPr>
              <a:t> (</a:t>
            </a:r>
            <a:r>
              <a:rPr lang="en-US" dirty="0"/>
              <a:t>3/6</a:t>
            </a:r>
            <a:r>
              <a:rPr lang="en-US" b="0" i="0" kern="1200" cap="all" dirty="0">
                <a:solidFill>
                  <a:schemeClr val="tx1"/>
                </a:solidFill>
                <a:effectLst/>
                <a:latin typeface="+mj-lt"/>
                <a:ea typeface="+mj-ea"/>
                <a:cs typeface="+mj-cs"/>
              </a:rPr>
              <a:t>)</a:t>
            </a:r>
          </a:p>
        </p:txBody>
      </p:sp>
      <p:sp>
        <p:nvSpPr>
          <p:cNvPr id="3" name="2 Marcador de contenido"/>
          <p:cNvSpPr>
            <a:spLocks noGrp="1"/>
          </p:cNvSpPr>
          <p:nvPr>
            <p:ph idx="4294967295"/>
          </p:nvPr>
        </p:nvSpPr>
        <p:spPr>
          <a:xfrm>
            <a:off x="403225" y="847725"/>
            <a:ext cx="8740775" cy="4591050"/>
          </a:xfrm>
        </p:spPr>
        <p:txBody>
          <a:bodyPr vert="horz" lIns="91440" tIns="45720" rIns="91440" bIns="45720" rtlCol="0" anchor="t">
            <a:normAutofit/>
          </a:bodyPr>
          <a:lstStyle/>
          <a:p>
            <a:pPr defTabSz="914400"/>
            <a:r>
              <a:rPr lang="en-US" sz="2800" dirty="0"/>
              <a:t>Se </a:t>
            </a:r>
            <a:r>
              <a:rPr lang="en-US" sz="2800" dirty="0" err="1"/>
              <a:t>usa</a:t>
            </a:r>
            <a:r>
              <a:rPr lang="en-US" sz="2800" dirty="0"/>
              <a:t> un </a:t>
            </a:r>
            <a:r>
              <a:rPr lang="en-US" sz="2800" dirty="0" err="1"/>
              <a:t>JFileChooser</a:t>
            </a:r>
            <a:r>
              <a:rPr lang="en-US" sz="2800" dirty="0"/>
              <a:t>() para </a:t>
            </a:r>
            <a:r>
              <a:rPr lang="en-US" sz="2800" dirty="0" err="1"/>
              <a:t>elegir</a:t>
            </a:r>
            <a:r>
              <a:rPr lang="en-US" sz="2800" dirty="0"/>
              <a:t> el </a:t>
            </a:r>
            <a:r>
              <a:rPr lang="en-US" sz="2800" dirty="0" err="1"/>
              <a:t>archivo</a:t>
            </a:r>
            <a:r>
              <a:rPr lang="en-US" sz="2800" dirty="0"/>
              <a:t> a </a:t>
            </a:r>
            <a:r>
              <a:rPr lang="en-US" sz="2800" dirty="0" err="1"/>
              <a:t>enviar</a:t>
            </a:r>
            <a:r>
              <a:rPr lang="en-US" sz="2800" dirty="0"/>
              <a:t>.</a:t>
            </a:r>
          </a:p>
          <a:p>
            <a:pPr marL="685800" lvl="2" indent="0" defTabSz="914400">
              <a:buNone/>
            </a:pPr>
            <a:r>
              <a:rPr lang="en-US" sz="2000" dirty="0" err="1"/>
              <a:t>JFileChooser</a:t>
            </a:r>
            <a:r>
              <a:rPr lang="en-US" sz="2000" dirty="0"/>
              <a:t> </a:t>
            </a:r>
            <a:r>
              <a:rPr lang="en-US" sz="2000" dirty="0" err="1"/>
              <a:t>jf</a:t>
            </a:r>
            <a:r>
              <a:rPr lang="en-US" sz="2000" dirty="0"/>
              <a:t> = new </a:t>
            </a:r>
            <a:r>
              <a:rPr lang="en-US" sz="2000" dirty="0" err="1"/>
              <a:t>JFileChooser</a:t>
            </a:r>
            <a:r>
              <a:rPr lang="en-US" sz="2000" dirty="0"/>
              <a:t>();</a:t>
            </a:r>
          </a:p>
          <a:p>
            <a:pPr marL="685800" lvl="2" indent="0" defTabSz="914400">
              <a:buNone/>
            </a:pPr>
            <a:r>
              <a:rPr lang="en-US" sz="2000" dirty="0"/>
              <a:t>int r = </a:t>
            </a:r>
            <a:r>
              <a:rPr lang="en-US" sz="2000" dirty="0" err="1"/>
              <a:t>jf.showOpenDialog</a:t>
            </a:r>
            <a:r>
              <a:rPr lang="en-US" sz="2000" dirty="0"/>
              <a:t>(null);</a:t>
            </a:r>
          </a:p>
          <a:p>
            <a:pPr defTabSz="914400"/>
            <a:r>
              <a:rPr lang="en-US" sz="2800" dirty="0"/>
              <a:t>Una </a:t>
            </a:r>
            <a:r>
              <a:rPr lang="en-US" sz="2800" dirty="0" err="1"/>
              <a:t>vez</a:t>
            </a:r>
            <a:r>
              <a:rPr lang="en-US" sz="2800" dirty="0"/>
              <a:t> </a:t>
            </a:r>
            <a:r>
              <a:rPr lang="en-US" sz="2800" dirty="0" err="1"/>
              <a:t>seleccionado</a:t>
            </a:r>
            <a:r>
              <a:rPr lang="en-US" sz="2800" dirty="0"/>
              <a:t>, se </a:t>
            </a:r>
            <a:r>
              <a:rPr lang="en-US" sz="2800" dirty="0" err="1"/>
              <a:t>obtienen</a:t>
            </a:r>
            <a:r>
              <a:rPr lang="en-US" sz="2800" dirty="0"/>
              <a:t> sus </a:t>
            </a:r>
            <a:r>
              <a:rPr lang="en-US" sz="2800" dirty="0" err="1"/>
              <a:t>datos</a:t>
            </a:r>
            <a:r>
              <a:rPr lang="en-US" sz="2800" dirty="0"/>
              <a:t> </a:t>
            </a:r>
            <a:r>
              <a:rPr lang="en-US" sz="2800" dirty="0" err="1"/>
              <a:t>principales</a:t>
            </a:r>
            <a:r>
              <a:rPr lang="en-US" sz="2800" dirty="0"/>
              <a:t>.</a:t>
            </a:r>
          </a:p>
          <a:p>
            <a:pPr marL="571500" lvl="2" indent="0" defTabSz="914400">
              <a:buNone/>
            </a:pPr>
            <a:r>
              <a:rPr lang="en-US" sz="2000" dirty="0"/>
              <a:t>if (r==</a:t>
            </a:r>
            <a:r>
              <a:rPr lang="en-US" sz="2000" dirty="0" err="1"/>
              <a:t>JFileChooser.APPROVE_OPTION</a:t>
            </a:r>
            <a:r>
              <a:rPr lang="en-US" sz="2000" dirty="0"/>
              <a:t>){</a:t>
            </a:r>
          </a:p>
          <a:p>
            <a:pPr marL="571500" lvl="2" indent="0" defTabSz="914400">
              <a:buNone/>
            </a:pPr>
            <a:r>
              <a:rPr lang="en-US" sz="2000" dirty="0"/>
              <a:t>    File f = </a:t>
            </a:r>
            <a:r>
              <a:rPr lang="en-US" sz="2000" dirty="0" err="1"/>
              <a:t>jf.getSelectedFile</a:t>
            </a:r>
            <a:r>
              <a:rPr lang="en-US" sz="2000" dirty="0"/>
              <a:t>();  //</a:t>
            </a:r>
            <a:r>
              <a:rPr lang="en-US" sz="2000" dirty="0" err="1"/>
              <a:t>Manejador</a:t>
            </a:r>
            <a:endParaRPr lang="en-US" sz="2000" dirty="0"/>
          </a:p>
          <a:p>
            <a:pPr marL="571500" lvl="2" indent="0" defTabSz="914400">
              <a:buNone/>
            </a:pPr>
            <a:r>
              <a:rPr lang="en-US" sz="2000" dirty="0"/>
              <a:t>    String </a:t>
            </a:r>
            <a:r>
              <a:rPr lang="en-US" sz="2000" dirty="0" err="1"/>
              <a:t>archivo</a:t>
            </a:r>
            <a:r>
              <a:rPr lang="en-US" sz="2000" dirty="0"/>
              <a:t> = </a:t>
            </a:r>
            <a:r>
              <a:rPr lang="en-US" sz="2000" dirty="0" err="1"/>
              <a:t>f.getAbsolutePath</a:t>
            </a:r>
            <a:r>
              <a:rPr lang="en-US" sz="2000" dirty="0"/>
              <a:t>(); //</a:t>
            </a:r>
            <a:r>
              <a:rPr lang="en-US" sz="2000" dirty="0" err="1"/>
              <a:t>Dirección</a:t>
            </a:r>
            <a:endParaRPr lang="en-US" sz="2000" dirty="0"/>
          </a:p>
          <a:p>
            <a:pPr marL="571500" lvl="2" indent="0" defTabSz="914400">
              <a:buNone/>
            </a:pPr>
            <a:r>
              <a:rPr lang="en-US" sz="2000" dirty="0"/>
              <a:t>    String </a:t>
            </a:r>
            <a:r>
              <a:rPr lang="en-US" sz="2000" dirty="0" err="1"/>
              <a:t>nombre</a:t>
            </a:r>
            <a:r>
              <a:rPr lang="en-US" sz="2000" dirty="0"/>
              <a:t> = </a:t>
            </a:r>
            <a:r>
              <a:rPr lang="en-US" sz="2000" dirty="0" err="1"/>
              <a:t>f.getName</a:t>
            </a:r>
            <a:r>
              <a:rPr lang="en-US" sz="2000" dirty="0"/>
              <a:t>(); //</a:t>
            </a:r>
            <a:r>
              <a:rPr lang="en-US" sz="2000" dirty="0" err="1"/>
              <a:t>Nombre</a:t>
            </a:r>
            <a:endParaRPr lang="en-US" sz="2000" dirty="0"/>
          </a:p>
          <a:p>
            <a:pPr marL="571500" lvl="2" indent="0" defTabSz="914400">
              <a:buNone/>
            </a:pPr>
            <a:r>
              <a:rPr lang="en-US" sz="2000" dirty="0"/>
              <a:t>    long tam = </a:t>
            </a:r>
            <a:r>
              <a:rPr lang="en-US" sz="2000" dirty="0" err="1"/>
              <a:t>f.length</a:t>
            </a:r>
            <a:r>
              <a:rPr lang="en-US" sz="2000" dirty="0"/>
              <a:t>();  //</a:t>
            </a:r>
            <a:r>
              <a:rPr lang="en-US" sz="2000" dirty="0" err="1"/>
              <a:t>Tamaño</a:t>
            </a:r>
            <a:endParaRPr lang="en-US" sz="2000" dirty="0"/>
          </a:p>
        </p:txBody>
      </p:sp>
    </p:spTree>
    <p:extLst>
      <p:ext uri="{BB962C8B-B14F-4D97-AF65-F5344CB8AC3E}">
        <p14:creationId xmlns:p14="http://schemas.microsoft.com/office/powerpoint/2010/main" val="847217261"/>
      </p:ext>
    </p:extLst>
  </p:cSld>
  <p:clrMapOvr>
    <a:overrideClrMapping bg1="dk1" tx1="lt1" bg2="dk2" tx2="lt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188913"/>
            <a:ext cx="2847975" cy="587375"/>
          </a:xfrm>
        </p:spPr>
        <p:txBody>
          <a:bodyPr>
            <a:normAutofit/>
          </a:bodyPr>
          <a:lstStyle/>
          <a:p>
            <a:r>
              <a:rPr lang="es-MX" dirty="0"/>
              <a:t>Cliente (4/6)</a:t>
            </a:r>
          </a:p>
        </p:txBody>
      </p:sp>
      <p:sp>
        <p:nvSpPr>
          <p:cNvPr id="3" name="2 Marcador de contenido"/>
          <p:cNvSpPr>
            <a:spLocks noGrp="1"/>
          </p:cNvSpPr>
          <p:nvPr>
            <p:ph idx="4294967295"/>
          </p:nvPr>
        </p:nvSpPr>
        <p:spPr>
          <a:xfrm>
            <a:off x="468313" y="1052513"/>
            <a:ext cx="8675687" cy="4413250"/>
          </a:xfrm>
        </p:spPr>
        <p:txBody>
          <a:bodyPr>
            <a:normAutofit lnSpcReduction="10000"/>
          </a:bodyPr>
          <a:lstStyle/>
          <a:p>
            <a:pPr>
              <a:lnSpc>
                <a:spcPct val="110000"/>
              </a:lnSpc>
            </a:pPr>
            <a:r>
              <a:rPr lang="es-MX" sz="2800" dirty="0"/>
              <a:t>Se definen dos flujos orientados a bytes, uno se usa para leer el archivo y el otro para enviar los datos por el socket.</a:t>
            </a:r>
          </a:p>
          <a:p>
            <a:pPr marL="800100" lvl="2" indent="0">
              <a:lnSpc>
                <a:spcPct val="110000"/>
              </a:lnSpc>
              <a:buNone/>
            </a:pPr>
            <a:r>
              <a:rPr lang="es-MX" sz="2000" dirty="0" err="1">
                <a:latin typeface="MoolBoran" panose="020B0100010101010101" pitchFamily="34" charset="0"/>
                <a:cs typeface="MoolBoran" panose="020B0100010101010101" pitchFamily="34" charset="0"/>
              </a:rPr>
              <a:t>DataOutputStream</a:t>
            </a:r>
            <a:r>
              <a:rPr lang="es-MX" sz="2000" dirty="0">
                <a:latin typeface="MoolBoran" panose="020B0100010101010101" pitchFamily="34" charset="0"/>
                <a:cs typeface="MoolBoran" panose="020B0100010101010101" pitchFamily="34" charset="0"/>
              </a:rPr>
              <a:t> dos = new </a:t>
            </a:r>
            <a:r>
              <a:rPr lang="es-MX" sz="2000" dirty="0" err="1">
                <a:latin typeface="MoolBoran" panose="020B0100010101010101" pitchFamily="34" charset="0"/>
                <a:cs typeface="MoolBoran" panose="020B0100010101010101" pitchFamily="34" charset="0"/>
              </a:rPr>
              <a:t>DataOutputStream</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cl.getOutputStream</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err="1">
                <a:latin typeface="MoolBoran" panose="020B0100010101010101" pitchFamily="34" charset="0"/>
                <a:cs typeface="MoolBoran" panose="020B0100010101010101" pitchFamily="34" charset="0"/>
              </a:rPr>
              <a:t>DataInputStream</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dis</a:t>
            </a:r>
            <a:r>
              <a:rPr lang="es-MX" sz="2000" dirty="0">
                <a:latin typeface="MoolBoran" panose="020B0100010101010101" pitchFamily="34" charset="0"/>
                <a:cs typeface="MoolBoran" panose="020B0100010101010101" pitchFamily="34" charset="0"/>
              </a:rPr>
              <a:t> = new </a:t>
            </a:r>
            <a:r>
              <a:rPr lang="es-MX" sz="2000" dirty="0" err="1">
                <a:latin typeface="MoolBoran" panose="020B0100010101010101" pitchFamily="34" charset="0"/>
                <a:cs typeface="MoolBoran" panose="020B0100010101010101" pitchFamily="34" charset="0"/>
              </a:rPr>
              <a:t>DataInputStream</a:t>
            </a:r>
            <a:r>
              <a:rPr lang="es-MX" sz="2000" dirty="0">
                <a:latin typeface="MoolBoran" panose="020B0100010101010101" pitchFamily="34" charset="0"/>
                <a:cs typeface="MoolBoran" panose="020B0100010101010101" pitchFamily="34" charset="0"/>
              </a:rPr>
              <a:t>(new </a:t>
            </a:r>
            <a:r>
              <a:rPr lang="es-MX" sz="2000" dirty="0" err="1">
                <a:latin typeface="MoolBoran" panose="020B0100010101010101" pitchFamily="34" charset="0"/>
                <a:cs typeface="MoolBoran" panose="020B0100010101010101" pitchFamily="34" charset="0"/>
              </a:rPr>
              <a:t>FileInputStream</a:t>
            </a:r>
            <a:r>
              <a:rPr lang="es-MX" sz="2000" dirty="0">
                <a:latin typeface="MoolBoran" panose="020B0100010101010101" pitchFamily="34" charset="0"/>
                <a:cs typeface="MoolBoran" panose="020B0100010101010101" pitchFamily="34" charset="0"/>
              </a:rPr>
              <a:t>(archivo));</a:t>
            </a:r>
            <a:r>
              <a:rPr lang="es-MX" sz="2000" dirty="0"/>
              <a:t>          </a:t>
            </a:r>
          </a:p>
          <a:p>
            <a:pPr>
              <a:lnSpc>
                <a:spcPct val="110000"/>
              </a:lnSpc>
            </a:pPr>
            <a:r>
              <a:rPr lang="es-MX" sz="2800" dirty="0"/>
              <a:t>Enviamos los datos generales del archivo por el socket.</a:t>
            </a:r>
          </a:p>
          <a:p>
            <a:pPr marL="914400" lvl="2" indent="0">
              <a:lnSpc>
                <a:spcPct val="110000"/>
              </a:lnSpc>
              <a:buNone/>
            </a:pPr>
            <a:r>
              <a:rPr lang="es-MX" sz="2000" dirty="0" err="1">
                <a:latin typeface="MoolBoran" panose="020B0100010101010101" pitchFamily="34" charset="0"/>
                <a:cs typeface="MoolBoran" panose="020B0100010101010101" pitchFamily="34" charset="0"/>
              </a:rPr>
              <a:t>dos.writeUTF</a:t>
            </a:r>
            <a:r>
              <a:rPr lang="es-MX" sz="2000" dirty="0">
                <a:latin typeface="MoolBoran" panose="020B0100010101010101" pitchFamily="34" charset="0"/>
                <a:cs typeface="MoolBoran" panose="020B0100010101010101" pitchFamily="34" charset="0"/>
              </a:rPr>
              <a:t>(nombre);</a:t>
            </a:r>
          </a:p>
          <a:p>
            <a:pPr marL="914400" lvl="2" indent="0">
              <a:lnSpc>
                <a:spcPct val="110000"/>
              </a:lnSpc>
              <a:buNone/>
            </a:pPr>
            <a:r>
              <a:rPr lang="es-MX" sz="2000" dirty="0" err="1">
                <a:latin typeface="MoolBoran" panose="020B0100010101010101" pitchFamily="34" charset="0"/>
                <a:cs typeface="MoolBoran" panose="020B0100010101010101" pitchFamily="34" charset="0"/>
              </a:rPr>
              <a:t>dos.flush</a:t>
            </a:r>
            <a:r>
              <a:rPr lang="es-MX" sz="2000" dirty="0">
                <a:latin typeface="MoolBoran" panose="020B0100010101010101" pitchFamily="34" charset="0"/>
                <a:cs typeface="MoolBoran" panose="020B0100010101010101" pitchFamily="34" charset="0"/>
              </a:rPr>
              <a:t>();               </a:t>
            </a:r>
          </a:p>
          <a:p>
            <a:pPr marL="914400" lvl="2" indent="0">
              <a:lnSpc>
                <a:spcPct val="110000"/>
              </a:lnSpc>
              <a:buNone/>
            </a:pPr>
            <a:r>
              <a:rPr lang="es-MX" sz="2000" dirty="0" err="1">
                <a:latin typeface="MoolBoran" panose="020B0100010101010101" pitchFamily="34" charset="0"/>
                <a:cs typeface="MoolBoran" panose="020B0100010101010101" pitchFamily="34" charset="0"/>
              </a:rPr>
              <a:t>dos.writeLong</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tam</a:t>
            </a:r>
            <a:r>
              <a:rPr lang="es-MX" sz="2000" dirty="0">
                <a:latin typeface="MoolBoran" panose="020B0100010101010101" pitchFamily="34" charset="0"/>
                <a:cs typeface="MoolBoran" panose="020B0100010101010101" pitchFamily="34" charset="0"/>
              </a:rPr>
              <a:t>);</a:t>
            </a:r>
          </a:p>
          <a:p>
            <a:pPr marL="914400" lvl="2" indent="0">
              <a:lnSpc>
                <a:spcPct val="110000"/>
              </a:lnSpc>
              <a:buNone/>
            </a:pPr>
            <a:r>
              <a:rPr lang="es-MX" sz="2000" dirty="0" err="1">
                <a:latin typeface="MoolBoran" panose="020B0100010101010101" pitchFamily="34" charset="0"/>
                <a:cs typeface="MoolBoran" panose="020B0100010101010101" pitchFamily="34" charset="0"/>
              </a:rPr>
              <a:t>dos.flush</a:t>
            </a:r>
            <a:r>
              <a:rPr lang="es-MX" sz="2000" dirty="0">
                <a:latin typeface="MoolBoran" panose="020B0100010101010101" pitchFamily="34" charset="0"/>
                <a:cs typeface="MoolBoran" panose="020B0100010101010101" pitchFamily="34" charset="0"/>
              </a:rPr>
              <a:t>();</a:t>
            </a:r>
          </a:p>
          <a:p>
            <a:pPr>
              <a:lnSpc>
                <a:spcPct val="110000"/>
              </a:lnSpc>
            </a:pPr>
            <a:endParaRPr lang="es-MX" sz="28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788952001"/>
      </p:ext>
    </p:extLst>
  </p:cSld>
  <p:clrMapOvr>
    <a:overrideClrMapping bg1="dk1" tx1="lt1" bg2="dk2" tx2="lt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39552" y="260648"/>
            <a:ext cx="2847975" cy="752475"/>
          </a:xfrm>
        </p:spPr>
        <p:txBody>
          <a:bodyPr>
            <a:normAutofit/>
          </a:bodyPr>
          <a:lstStyle/>
          <a:p>
            <a:r>
              <a:rPr lang="es-MX" dirty="0"/>
              <a:t>Cliente (5/6)</a:t>
            </a:r>
          </a:p>
        </p:txBody>
      </p:sp>
      <p:sp>
        <p:nvSpPr>
          <p:cNvPr id="3" name="2 Marcador de contenido"/>
          <p:cNvSpPr>
            <a:spLocks noGrp="1"/>
          </p:cNvSpPr>
          <p:nvPr>
            <p:ph idx="4294967295"/>
          </p:nvPr>
        </p:nvSpPr>
        <p:spPr>
          <a:xfrm>
            <a:off x="250825" y="836613"/>
            <a:ext cx="8893175" cy="5256212"/>
          </a:xfrm>
        </p:spPr>
        <p:txBody>
          <a:bodyPr>
            <a:normAutofit/>
          </a:bodyPr>
          <a:lstStyle/>
          <a:p>
            <a:pPr>
              <a:lnSpc>
                <a:spcPct val="110000"/>
              </a:lnSpc>
            </a:pPr>
            <a:r>
              <a:rPr lang="es-MX"/>
              <a:t>Leemos los datos  contenidos en el archivo en paquetes de 1024 y los enviamos por el socket.</a:t>
            </a:r>
          </a:p>
          <a:p>
            <a:pPr marL="800100" lvl="2" indent="0">
              <a:lnSpc>
                <a:spcPct val="110000"/>
              </a:lnSpc>
              <a:buNone/>
            </a:pPr>
            <a:r>
              <a:rPr lang="es-MX" sz="2000">
                <a:latin typeface="MoolBoran" panose="020B0100010101010101" pitchFamily="34" charset="0"/>
                <a:cs typeface="MoolBoran" panose="020B0100010101010101" pitchFamily="34" charset="0"/>
              </a:rPr>
              <a:t>byte[] b = new byte[1024];</a:t>
            </a:r>
          </a:p>
          <a:p>
            <a:pPr marL="800100" lvl="2" indent="0">
              <a:lnSpc>
                <a:spcPct val="110000"/>
              </a:lnSpc>
              <a:buNone/>
            </a:pPr>
            <a:r>
              <a:rPr lang="es-MX" sz="2000" err="1">
                <a:latin typeface="MoolBoran" panose="020B0100010101010101" pitchFamily="34" charset="0"/>
                <a:cs typeface="MoolBoran" panose="020B0100010101010101" pitchFamily="34" charset="0"/>
              </a:rPr>
              <a:t>long</a:t>
            </a:r>
            <a:r>
              <a:rPr lang="es-MX" sz="2000">
                <a:latin typeface="MoolBoran" panose="020B0100010101010101" pitchFamily="34" charset="0"/>
                <a:cs typeface="MoolBoran" panose="020B0100010101010101" pitchFamily="34" charset="0"/>
              </a:rPr>
              <a:t> enviados = 0;</a:t>
            </a:r>
          </a:p>
          <a:p>
            <a:pPr marL="800100" lvl="2" indent="0">
              <a:lnSpc>
                <a:spcPct val="110000"/>
              </a:lnSpc>
              <a:buNone/>
            </a:pPr>
            <a:r>
              <a:rPr lang="es-MX" sz="2000" err="1">
                <a:latin typeface="MoolBoran" panose="020B0100010101010101" pitchFamily="34" charset="0"/>
                <a:cs typeface="MoolBoran" panose="020B0100010101010101" pitchFamily="34" charset="0"/>
              </a:rPr>
              <a:t>int</a:t>
            </a:r>
            <a:r>
              <a:rPr lang="es-MX" sz="2000">
                <a:latin typeface="MoolBoran" panose="020B0100010101010101" pitchFamily="34" charset="0"/>
                <a:cs typeface="MoolBoran" panose="020B0100010101010101" pitchFamily="34" charset="0"/>
              </a:rPr>
              <a:t> porcentaje, n;</a:t>
            </a:r>
          </a:p>
          <a:p>
            <a:pPr marL="800100" lvl="2" indent="0">
              <a:lnSpc>
                <a:spcPct val="110000"/>
              </a:lnSpc>
              <a:buNone/>
            </a:pPr>
            <a:r>
              <a:rPr lang="es-MX" sz="2000" err="1">
                <a:latin typeface="MoolBoran" panose="020B0100010101010101" pitchFamily="34" charset="0"/>
                <a:cs typeface="MoolBoran" panose="020B0100010101010101" pitchFamily="34" charset="0"/>
              </a:rPr>
              <a:t>while</a:t>
            </a:r>
            <a:r>
              <a:rPr lang="es-MX" sz="2000">
                <a:latin typeface="MoolBoran" panose="020B0100010101010101" pitchFamily="34" charset="0"/>
                <a:cs typeface="MoolBoran" panose="020B0100010101010101" pitchFamily="34" charset="0"/>
              </a:rPr>
              <a:t> (enviados &lt; </a:t>
            </a:r>
            <a:r>
              <a:rPr lang="es-MX" sz="2000" err="1">
                <a:latin typeface="MoolBoran" panose="020B0100010101010101" pitchFamily="34" charset="0"/>
                <a:cs typeface="MoolBoran" panose="020B0100010101010101" pitchFamily="34" charset="0"/>
              </a:rPr>
              <a:t>tam</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n = </a:t>
            </a:r>
            <a:r>
              <a:rPr lang="es-MX" sz="2000" err="1">
                <a:latin typeface="MoolBoran" panose="020B0100010101010101" pitchFamily="34" charset="0"/>
                <a:cs typeface="MoolBoran" panose="020B0100010101010101" pitchFamily="34" charset="0"/>
              </a:rPr>
              <a:t>dis.read</a:t>
            </a:r>
            <a:r>
              <a:rPr lang="es-MX" sz="2000">
                <a:latin typeface="MoolBoran" panose="020B0100010101010101" pitchFamily="34" charset="0"/>
                <a:cs typeface="MoolBoran" panose="020B0100010101010101" pitchFamily="34" charset="0"/>
              </a:rPr>
              <a:t>(b);</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dos.write</a:t>
            </a:r>
            <a:r>
              <a:rPr lang="es-MX" sz="2000">
                <a:latin typeface="MoolBoran" panose="020B0100010101010101" pitchFamily="34" charset="0"/>
                <a:cs typeface="MoolBoran" panose="020B0100010101010101" pitchFamily="34" charset="0"/>
              </a:rPr>
              <a:t>(b,0,n);</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dos.flush</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enviados = </a:t>
            </a:r>
            <a:r>
              <a:rPr lang="es-MX" sz="2000" err="1">
                <a:latin typeface="MoolBoran" panose="020B0100010101010101" pitchFamily="34" charset="0"/>
                <a:cs typeface="MoolBoran" panose="020B0100010101010101" pitchFamily="34" charset="0"/>
              </a:rPr>
              <a:t>enviados+n</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porcentaje = (</a:t>
            </a:r>
            <a:r>
              <a:rPr lang="es-MX" sz="2000" err="1">
                <a:latin typeface="MoolBoran" panose="020B0100010101010101" pitchFamily="34" charset="0"/>
                <a:cs typeface="MoolBoran" panose="020B0100010101010101" pitchFamily="34" charset="0"/>
              </a:rPr>
              <a:t>int</a:t>
            </a:r>
            <a:r>
              <a:rPr lang="es-MX" sz="2000">
                <a:latin typeface="MoolBoran" panose="020B0100010101010101" pitchFamily="34" charset="0"/>
                <a:cs typeface="MoolBoran" panose="020B0100010101010101" pitchFamily="34" charset="0"/>
              </a:rPr>
              <a:t>)(enviados*100/</a:t>
            </a:r>
            <a:r>
              <a:rPr lang="es-MX" sz="2000" err="1">
                <a:latin typeface="MoolBoran" panose="020B0100010101010101" pitchFamily="34" charset="0"/>
                <a:cs typeface="MoolBoran" panose="020B0100010101010101" pitchFamily="34" charset="0"/>
              </a:rPr>
              <a:t>tam</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System.out.print</a:t>
            </a:r>
            <a:r>
              <a:rPr lang="es-MX" sz="2000">
                <a:latin typeface="MoolBoran" panose="020B0100010101010101" pitchFamily="34" charset="0"/>
                <a:cs typeface="MoolBoran" panose="020B0100010101010101" pitchFamily="34" charset="0"/>
              </a:rPr>
              <a:t>("Enviado: "+porcentaje+"%\r");</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While</a:t>
            </a:r>
            <a:endParaRPr lang="es-MX" sz="200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342808181"/>
      </p:ext>
    </p:extLst>
  </p:cSld>
  <p:clrMapOvr>
    <a:overrideClrMapping bg1="dk1" tx1="lt1" bg2="dk2" tx2="lt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39552" y="266355"/>
            <a:ext cx="2630488" cy="587375"/>
          </a:xfrm>
        </p:spPr>
        <p:txBody>
          <a:bodyPr>
            <a:normAutofit fontScale="90000"/>
          </a:bodyPr>
          <a:lstStyle/>
          <a:p>
            <a:r>
              <a:rPr lang="es-MX" dirty="0"/>
              <a:t>Cliente (6/6)</a:t>
            </a:r>
          </a:p>
        </p:txBody>
      </p:sp>
      <p:sp>
        <p:nvSpPr>
          <p:cNvPr id="3" name="2 Marcador de contenido"/>
          <p:cNvSpPr>
            <a:spLocks noGrp="1"/>
          </p:cNvSpPr>
          <p:nvPr>
            <p:ph idx="4294967295"/>
          </p:nvPr>
        </p:nvSpPr>
        <p:spPr>
          <a:xfrm>
            <a:off x="323850" y="847725"/>
            <a:ext cx="8820150" cy="5173663"/>
          </a:xfrm>
        </p:spPr>
        <p:txBody>
          <a:bodyPr>
            <a:normAutofit lnSpcReduction="10000"/>
          </a:bodyPr>
          <a:lstStyle/>
          <a:p>
            <a:pPr>
              <a:lnSpc>
                <a:spcPct val="110000"/>
              </a:lnSpc>
            </a:pPr>
            <a:r>
              <a:rPr lang="es-MX" sz="2400"/>
              <a:t>Cerramos los flujos, el socket, terminamos bloques y cerramos la clase.</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System.out.print</a:t>
            </a:r>
            <a:r>
              <a:rPr lang="es-MX" sz="2400">
                <a:latin typeface="MoolBoran" panose="020B0100010101010101" pitchFamily="34" charset="0"/>
                <a:cs typeface="MoolBoran" panose="020B0100010101010101" pitchFamily="34" charset="0"/>
              </a:rPr>
              <a:t>("\n\</a:t>
            </a:r>
            <a:r>
              <a:rPr lang="es-MX" sz="2400" err="1">
                <a:latin typeface="MoolBoran" panose="020B0100010101010101" pitchFamily="34" charset="0"/>
                <a:cs typeface="MoolBoran" panose="020B0100010101010101" pitchFamily="34" charset="0"/>
              </a:rPr>
              <a:t>nArchivo</a:t>
            </a:r>
            <a:r>
              <a:rPr lang="es-MX" sz="2400">
                <a:latin typeface="MoolBoran" panose="020B0100010101010101" pitchFamily="34" charset="0"/>
                <a:cs typeface="MoolBoran" panose="020B0100010101010101" pitchFamily="34" charset="0"/>
              </a:rPr>
              <a:t> enviado");</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dos.close</a:t>
            </a:r>
            <a:r>
              <a:rPr lang="es-MX" sz="2400">
                <a:latin typeface="MoolBoran" panose="020B0100010101010101" pitchFamily="34" charset="0"/>
                <a:cs typeface="MoolBoran" panose="020B0100010101010101" pitchFamily="34" charset="0"/>
              </a:rPr>
              <a:t>();</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dis.close</a:t>
            </a:r>
            <a:r>
              <a:rPr lang="es-MX" sz="2400">
                <a:latin typeface="MoolBoran" panose="020B0100010101010101" pitchFamily="34" charset="0"/>
                <a:cs typeface="MoolBoran" panose="020B0100010101010101" pitchFamily="34" charset="0"/>
              </a:rPr>
              <a:t>();</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cl.close</a:t>
            </a:r>
            <a:r>
              <a:rPr lang="es-MX" sz="2400">
                <a:latin typeface="MoolBoran" panose="020B0100010101010101" pitchFamily="34" charset="0"/>
                <a:cs typeface="MoolBoran" panose="020B0100010101010101" pitchFamily="34" charset="0"/>
              </a:rPr>
              <a:t>();</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if</a:t>
            </a:r>
            <a:endParaRPr lang="es-MX" sz="2400">
              <a:latin typeface="MoolBoran" panose="020B0100010101010101" pitchFamily="34" charset="0"/>
              <a:cs typeface="MoolBoran" panose="020B0100010101010101" pitchFamily="34" charset="0"/>
            </a:endParaRPr>
          </a:p>
          <a:p>
            <a:pPr marL="800100" lvl="2" indent="0">
              <a:lnSpc>
                <a:spcPct val="110000"/>
              </a:lnSpc>
              <a:buNone/>
            </a:pPr>
            <a:r>
              <a:rPr lang="es-MX" sz="2400">
                <a:latin typeface="MoolBoran" panose="020B0100010101010101" pitchFamily="34" charset="0"/>
                <a:cs typeface="MoolBoran" panose="020B0100010101010101" pitchFamily="34" charset="0"/>
              </a:rPr>
              <a:t>        }catch(</a:t>
            </a:r>
            <a:r>
              <a:rPr lang="es-MX" sz="2400" err="1">
                <a:latin typeface="MoolBoran" panose="020B0100010101010101" pitchFamily="34" charset="0"/>
                <a:cs typeface="MoolBoran" panose="020B0100010101010101" pitchFamily="34" charset="0"/>
              </a:rPr>
              <a:t>Exception</a:t>
            </a:r>
            <a:r>
              <a:rPr lang="es-MX" sz="2400">
                <a:latin typeface="MoolBoran" panose="020B0100010101010101" pitchFamily="34" charset="0"/>
                <a:cs typeface="MoolBoran" panose="020B0100010101010101" pitchFamily="34" charset="0"/>
              </a:rPr>
              <a:t> e){</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e.printStackTrace</a:t>
            </a:r>
            <a:r>
              <a:rPr lang="es-MX" sz="2400">
                <a:latin typeface="MoolBoran" panose="020B0100010101010101" pitchFamily="34" charset="0"/>
                <a:cs typeface="MoolBoran" panose="020B0100010101010101" pitchFamily="34" charset="0"/>
              </a:rPr>
              <a:t>();</a:t>
            </a:r>
          </a:p>
          <a:p>
            <a:pPr marL="800100" lvl="2" indent="0">
              <a:lnSpc>
                <a:spcPct val="110000"/>
              </a:lnSpc>
              <a:buNone/>
            </a:pPr>
            <a:r>
              <a:rPr lang="es-MX" sz="2400">
                <a:latin typeface="MoolBoran" panose="020B0100010101010101" pitchFamily="34" charset="0"/>
                <a:cs typeface="MoolBoran" panose="020B0100010101010101" pitchFamily="34" charset="0"/>
              </a:rPr>
              <a:t>        }</a:t>
            </a:r>
          </a:p>
          <a:p>
            <a:pPr marL="800100" lvl="2" indent="0">
              <a:lnSpc>
                <a:spcPct val="110000"/>
              </a:lnSpc>
              <a:buNone/>
            </a:pPr>
            <a:r>
              <a:rPr lang="es-MX" sz="2400">
                <a:latin typeface="MoolBoran" panose="020B0100010101010101" pitchFamily="34" charset="0"/>
                <a:cs typeface="MoolBoran" panose="020B0100010101010101" pitchFamily="34" charset="0"/>
              </a:rPr>
              <a:t>    }</a:t>
            </a:r>
          </a:p>
          <a:p>
            <a:pPr marL="800100" lvl="2" indent="0">
              <a:lnSpc>
                <a:spcPct val="110000"/>
              </a:lnSpc>
              <a:buNone/>
            </a:pPr>
            <a:r>
              <a:rPr lang="es-MX" sz="240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013378918"/>
      </p:ext>
    </p:extLst>
  </p:cSld>
  <p:clrMapOvr>
    <a:overrideClrMapping bg1="dk1" tx1="lt1" bg2="dk2" tx2="lt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188913"/>
            <a:ext cx="2990850" cy="587375"/>
          </a:xfrm>
        </p:spPr>
        <p:txBody>
          <a:bodyPr>
            <a:normAutofit/>
          </a:bodyPr>
          <a:lstStyle/>
          <a:p>
            <a:r>
              <a:rPr lang="es-MX" dirty="0"/>
              <a:t>Servidor (1/4)</a:t>
            </a:r>
          </a:p>
        </p:txBody>
      </p:sp>
      <p:sp>
        <p:nvSpPr>
          <p:cNvPr id="3" name="2 Marcador de contenido"/>
          <p:cNvSpPr>
            <a:spLocks noGrp="1"/>
          </p:cNvSpPr>
          <p:nvPr>
            <p:ph idx="4294967295"/>
          </p:nvPr>
        </p:nvSpPr>
        <p:spPr>
          <a:xfrm>
            <a:off x="539750" y="1196975"/>
            <a:ext cx="7488634" cy="4895850"/>
          </a:xfrm>
        </p:spPr>
        <p:txBody>
          <a:bodyPr>
            <a:normAutofit/>
          </a:bodyPr>
          <a:lstStyle/>
          <a:p>
            <a:pPr>
              <a:lnSpc>
                <a:spcPct val="110000"/>
              </a:lnSpc>
            </a:pPr>
            <a:r>
              <a:rPr lang="es-MX" sz="1800" dirty="0"/>
              <a:t>Agregamos bibliotecas, definimos la clase , el </a:t>
            </a:r>
            <a:r>
              <a:rPr lang="es-MX" sz="1800" dirty="0" err="1"/>
              <a:t>main</a:t>
            </a:r>
            <a:r>
              <a:rPr lang="es-MX" sz="1800" dirty="0"/>
              <a:t>(), iniciamos el bloque try y definimos el socket.</a:t>
            </a:r>
          </a:p>
          <a:p>
            <a:pPr marL="914400" lvl="2" indent="0">
              <a:lnSpc>
                <a:spcPct val="110000"/>
              </a:lnSpc>
              <a:buNone/>
            </a:pPr>
            <a:r>
              <a:rPr lang="es-MX" sz="1800" dirty="0" err="1">
                <a:latin typeface="MoolBoran" panose="020B0100010101010101" pitchFamily="34" charset="0"/>
                <a:cs typeface="MoolBoran" panose="020B0100010101010101" pitchFamily="34" charset="0"/>
              </a:rPr>
              <a:t>import</a:t>
            </a:r>
            <a:r>
              <a:rPr lang="es-MX" sz="1800" dirty="0">
                <a:latin typeface="MoolBoran" panose="020B0100010101010101" pitchFamily="34" charset="0"/>
                <a:cs typeface="MoolBoran" panose="020B0100010101010101" pitchFamily="34" charset="0"/>
              </a:rPr>
              <a:t> java.net.*;</a:t>
            </a:r>
          </a:p>
          <a:p>
            <a:pPr marL="914400" lvl="2" indent="0">
              <a:lnSpc>
                <a:spcPct val="110000"/>
              </a:lnSpc>
              <a:buNone/>
            </a:pPr>
            <a:r>
              <a:rPr lang="es-MX" sz="1800" dirty="0" err="1">
                <a:latin typeface="MoolBoran" panose="020B0100010101010101" pitchFamily="34" charset="0"/>
                <a:cs typeface="MoolBoran" panose="020B0100010101010101" pitchFamily="34" charset="0"/>
              </a:rPr>
              <a:t>import</a:t>
            </a:r>
            <a:r>
              <a:rPr lang="es-MX" sz="1800" dirty="0">
                <a:latin typeface="MoolBoran" panose="020B0100010101010101" pitchFamily="34" charset="0"/>
                <a:cs typeface="MoolBoran" panose="020B0100010101010101" pitchFamily="34" charset="0"/>
              </a:rPr>
              <a:t> java.io.*;</a:t>
            </a:r>
          </a:p>
          <a:p>
            <a:pPr marL="914400" lvl="2" indent="0">
              <a:lnSpc>
                <a:spcPct val="110000"/>
              </a:lnSpc>
              <a:buNone/>
            </a:pPr>
            <a:endParaRPr lang="es-MX" sz="1800" dirty="0">
              <a:latin typeface="MoolBoran" panose="020B0100010101010101" pitchFamily="34" charset="0"/>
              <a:cs typeface="MoolBoran" panose="020B0100010101010101" pitchFamily="34" charset="0"/>
            </a:endParaRPr>
          </a:p>
          <a:p>
            <a:pPr marL="914400" lvl="2" indent="0">
              <a:lnSpc>
                <a:spcPct val="110000"/>
              </a:lnSpc>
              <a:buNone/>
            </a:pPr>
            <a:r>
              <a:rPr lang="es-MX" sz="1800" dirty="0" err="1">
                <a:latin typeface="MoolBoran" panose="020B0100010101010101" pitchFamily="34" charset="0"/>
                <a:cs typeface="MoolBoran" panose="020B0100010101010101" pitchFamily="34" charset="0"/>
              </a:rPr>
              <a:t>public</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class</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ServidorArchivo</a:t>
            </a:r>
            <a:r>
              <a:rPr lang="es-MX" sz="1800" dirty="0">
                <a:latin typeface="MoolBoran" panose="020B0100010101010101" pitchFamily="34" charset="0"/>
                <a:cs typeface="MoolBoran" panose="020B0100010101010101" pitchFamily="34" charset="0"/>
              </a:rPr>
              <a:t> {</a:t>
            </a:r>
          </a:p>
          <a:p>
            <a:pPr marL="914400" lvl="2" indent="0">
              <a:lnSpc>
                <a:spcPct val="110000"/>
              </a:lnSpc>
              <a:buNone/>
            </a:pP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public</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static</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void</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main</a:t>
            </a:r>
            <a:r>
              <a:rPr lang="es-MX" sz="1800" dirty="0">
                <a:latin typeface="MoolBoran" panose="020B0100010101010101" pitchFamily="34" charset="0"/>
                <a:cs typeface="MoolBoran" panose="020B0100010101010101" pitchFamily="34" charset="0"/>
              </a:rPr>
              <a:t>(</a:t>
            </a:r>
            <a:r>
              <a:rPr lang="es-MX" sz="1800" dirty="0" err="1">
                <a:latin typeface="MoolBoran" panose="020B0100010101010101" pitchFamily="34" charset="0"/>
                <a:cs typeface="MoolBoran" panose="020B0100010101010101" pitchFamily="34" charset="0"/>
              </a:rPr>
              <a:t>String</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args</a:t>
            </a:r>
            <a:r>
              <a:rPr lang="es-MX" sz="1800" dirty="0">
                <a:latin typeface="MoolBoran" panose="020B0100010101010101" pitchFamily="34" charset="0"/>
                <a:cs typeface="MoolBoran" panose="020B0100010101010101" pitchFamily="34" charset="0"/>
              </a:rPr>
              <a:t>){</a:t>
            </a:r>
          </a:p>
          <a:p>
            <a:pPr marL="914400" lvl="2" indent="0">
              <a:lnSpc>
                <a:spcPct val="110000"/>
              </a:lnSpc>
              <a:buNone/>
            </a:pPr>
            <a:r>
              <a:rPr lang="es-MX" sz="1800" dirty="0">
                <a:latin typeface="MoolBoran" panose="020B0100010101010101" pitchFamily="34" charset="0"/>
                <a:cs typeface="MoolBoran" panose="020B0100010101010101" pitchFamily="34" charset="0"/>
              </a:rPr>
              <a:t>        try{</a:t>
            </a:r>
          </a:p>
          <a:p>
            <a:pPr marL="914400" lvl="2" indent="0">
              <a:lnSpc>
                <a:spcPct val="110000"/>
              </a:lnSpc>
              <a:buNone/>
            </a:pP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ServerSocket</a:t>
            </a:r>
            <a:r>
              <a:rPr lang="es-MX" sz="1800" dirty="0">
                <a:latin typeface="MoolBoran" panose="020B0100010101010101" pitchFamily="34" charset="0"/>
                <a:cs typeface="MoolBoran" panose="020B0100010101010101" pitchFamily="34" charset="0"/>
              </a:rPr>
              <a:t> s = new </a:t>
            </a:r>
            <a:r>
              <a:rPr lang="es-MX" sz="1800" dirty="0" err="1">
                <a:latin typeface="MoolBoran" panose="020B0100010101010101" pitchFamily="34" charset="0"/>
                <a:cs typeface="MoolBoran" panose="020B0100010101010101" pitchFamily="34" charset="0"/>
              </a:rPr>
              <a:t>ServerSocket</a:t>
            </a:r>
            <a:r>
              <a:rPr lang="es-MX" sz="1800" dirty="0">
                <a:latin typeface="MoolBoran" panose="020B0100010101010101" pitchFamily="34" charset="0"/>
                <a:cs typeface="MoolBoran" panose="020B0100010101010101" pitchFamily="34" charset="0"/>
              </a:rPr>
              <a:t>(7000);</a:t>
            </a:r>
          </a:p>
          <a:p>
            <a:pPr>
              <a:lnSpc>
                <a:spcPct val="110000"/>
              </a:lnSpc>
            </a:pPr>
            <a:r>
              <a:rPr lang="es-MX" sz="1800" dirty="0"/>
              <a:t>Iniciamos el ciclo infinito y esperamos una conexión.</a:t>
            </a:r>
          </a:p>
          <a:p>
            <a:pPr marL="914400" lvl="2" indent="0">
              <a:lnSpc>
                <a:spcPct val="110000"/>
              </a:lnSpc>
              <a:buNone/>
            </a:pPr>
            <a:r>
              <a:rPr lang="es-MX" sz="1800" dirty="0" err="1">
                <a:latin typeface="MoolBoran" panose="020B0100010101010101" pitchFamily="34" charset="0"/>
                <a:cs typeface="MoolBoran" panose="020B0100010101010101" pitchFamily="34" charset="0"/>
              </a:rPr>
              <a:t>for</a:t>
            </a:r>
            <a:r>
              <a:rPr lang="es-MX" sz="1800" dirty="0">
                <a:latin typeface="MoolBoran" panose="020B0100010101010101" pitchFamily="34" charset="0"/>
                <a:cs typeface="MoolBoran" panose="020B0100010101010101" pitchFamily="34" charset="0"/>
              </a:rPr>
              <a:t>(;;){</a:t>
            </a:r>
          </a:p>
          <a:p>
            <a:pPr marL="914400" lvl="2" indent="0">
              <a:lnSpc>
                <a:spcPct val="110000"/>
              </a:lnSpc>
              <a:buNone/>
            </a:pPr>
            <a:r>
              <a:rPr lang="es-MX" sz="1800" dirty="0">
                <a:latin typeface="MoolBoran" panose="020B0100010101010101" pitchFamily="34" charset="0"/>
                <a:cs typeface="MoolBoran" panose="020B0100010101010101" pitchFamily="34" charset="0"/>
              </a:rPr>
              <a:t>    Socket </a:t>
            </a:r>
            <a:r>
              <a:rPr lang="es-MX" sz="1800" dirty="0" err="1">
                <a:latin typeface="MoolBoran" panose="020B0100010101010101" pitchFamily="34" charset="0"/>
                <a:cs typeface="MoolBoran" panose="020B0100010101010101" pitchFamily="34" charset="0"/>
              </a:rPr>
              <a:t>cl</a:t>
            </a:r>
            <a:r>
              <a:rPr lang="es-MX" sz="1800" dirty="0">
                <a:latin typeface="MoolBoran" panose="020B0100010101010101" pitchFamily="34" charset="0"/>
                <a:cs typeface="MoolBoran" panose="020B0100010101010101" pitchFamily="34" charset="0"/>
              </a:rPr>
              <a:t> = </a:t>
            </a:r>
            <a:r>
              <a:rPr lang="es-MX" sz="1800" dirty="0" err="1">
                <a:latin typeface="MoolBoran" panose="020B0100010101010101" pitchFamily="34" charset="0"/>
                <a:cs typeface="MoolBoran" panose="020B0100010101010101" pitchFamily="34" charset="0"/>
              </a:rPr>
              <a:t>s.accept</a:t>
            </a:r>
            <a:r>
              <a:rPr lang="es-MX" sz="1800" dirty="0">
                <a:latin typeface="MoolBoran" panose="020B0100010101010101" pitchFamily="34" charset="0"/>
                <a:cs typeface="MoolBoran" panose="020B0100010101010101" pitchFamily="34" charset="0"/>
              </a:rPr>
              <a:t>();</a:t>
            </a:r>
          </a:p>
          <a:p>
            <a:pPr marL="914400" lvl="2" indent="0">
              <a:lnSpc>
                <a:spcPct val="110000"/>
              </a:lnSpc>
              <a:buNone/>
            </a:pP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System.out.println</a:t>
            </a:r>
            <a:r>
              <a:rPr lang="es-MX" sz="1800" dirty="0">
                <a:latin typeface="MoolBoran" panose="020B0100010101010101" pitchFamily="34" charset="0"/>
                <a:cs typeface="MoolBoran" panose="020B0100010101010101" pitchFamily="34" charset="0"/>
              </a:rPr>
              <a:t>("Conexión establecida desde"+</a:t>
            </a:r>
            <a:r>
              <a:rPr lang="es-MX" sz="1800" dirty="0" err="1">
                <a:latin typeface="MoolBoran" panose="020B0100010101010101" pitchFamily="34" charset="0"/>
                <a:cs typeface="MoolBoran" panose="020B0100010101010101" pitchFamily="34" charset="0"/>
              </a:rPr>
              <a:t>cl.getInetAddress</a:t>
            </a:r>
            <a:r>
              <a:rPr lang="es-MX" sz="1800" dirty="0">
                <a:latin typeface="MoolBoran" panose="020B0100010101010101" pitchFamily="34" charset="0"/>
                <a:cs typeface="MoolBoran" panose="020B0100010101010101" pitchFamily="34" charset="0"/>
              </a:rPr>
              <a:t>()+":"+</a:t>
            </a:r>
            <a:r>
              <a:rPr lang="es-MX" sz="1800" dirty="0" err="1">
                <a:latin typeface="MoolBoran" panose="020B0100010101010101" pitchFamily="34" charset="0"/>
                <a:cs typeface="MoolBoran" panose="020B0100010101010101" pitchFamily="34" charset="0"/>
              </a:rPr>
              <a:t>cl.getPort</a:t>
            </a:r>
            <a:r>
              <a:rPr lang="es-MX" sz="1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476718471"/>
      </p:ext>
    </p:extLst>
  </p:cSld>
  <p:clrMapOvr>
    <a:overrideClrMapping bg1="dk1" tx1="lt1" bg2="dk2" tx2="lt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60350"/>
            <a:ext cx="3063875" cy="587375"/>
          </a:xfrm>
        </p:spPr>
        <p:txBody>
          <a:bodyPr>
            <a:normAutofit/>
          </a:bodyPr>
          <a:lstStyle/>
          <a:p>
            <a:r>
              <a:rPr lang="es-MX" dirty="0"/>
              <a:t>Servidor (2/4)</a:t>
            </a:r>
          </a:p>
        </p:txBody>
      </p:sp>
      <p:sp>
        <p:nvSpPr>
          <p:cNvPr id="3" name="2 Marcador de contenido"/>
          <p:cNvSpPr>
            <a:spLocks noGrp="1"/>
          </p:cNvSpPr>
          <p:nvPr>
            <p:ph idx="4294967295"/>
          </p:nvPr>
        </p:nvSpPr>
        <p:spPr>
          <a:xfrm>
            <a:off x="539750" y="1052513"/>
            <a:ext cx="8604250" cy="5040312"/>
          </a:xfrm>
        </p:spPr>
        <p:txBody>
          <a:bodyPr>
            <a:normAutofit fontScale="92500"/>
          </a:bodyPr>
          <a:lstStyle/>
          <a:p>
            <a:pPr>
              <a:lnSpc>
                <a:spcPct val="110000"/>
              </a:lnSpc>
            </a:pPr>
            <a:r>
              <a:rPr lang="es-MX" sz="3200" dirty="0"/>
              <a:t>Definimos un flujo de nivel de bits de entrada ligado al socket.</a:t>
            </a:r>
            <a:endParaRPr lang="es-MX" sz="3200"/>
          </a:p>
          <a:p>
            <a:pPr marL="914400" lvl="2" indent="0">
              <a:lnSpc>
                <a:spcPct val="110000"/>
              </a:lnSpc>
              <a:buNone/>
            </a:pPr>
            <a:r>
              <a:rPr lang="es-MX" sz="2400" dirty="0" err="1">
                <a:latin typeface="MoolBoran" panose="020B0100010101010101" pitchFamily="34" charset="0"/>
                <a:cs typeface="MoolBoran" panose="020B0100010101010101" pitchFamily="34" charset="0"/>
              </a:rPr>
              <a:t>DataInputStream</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dis</a:t>
            </a:r>
            <a:r>
              <a:rPr lang="es-MX" sz="2400" dirty="0">
                <a:latin typeface="MoolBoran" panose="020B0100010101010101" pitchFamily="34" charset="0"/>
                <a:cs typeface="MoolBoran" panose="020B0100010101010101" pitchFamily="34" charset="0"/>
              </a:rPr>
              <a:t> = new </a:t>
            </a:r>
            <a:r>
              <a:rPr lang="es-MX" sz="2400" dirty="0" err="1">
                <a:latin typeface="MoolBoran" panose="020B0100010101010101" pitchFamily="34" charset="0"/>
                <a:cs typeface="MoolBoran" panose="020B0100010101010101" pitchFamily="34" charset="0"/>
              </a:rPr>
              <a:t>DataInputStream</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cl.getInputStream</a:t>
            </a:r>
            <a:r>
              <a:rPr lang="es-MX" sz="2400" dirty="0">
                <a:latin typeface="MoolBoran" panose="020B0100010101010101" pitchFamily="34" charset="0"/>
                <a:cs typeface="MoolBoran" panose="020B0100010101010101" pitchFamily="34" charset="0"/>
              </a:rPr>
              <a:t>());</a:t>
            </a:r>
            <a:endParaRPr lang="es-MX" sz="2400">
              <a:latin typeface="MoolBoran" panose="020B0100010101010101" pitchFamily="34" charset="0"/>
              <a:cs typeface="MoolBoran" panose="020B0100010101010101" pitchFamily="34" charset="0"/>
            </a:endParaRPr>
          </a:p>
          <a:p>
            <a:pPr>
              <a:lnSpc>
                <a:spcPct val="110000"/>
              </a:lnSpc>
            </a:pPr>
            <a:r>
              <a:rPr lang="es-MX" sz="3200" dirty="0"/>
              <a:t>Leemos los datos principales del archivo y creamos un flujo para escribir el archivo de salida.</a:t>
            </a:r>
            <a:endParaRPr lang="es-MX" sz="3200"/>
          </a:p>
          <a:p>
            <a:pPr marL="914400" lvl="2" indent="0">
              <a:lnSpc>
                <a:spcPct val="110000"/>
              </a:lnSpc>
              <a:buNone/>
            </a:pPr>
            <a:r>
              <a:rPr lang="es-MX" sz="2400" dirty="0">
                <a:latin typeface="MoolBoran" panose="020B0100010101010101" pitchFamily="34" charset="0"/>
                <a:cs typeface="MoolBoran" panose="020B0100010101010101" pitchFamily="34" charset="0"/>
              </a:rPr>
              <a:t>byte[] b = new byte[1024];</a:t>
            </a:r>
            <a:endParaRPr lang="es-MX" sz="2400">
              <a:latin typeface="MoolBoran" panose="020B0100010101010101" pitchFamily="34" charset="0"/>
              <a:cs typeface="MoolBoran" panose="020B0100010101010101" pitchFamily="34" charset="0"/>
            </a:endParaRPr>
          </a:p>
          <a:p>
            <a:pPr marL="914400" lvl="2" indent="0">
              <a:lnSpc>
                <a:spcPct val="110000"/>
              </a:lnSpc>
              <a:buNone/>
            </a:pP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nombre = </a:t>
            </a:r>
            <a:r>
              <a:rPr lang="es-MX" sz="2400" dirty="0" err="1">
                <a:latin typeface="MoolBoran" panose="020B0100010101010101" pitchFamily="34" charset="0"/>
                <a:cs typeface="MoolBoran" panose="020B0100010101010101" pitchFamily="34" charset="0"/>
              </a:rPr>
              <a:t>dis.readUTF</a:t>
            </a:r>
            <a:r>
              <a:rPr lang="es-MX" sz="2400" dirty="0">
                <a:latin typeface="MoolBoran" panose="020B0100010101010101" pitchFamily="34" charset="0"/>
                <a:cs typeface="MoolBoran" panose="020B0100010101010101" pitchFamily="34" charset="0"/>
              </a:rPr>
              <a:t>();</a:t>
            </a:r>
            <a:endParaRPr lang="es-MX" sz="2400">
              <a:latin typeface="MoolBoran" panose="020B0100010101010101" pitchFamily="34" charset="0"/>
              <a:cs typeface="MoolBoran" panose="020B0100010101010101" pitchFamily="34" charset="0"/>
            </a:endParaRPr>
          </a:p>
          <a:p>
            <a:pPr marL="914400" lvl="2" indent="0">
              <a:lnSpc>
                <a:spcPct val="110000"/>
              </a:lnSpc>
              <a:buNone/>
            </a:pP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("Recibimos el archivo:"+nombre);</a:t>
            </a:r>
            <a:endParaRPr lang="es-MX" sz="2400">
              <a:latin typeface="MoolBoran" panose="020B0100010101010101" pitchFamily="34" charset="0"/>
              <a:cs typeface="MoolBoran" panose="020B0100010101010101" pitchFamily="34" charset="0"/>
            </a:endParaRPr>
          </a:p>
          <a:p>
            <a:pPr marL="914400" lvl="2" indent="0">
              <a:lnSpc>
                <a:spcPct val="110000"/>
              </a:lnSpc>
              <a:buNone/>
            </a:pPr>
            <a:r>
              <a:rPr lang="es-MX" sz="2400" dirty="0" err="1">
                <a:latin typeface="MoolBoran" panose="020B0100010101010101" pitchFamily="34" charset="0"/>
                <a:cs typeface="MoolBoran" panose="020B0100010101010101" pitchFamily="34" charset="0"/>
              </a:rPr>
              <a:t>long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tam</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dis.readLong</a:t>
            </a:r>
            <a:r>
              <a:rPr lang="es-MX" sz="2400" dirty="0">
                <a:latin typeface="MoolBoran" panose="020B0100010101010101" pitchFamily="34" charset="0"/>
                <a:cs typeface="MoolBoran" panose="020B0100010101010101" pitchFamily="34" charset="0"/>
              </a:rPr>
              <a:t>();</a:t>
            </a:r>
            <a:endParaRPr lang="es-MX" sz="2400">
              <a:latin typeface="MoolBoran" panose="020B0100010101010101" pitchFamily="34" charset="0"/>
              <a:cs typeface="MoolBoran" panose="020B0100010101010101" pitchFamily="34" charset="0"/>
            </a:endParaRPr>
          </a:p>
          <a:p>
            <a:pPr marL="914400" lvl="2" indent="0">
              <a:lnSpc>
                <a:spcPct val="110000"/>
              </a:lnSpc>
              <a:buNone/>
            </a:pPr>
            <a:r>
              <a:rPr lang="es-MX" sz="2400" dirty="0" err="1">
                <a:latin typeface="MoolBoran" panose="020B0100010101010101" pitchFamily="34" charset="0"/>
                <a:cs typeface="MoolBoran" panose="020B0100010101010101" pitchFamily="34" charset="0"/>
              </a:rPr>
              <a:t>DataOutputStream</a:t>
            </a:r>
            <a:r>
              <a:rPr lang="es-MX" sz="2400" dirty="0">
                <a:latin typeface="MoolBoran" panose="020B0100010101010101" pitchFamily="34" charset="0"/>
                <a:cs typeface="MoolBoran" panose="020B0100010101010101" pitchFamily="34" charset="0"/>
              </a:rPr>
              <a:t> dos = new </a:t>
            </a:r>
            <a:r>
              <a:rPr lang="es-MX" sz="2400" dirty="0" err="1">
                <a:latin typeface="MoolBoran" panose="020B0100010101010101" pitchFamily="34" charset="0"/>
                <a:cs typeface="MoolBoran" panose="020B0100010101010101" pitchFamily="34" charset="0"/>
              </a:rPr>
              <a:t>DataOutputStream</a:t>
            </a:r>
            <a:r>
              <a:rPr lang="es-MX" sz="2400" dirty="0">
                <a:latin typeface="MoolBoran" panose="020B0100010101010101" pitchFamily="34" charset="0"/>
                <a:cs typeface="MoolBoran" panose="020B0100010101010101" pitchFamily="34" charset="0"/>
              </a:rPr>
              <a:t>(new </a:t>
            </a:r>
            <a:r>
              <a:rPr lang="es-MX" sz="2400" dirty="0" err="1">
                <a:latin typeface="MoolBoran" panose="020B0100010101010101" pitchFamily="34" charset="0"/>
                <a:cs typeface="MoolBoran" panose="020B0100010101010101" pitchFamily="34" charset="0"/>
              </a:rPr>
              <a:t>FileOutputStream</a:t>
            </a:r>
            <a:r>
              <a:rPr lang="es-MX" sz="2400" dirty="0">
                <a:latin typeface="MoolBoran" panose="020B0100010101010101" pitchFamily="34" charset="0"/>
                <a:cs typeface="MoolBoran" panose="020B0100010101010101" pitchFamily="34" charset="0"/>
              </a:rPr>
              <a:t>(nombre));</a:t>
            </a:r>
            <a:endParaRPr lang="es-MX" sz="240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970333750"/>
      </p:ext>
    </p:extLst>
  </p:cSld>
  <p:clrMapOvr>
    <a:overrideClrMapping bg1="dk1" tx1="lt1" bg2="dk2" tx2="lt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60350"/>
            <a:ext cx="3279775" cy="587375"/>
          </a:xfrm>
        </p:spPr>
        <p:txBody>
          <a:bodyPr>
            <a:normAutofit/>
          </a:bodyPr>
          <a:lstStyle/>
          <a:p>
            <a:r>
              <a:rPr lang="es-MX" dirty="0"/>
              <a:t>Servidor (3/4)</a:t>
            </a:r>
          </a:p>
        </p:txBody>
      </p:sp>
      <p:sp>
        <p:nvSpPr>
          <p:cNvPr id="3" name="2 Marcador de contenido"/>
          <p:cNvSpPr>
            <a:spLocks noGrp="1"/>
          </p:cNvSpPr>
          <p:nvPr>
            <p:ph idx="4294967295"/>
          </p:nvPr>
        </p:nvSpPr>
        <p:spPr>
          <a:xfrm>
            <a:off x="323850" y="908050"/>
            <a:ext cx="8820150" cy="5184775"/>
          </a:xfrm>
        </p:spPr>
        <p:txBody>
          <a:bodyPr>
            <a:normAutofit/>
          </a:bodyPr>
          <a:lstStyle/>
          <a:p>
            <a:pPr>
              <a:lnSpc>
                <a:spcPct val="110000"/>
              </a:lnSpc>
            </a:pPr>
            <a:r>
              <a:rPr lang="es-MX"/>
              <a:t>Preparamos los datos para recibir los paquetes de datos del archivo.</a:t>
            </a:r>
          </a:p>
          <a:p>
            <a:pPr marL="800100" lvl="2" indent="0">
              <a:lnSpc>
                <a:spcPct val="110000"/>
              </a:lnSpc>
              <a:buNone/>
            </a:pPr>
            <a:r>
              <a:rPr lang="es-MX" sz="2000" err="1">
                <a:latin typeface="MoolBoran" panose="020B0100010101010101" pitchFamily="34" charset="0"/>
                <a:cs typeface="MoolBoran" panose="020B0100010101010101" pitchFamily="34" charset="0"/>
              </a:rPr>
              <a:t>long</a:t>
            </a:r>
            <a:r>
              <a:rPr lang="es-MX" sz="2000">
                <a:latin typeface="MoolBoran" panose="020B0100010101010101" pitchFamily="34" charset="0"/>
                <a:cs typeface="MoolBoran" panose="020B0100010101010101" pitchFamily="34" charset="0"/>
              </a:rPr>
              <a:t> recibidos=0;</a:t>
            </a:r>
          </a:p>
          <a:p>
            <a:pPr marL="800100" lvl="2" indent="0">
              <a:lnSpc>
                <a:spcPct val="110000"/>
              </a:lnSpc>
              <a:buNone/>
            </a:pPr>
            <a:r>
              <a:rPr lang="es-MX" sz="2000" err="1">
                <a:latin typeface="MoolBoran" panose="020B0100010101010101" pitchFamily="34" charset="0"/>
                <a:cs typeface="MoolBoran" panose="020B0100010101010101" pitchFamily="34" charset="0"/>
              </a:rPr>
              <a:t>int</a:t>
            </a:r>
            <a:r>
              <a:rPr lang="es-MX" sz="2000">
                <a:latin typeface="MoolBoran" panose="020B0100010101010101" pitchFamily="34" charset="0"/>
                <a:cs typeface="MoolBoran" panose="020B0100010101010101" pitchFamily="34" charset="0"/>
              </a:rPr>
              <a:t> n, porcentaje;</a:t>
            </a:r>
          </a:p>
          <a:p>
            <a:pPr>
              <a:lnSpc>
                <a:spcPct val="110000"/>
              </a:lnSpc>
            </a:pPr>
            <a:r>
              <a:rPr lang="es-MX"/>
              <a:t>Definimos el ciclo donde estaremos recibiendo los datos enviados por el cliente.</a:t>
            </a:r>
          </a:p>
          <a:p>
            <a:pPr marL="800100" lvl="2" indent="0">
              <a:lnSpc>
                <a:spcPct val="110000"/>
              </a:lnSpc>
              <a:buNone/>
            </a:pPr>
            <a:r>
              <a:rPr lang="es-MX" sz="2000" err="1">
                <a:latin typeface="MoolBoran" panose="020B0100010101010101" pitchFamily="34" charset="0"/>
                <a:cs typeface="MoolBoran" panose="020B0100010101010101" pitchFamily="34" charset="0"/>
              </a:rPr>
              <a:t>while</a:t>
            </a:r>
            <a:r>
              <a:rPr lang="es-MX" sz="2000">
                <a:latin typeface="MoolBoran" panose="020B0100010101010101" pitchFamily="34" charset="0"/>
                <a:cs typeface="MoolBoran" panose="020B0100010101010101" pitchFamily="34" charset="0"/>
              </a:rPr>
              <a:t>(recibidos &lt; </a:t>
            </a:r>
            <a:r>
              <a:rPr lang="es-MX" sz="2000" err="1">
                <a:latin typeface="MoolBoran" panose="020B0100010101010101" pitchFamily="34" charset="0"/>
                <a:cs typeface="MoolBoran" panose="020B0100010101010101" pitchFamily="34" charset="0"/>
              </a:rPr>
              <a:t>tam</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n = </a:t>
            </a:r>
            <a:r>
              <a:rPr lang="es-MX" sz="2000" err="1">
                <a:latin typeface="MoolBoran" panose="020B0100010101010101" pitchFamily="34" charset="0"/>
                <a:cs typeface="MoolBoran" panose="020B0100010101010101" pitchFamily="34" charset="0"/>
              </a:rPr>
              <a:t>dis.read</a:t>
            </a:r>
            <a:r>
              <a:rPr lang="es-MX" sz="2000">
                <a:latin typeface="MoolBoran" panose="020B0100010101010101" pitchFamily="34" charset="0"/>
                <a:cs typeface="MoolBoran" panose="020B0100010101010101" pitchFamily="34" charset="0"/>
              </a:rPr>
              <a:t>(b);</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dos.write</a:t>
            </a:r>
            <a:r>
              <a:rPr lang="es-MX" sz="2000">
                <a:latin typeface="MoolBoran" panose="020B0100010101010101" pitchFamily="34" charset="0"/>
                <a:cs typeface="MoolBoran" panose="020B0100010101010101" pitchFamily="34" charset="0"/>
              </a:rPr>
              <a:t>(b,0,n);</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dos.flush</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recibidos = recibidos + n;</a:t>
            </a:r>
          </a:p>
          <a:p>
            <a:pPr marL="800100" lvl="2" indent="0">
              <a:lnSpc>
                <a:spcPct val="110000"/>
              </a:lnSpc>
              <a:buNone/>
            </a:pPr>
            <a:r>
              <a:rPr lang="es-MX" sz="2000">
                <a:latin typeface="MoolBoran" panose="020B0100010101010101" pitchFamily="34" charset="0"/>
                <a:cs typeface="MoolBoran" panose="020B0100010101010101" pitchFamily="34" charset="0"/>
              </a:rPr>
              <a:t>    porcentaje = (</a:t>
            </a:r>
            <a:r>
              <a:rPr lang="es-MX" sz="2000" err="1">
                <a:latin typeface="MoolBoran" panose="020B0100010101010101" pitchFamily="34" charset="0"/>
                <a:cs typeface="MoolBoran" panose="020B0100010101010101" pitchFamily="34" charset="0"/>
              </a:rPr>
              <a:t>int</a:t>
            </a:r>
            <a:r>
              <a:rPr lang="es-MX" sz="2000">
                <a:latin typeface="MoolBoran" panose="020B0100010101010101" pitchFamily="34" charset="0"/>
                <a:cs typeface="MoolBoran" panose="020B0100010101010101" pitchFamily="34" charset="0"/>
              </a:rPr>
              <a:t>)(recibidos*100/</a:t>
            </a:r>
            <a:r>
              <a:rPr lang="es-MX" sz="2000" err="1">
                <a:latin typeface="MoolBoran" panose="020B0100010101010101" pitchFamily="34" charset="0"/>
                <a:cs typeface="MoolBoran" panose="020B0100010101010101" pitchFamily="34" charset="0"/>
              </a:rPr>
              <a:t>tam</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pt-BR" sz="2000">
                <a:latin typeface="MoolBoran" panose="020B0100010101010101" pitchFamily="34" charset="0"/>
                <a:cs typeface="MoolBoran" panose="020B0100010101010101" pitchFamily="34" charset="0"/>
              </a:rPr>
              <a:t>    </a:t>
            </a:r>
            <a:r>
              <a:rPr lang="pt-BR" sz="2000" err="1">
                <a:latin typeface="MoolBoran" panose="020B0100010101010101" pitchFamily="34" charset="0"/>
                <a:cs typeface="MoolBoran" panose="020B0100010101010101" pitchFamily="34" charset="0"/>
              </a:rPr>
              <a:t>System.out.print</a:t>
            </a:r>
            <a:r>
              <a:rPr lang="pt-BR" sz="2000">
                <a:latin typeface="MoolBoran" panose="020B0100010101010101" pitchFamily="34" charset="0"/>
                <a:cs typeface="MoolBoran" panose="020B0100010101010101" pitchFamily="34" charset="0"/>
              </a:rPr>
              <a:t>(“</a:t>
            </a:r>
            <a:r>
              <a:rPr lang="pt-BR" sz="2000" err="1">
                <a:latin typeface="MoolBoran" panose="020B0100010101010101" pitchFamily="34" charset="0"/>
                <a:cs typeface="MoolBoran" panose="020B0100010101010101" pitchFamily="34" charset="0"/>
              </a:rPr>
              <a:t>Recibido</a:t>
            </a:r>
            <a:r>
              <a:rPr lang="pt-BR" sz="2000">
                <a:latin typeface="MoolBoran" panose="020B0100010101010101" pitchFamily="34" charset="0"/>
                <a:cs typeface="MoolBoran" panose="020B0100010101010101" pitchFamily="34" charset="0"/>
              </a:rPr>
              <a:t>: "+</a:t>
            </a:r>
            <a:r>
              <a:rPr lang="pt-BR" sz="2000" err="1">
                <a:latin typeface="MoolBoran" panose="020B0100010101010101" pitchFamily="34" charset="0"/>
                <a:cs typeface="MoolBoran" panose="020B0100010101010101" pitchFamily="34" charset="0"/>
              </a:rPr>
              <a:t>porcentaje</a:t>
            </a:r>
            <a:r>
              <a:rPr lang="pt-BR" sz="2000">
                <a:latin typeface="MoolBoran" panose="020B0100010101010101" pitchFamily="34" charset="0"/>
                <a:cs typeface="MoolBoran" panose="020B0100010101010101" pitchFamily="34" charset="0"/>
              </a:rPr>
              <a:t>+"%\r");</a:t>
            </a:r>
            <a:endParaRPr lang="es-MX" sz="2000">
              <a:latin typeface="MoolBoran" panose="020B0100010101010101" pitchFamily="34" charset="0"/>
              <a:cs typeface="MoolBoran" panose="020B0100010101010101" pitchFamily="34" charset="0"/>
            </a:endParaRPr>
          </a:p>
          <a:p>
            <a:pPr marL="800100" lvl="2" indent="0">
              <a:lnSpc>
                <a:spcPct val="110000"/>
              </a:lnSpc>
              <a:buNone/>
            </a:pPr>
            <a:r>
              <a:rPr lang="es-MX" sz="2000">
                <a:latin typeface="MoolBoran" panose="020B0100010101010101" pitchFamily="34" charset="0"/>
                <a:cs typeface="MoolBoran" panose="020B0100010101010101" pitchFamily="34" charset="0"/>
              </a:rPr>
              <a:t>}//</a:t>
            </a:r>
            <a:r>
              <a:rPr lang="es-MX" sz="2000" err="1">
                <a:latin typeface="MoolBoran" panose="020B0100010101010101" pitchFamily="34" charset="0"/>
                <a:cs typeface="MoolBoran" panose="020B0100010101010101" pitchFamily="34" charset="0"/>
              </a:rPr>
              <a:t>While</a:t>
            </a:r>
            <a:endParaRPr lang="es-MX" sz="2000">
              <a:latin typeface="MoolBoran" panose="020B0100010101010101" pitchFamily="34" charset="0"/>
              <a:cs typeface="MoolBoran" panose="020B0100010101010101" pitchFamily="34" charset="0"/>
            </a:endParaRPr>
          </a:p>
          <a:p>
            <a:pPr marL="0" indent="0">
              <a:lnSpc>
                <a:spcPct val="110000"/>
              </a:lnSpc>
              <a:buNone/>
            </a:pPr>
            <a:endParaRPr lang="es-MX">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940227829"/>
      </p:ext>
    </p:extLst>
  </p:cSld>
  <p:clrMapOvr>
    <a:overrideClrMapping bg1="dk1" tx1="lt1" bg2="dk2" tx2="lt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188913"/>
            <a:ext cx="2917825" cy="587375"/>
          </a:xfrm>
        </p:spPr>
        <p:txBody>
          <a:bodyPr>
            <a:normAutofit/>
          </a:bodyPr>
          <a:lstStyle/>
          <a:p>
            <a:r>
              <a:rPr lang="es-MX" dirty="0"/>
              <a:t>Servidor (4/4)</a:t>
            </a:r>
          </a:p>
        </p:txBody>
      </p:sp>
      <p:sp>
        <p:nvSpPr>
          <p:cNvPr id="3" name="2 Marcador de contenido"/>
          <p:cNvSpPr>
            <a:spLocks noGrp="1"/>
          </p:cNvSpPr>
          <p:nvPr>
            <p:ph idx="4294967295"/>
          </p:nvPr>
        </p:nvSpPr>
        <p:spPr>
          <a:xfrm>
            <a:off x="250825" y="981075"/>
            <a:ext cx="8893175" cy="5111750"/>
          </a:xfrm>
        </p:spPr>
        <p:txBody>
          <a:bodyPr>
            <a:normAutofit fontScale="92500" lnSpcReduction="10000"/>
          </a:bodyPr>
          <a:lstStyle/>
          <a:p>
            <a:pPr>
              <a:lnSpc>
                <a:spcPct val="110000"/>
              </a:lnSpc>
            </a:pPr>
            <a:r>
              <a:rPr lang="es-MX" sz="2400" dirty="0"/>
              <a:t>Cerramos los flujos, el socket y el resto del programa.</a:t>
            </a:r>
          </a:p>
          <a:p>
            <a:pPr marL="800100" lvl="2" indent="0">
              <a:lnSpc>
                <a:spcPct val="110000"/>
              </a:lnSpc>
              <a:buNone/>
            </a:pP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a:t>
            </a:r>
            <a:r>
              <a:rPr lang="es-MX" sz="2400" dirty="0">
                <a:latin typeface="MoolBoran" panose="020B0100010101010101" pitchFamily="34" charset="0"/>
                <a:cs typeface="MoolBoran" panose="020B0100010101010101" pitchFamily="34" charset="0"/>
              </a:rPr>
              <a:t>("\n\</a:t>
            </a:r>
            <a:r>
              <a:rPr lang="es-MX" sz="2400" dirty="0" err="1">
                <a:latin typeface="MoolBoran" panose="020B0100010101010101" pitchFamily="34" charset="0"/>
                <a:cs typeface="MoolBoran" panose="020B0100010101010101" pitchFamily="34" charset="0"/>
              </a:rPr>
              <a:t>nArchivo</a:t>
            </a:r>
            <a:r>
              <a:rPr lang="es-MX" sz="2400" dirty="0">
                <a:latin typeface="MoolBoran" panose="020B0100010101010101" pitchFamily="34" charset="0"/>
                <a:cs typeface="MoolBoran" panose="020B0100010101010101" pitchFamily="34" charset="0"/>
              </a:rPr>
              <a:t> recibido.\n");</a:t>
            </a:r>
            <a:endParaRPr lang="es-MX" sz="2400" dirty="0"/>
          </a:p>
          <a:p>
            <a:pPr marL="9144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dos.close</a:t>
            </a:r>
            <a:r>
              <a:rPr lang="es-MX" sz="2400" dirty="0">
                <a:latin typeface="MoolBoran" panose="020B0100010101010101" pitchFamily="34" charset="0"/>
                <a:cs typeface="MoolBoran" panose="020B0100010101010101" pitchFamily="34" charset="0"/>
              </a:rPr>
              <a:t>();</a:t>
            </a:r>
          </a:p>
          <a:p>
            <a:pPr marL="9144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dis.close</a:t>
            </a:r>
            <a:r>
              <a:rPr lang="es-MX" sz="2400" dirty="0">
                <a:latin typeface="MoolBoran" panose="020B0100010101010101" pitchFamily="34" charset="0"/>
                <a:cs typeface="MoolBoran" panose="020B0100010101010101" pitchFamily="34" charset="0"/>
              </a:rPr>
              <a:t>();</a:t>
            </a:r>
          </a:p>
          <a:p>
            <a:pPr marL="9144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cl.close</a:t>
            </a:r>
            <a:r>
              <a:rPr lang="es-MX" sz="2400" dirty="0">
                <a:latin typeface="MoolBoran" panose="020B0100010101010101" pitchFamily="34" charset="0"/>
                <a:cs typeface="MoolBoran" panose="020B0100010101010101" pitchFamily="34" charset="0"/>
              </a:rPr>
              <a:t>();</a:t>
            </a:r>
          </a:p>
          <a:p>
            <a:pPr marL="914400" lvl="2" indent="0">
              <a:lnSpc>
                <a:spcPct val="110000"/>
              </a:lnSpc>
              <a:buNone/>
            </a:pPr>
            <a:r>
              <a:rPr lang="es-MX" sz="2400" dirty="0">
                <a:latin typeface="MoolBoran" panose="020B0100010101010101" pitchFamily="34" charset="0"/>
                <a:cs typeface="MoolBoran" panose="020B0100010101010101" pitchFamily="34" charset="0"/>
              </a:rPr>
              <a:t>            }</a:t>
            </a:r>
          </a:p>
          <a:p>
            <a:pPr marL="914400" lvl="2" indent="0">
              <a:lnSpc>
                <a:spcPct val="110000"/>
              </a:lnSpc>
              <a:buNone/>
            </a:pPr>
            <a:r>
              <a:rPr lang="es-MX" sz="2400" dirty="0">
                <a:latin typeface="MoolBoran" panose="020B0100010101010101" pitchFamily="34" charset="0"/>
                <a:cs typeface="MoolBoran" panose="020B0100010101010101" pitchFamily="34" charset="0"/>
              </a:rPr>
              <a:t>        }catch(</a:t>
            </a:r>
            <a:r>
              <a:rPr lang="es-MX" sz="2400" dirty="0" err="1">
                <a:latin typeface="MoolBoran" panose="020B0100010101010101" pitchFamily="34" charset="0"/>
                <a:cs typeface="MoolBoran" panose="020B0100010101010101" pitchFamily="34" charset="0"/>
              </a:rPr>
              <a:t>Exception</a:t>
            </a:r>
            <a:r>
              <a:rPr lang="es-MX" sz="2400" dirty="0">
                <a:latin typeface="MoolBoran" panose="020B0100010101010101" pitchFamily="34" charset="0"/>
                <a:cs typeface="MoolBoran" panose="020B0100010101010101" pitchFamily="34" charset="0"/>
              </a:rPr>
              <a:t> e){</a:t>
            </a:r>
          </a:p>
          <a:p>
            <a:pPr marL="9144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e.printStackTrace</a:t>
            </a:r>
            <a:r>
              <a:rPr lang="es-MX" sz="2400" dirty="0">
                <a:latin typeface="MoolBoran" panose="020B0100010101010101" pitchFamily="34" charset="0"/>
                <a:cs typeface="MoolBoran" panose="020B0100010101010101" pitchFamily="34" charset="0"/>
              </a:rPr>
              <a:t>();</a:t>
            </a:r>
          </a:p>
          <a:p>
            <a:pPr marL="914400" lvl="2" indent="0">
              <a:lnSpc>
                <a:spcPct val="110000"/>
              </a:lnSpc>
              <a:buNone/>
            </a:pPr>
            <a:r>
              <a:rPr lang="es-MX" sz="2400" dirty="0">
                <a:latin typeface="MoolBoran" panose="020B0100010101010101" pitchFamily="34" charset="0"/>
                <a:cs typeface="MoolBoran" panose="020B0100010101010101" pitchFamily="34" charset="0"/>
              </a:rPr>
              <a:t>        }//catch</a:t>
            </a:r>
          </a:p>
          <a:p>
            <a:pPr marL="914400" lvl="2" indent="0">
              <a:lnSpc>
                <a:spcPct val="110000"/>
              </a:lnSpc>
              <a:buNone/>
            </a:pPr>
            <a:r>
              <a:rPr lang="es-MX" sz="2400" dirty="0">
                <a:latin typeface="MoolBoran" panose="020B0100010101010101" pitchFamily="34" charset="0"/>
                <a:cs typeface="MoolBoran" panose="020B0100010101010101" pitchFamily="34" charset="0"/>
              </a:rPr>
              <a:t>    }</a:t>
            </a:r>
          </a:p>
          <a:p>
            <a:pPr marL="914400" lvl="2" indent="0">
              <a:lnSpc>
                <a:spcPct val="110000"/>
              </a:lnSpc>
              <a:buNone/>
            </a:pPr>
            <a:r>
              <a:rPr lang="es-MX" sz="24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1006948240"/>
      </p:ext>
    </p:extLst>
  </p:cSld>
  <p:clrMapOvr>
    <a:overrideClrMapping bg1="dk1" tx1="lt1" bg2="dk2" tx2="lt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Tarea</a:t>
            </a:r>
          </a:p>
        </p:txBody>
      </p:sp>
      <p:sp>
        <p:nvSpPr>
          <p:cNvPr id="3" name="2 Marcador de contenido"/>
          <p:cNvSpPr>
            <a:spLocks noGrp="1"/>
          </p:cNvSpPr>
          <p:nvPr>
            <p:ph idx="1"/>
          </p:nvPr>
        </p:nvSpPr>
        <p:spPr/>
        <p:txBody>
          <a:bodyPr>
            <a:normAutofit/>
          </a:bodyPr>
          <a:lstStyle/>
          <a:p>
            <a:r>
              <a:rPr lang="es-MX" sz="2800" dirty="0"/>
              <a:t>Modificar el archivo anterior para que permita el envío de múltiples archivos.</a:t>
            </a:r>
          </a:p>
        </p:txBody>
      </p:sp>
    </p:spTree>
    <p:extLst>
      <p:ext uri="{BB962C8B-B14F-4D97-AF65-F5344CB8AC3E}">
        <p14:creationId xmlns:p14="http://schemas.microsoft.com/office/powerpoint/2010/main" val="373515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3200" dirty="0"/>
              <a:t>Full </a:t>
            </a:r>
            <a:r>
              <a:rPr lang="es-ES" sz="3200" dirty="0" err="1"/>
              <a:t>Duplex</a:t>
            </a:r>
            <a:endParaRPr lang="es-ES" sz="3200" dirty="0"/>
          </a:p>
          <a:p>
            <a:pPr lvl="1">
              <a:lnSpc>
                <a:spcPct val="90000"/>
              </a:lnSpc>
            </a:pPr>
            <a:r>
              <a:rPr lang="es-ES" sz="2400" dirty="0"/>
              <a:t>Con la tecnología adecuada de la capa de Interfaz de Red, la terminal podría transmitir y recibir datos al mismo tiempo.</a:t>
            </a:r>
          </a:p>
          <a:p>
            <a:pPr lvl="1">
              <a:lnSpc>
                <a:spcPct val="90000"/>
              </a:lnSpc>
            </a:pPr>
            <a:r>
              <a:rPr lang="es-ES" sz="2400" dirty="0"/>
              <a:t>El encabezado TCP contiene el número de secuencia de los datos de salida y un reconocimiento de los datos de entrada.</a:t>
            </a:r>
          </a:p>
          <a:p>
            <a:endParaRPr lang="es-MX" sz="3200" dirty="0"/>
          </a:p>
        </p:txBody>
      </p:sp>
    </p:spTree>
    <p:extLst>
      <p:ext uri="{BB962C8B-B14F-4D97-AF65-F5344CB8AC3E}">
        <p14:creationId xmlns:p14="http://schemas.microsoft.com/office/powerpoint/2010/main" val="25004768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Sockets en C</a:t>
            </a:r>
          </a:p>
        </p:txBody>
      </p:sp>
      <p:sp>
        <p:nvSpPr>
          <p:cNvPr id="3" name="2 Subtítulo"/>
          <p:cNvSpPr>
            <a:spLocks noGrp="1"/>
          </p:cNvSpPr>
          <p:nvPr>
            <p:ph type="subTitle" idx="1"/>
          </p:nvPr>
        </p:nvSpPr>
        <p:spPr/>
        <p:txBody>
          <a:bodyPr/>
          <a:lstStyle/>
          <a:p>
            <a:r>
              <a:rPr lang="es-MX" dirty="0"/>
              <a:t>Sockets bloqueantes</a:t>
            </a:r>
          </a:p>
        </p:txBody>
      </p:sp>
    </p:spTree>
    <p:extLst>
      <p:ext uri="{BB962C8B-B14F-4D97-AF65-F5344CB8AC3E}">
        <p14:creationId xmlns:p14="http://schemas.microsoft.com/office/powerpoint/2010/main" val="2420891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Cliente de eco</a:t>
            </a:r>
          </a:p>
        </p:txBody>
      </p:sp>
      <p:sp>
        <p:nvSpPr>
          <p:cNvPr id="3" name="2 Marcador de contenido"/>
          <p:cNvSpPr>
            <a:spLocks noGrp="1"/>
          </p:cNvSpPr>
          <p:nvPr>
            <p:ph idx="1"/>
          </p:nvPr>
        </p:nvSpPr>
        <p:spPr>
          <a:xfrm>
            <a:off x="1443491" y="2015733"/>
            <a:ext cx="6571343" cy="4037747"/>
          </a:xfrm>
        </p:spPr>
        <p:txBody>
          <a:bodyPr>
            <a:normAutofit lnSpcReduction="10000"/>
          </a:bodyPr>
          <a:lstStyle/>
          <a:p>
            <a:r>
              <a:rPr lang="es-MX" dirty="0"/>
              <a:t>Crea un socket de flujo usando </a:t>
            </a:r>
            <a:r>
              <a:rPr lang="es-MX" sz="4000" dirty="0">
                <a:latin typeface="MoolBoran" panose="020B0100010101010101" pitchFamily="34" charset="0"/>
                <a:cs typeface="MoolBoran" panose="020B0100010101010101" pitchFamily="34" charset="0"/>
              </a:rPr>
              <a:t>socket().</a:t>
            </a:r>
          </a:p>
          <a:p>
            <a:r>
              <a:rPr lang="es-MX" dirty="0"/>
              <a:t>Establece la conexión usando</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connect</a:t>
            </a:r>
            <a:r>
              <a:rPr lang="es-MX" sz="4000" dirty="0">
                <a:latin typeface="MoolBoran" panose="020B0100010101010101" pitchFamily="34" charset="0"/>
                <a:cs typeface="MoolBoran" panose="020B0100010101010101" pitchFamily="34" charset="0"/>
              </a:rPr>
              <a:t>().</a:t>
            </a:r>
          </a:p>
          <a:p>
            <a:r>
              <a:rPr lang="es-MX" dirty="0"/>
              <a:t>Envía un mensaje empleado </a:t>
            </a:r>
            <a:r>
              <a:rPr lang="es-MX" sz="4000" dirty="0" err="1">
                <a:latin typeface="MoolBoran" panose="020B0100010101010101" pitchFamily="34" charset="0"/>
                <a:cs typeface="MoolBoran" panose="020B0100010101010101" pitchFamily="34" charset="0"/>
              </a:rPr>
              <a:t>send</a:t>
            </a:r>
            <a:r>
              <a:rPr lang="es-MX" sz="4000" dirty="0">
                <a:latin typeface="MoolBoran" panose="020B0100010101010101" pitchFamily="34" charset="0"/>
                <a:cs typeface="MoolBoran" panose="020B0100010101010101" pitchFamily="34" charset="0"/>
              </a:rPr>
              <a:t>().</a:t>
            </a:r>
          </a:p>
          <a:p>
            <a:r>
              <a:rPr lang="es-MX" dirty="0"/>
              <a:t>Recibe una respuesta con </a:t>
            </a:r>
            <a:r>
              <a:rPr lang="es-MX" sz="4000" dirty="0" err="1">
                <a:latin typeface="MoolBoran" panose="020B0100010101010101" pitchFamily="34" charset="0"/>
                <a:cs typeface="MoolBoran" panose="020B0100010101010101" pitchFamily="34" charset="0"/>
              </a:rPr>
              <a:t>recv</a:t>
            </a:r>
            <a:r>
              <a:rPr lang="es-MX" sz="4000" dirty="0">
                <a:latin typeface="MoolBoran" panose="020B0100010101010101" pitchFamily="34" charset="0"/>
                <a:cs typeface="MoolBoran" panose="020B0100010101010101" pitchFamily="34" charset="0"/>
              </a:rPr>
              <a:t>().</a:t>
            </a:r>
          </a:p>
          <a:p>
            <a:r>
              <a:rPr lang="es-MX" dirty="0"/>
              <a:t>Cierra la conexión usando </a:t>
            </a:r>
            <a:r>
              <a:rPr lang="es-MX" sz="4000" dirty="0" err="1">
                <a:latin typeface="MoolBoran" panose="020B0100010101010101" pitchFamily="34" charset="0"/>
                <a:cs typeface="MoolBoran" panose="020B0100010101010101" pitchFamily="34" charset="0"/>
              </a:rPr>
              <a:t>close</a:t>
            </a:r>
            <a:r>
              <a:rPr lang="es-MX" sz="40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5869747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17525" y="260350"/>
            <a:ext cx="8626475" cy="587375"/>
          </a:xfrm>
        </p:spPr>
        <p:txBody>
          <a:bodyPr>
            <a:normAutofit/>
          </a:bodyPr>
          <a:lstStyle/>
          <a:p>
            <a:r>
              <a:rPr lang="es-MX" sz="2800" dirty="0"/>
              <a:t>Cliente de eco Biblioteca </a:t>
            </a:r>
            <a:r>
              <a:rPr lang="es-MX" sz="2800" dirty="0" err="1">
                <a:latin typeface="Abadi" panose="020B0604020202020204" pitchFamily="34" charset="0"/>
              </a:rPr>
              <a:t>MensajeError.h</a:t>
            </a:r>
            <a:endParaRPr lang="es-MX" sz="2800" dirty="0">
              <a:latin typeface="Abadi" panose="020B0604020202020204" pitchFamily="34" charset="0"/>
            </a:endParaRPr>
          </a:p>
        </p:txBody>
      </p:sp>
      <p:sp>
        <p:nvSpPr>
          <p:cNvPr id="3" name="2 Marcador de contenido"/>
          <p:cNvSpPr>
            <a:spLocks noGrp="1"/>
          </p:cNvSpPr>
          <p:nvPr>
            <p:ph idx="4294967295"/>
          </p:nvPr>
        </p:nvSpPr>
        <p:spPr>
          <a:xfrm>
            <a:off x="684213" y="981075"/>
            <a:ext cx="8459787" cy="5111750"/>
          </a:xfrm>
        </p:spPr>
        <p:txBody>
          <a:bodyPr>
            <a:normAutofit/>
          </a:bodyPr>
          <a:lstStyle/>
          <a:p>
            <a:pPr marL="0" indent="0">
              <a:lnSpc>
                <a:spcPct val="110000"/>
              </a:lnSpc>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stdio.h</a:t>
            </a:r>
            <a:r>
              <a:rPr lang="es-MX" dirty="0">
                <a:latin typeface="MoolBoran" panose="020B0100010101010101" pitchFamily="34" charset="0"/>
                <a:cs typeface="MoolBoran" panose="020B0100010101010101" pitchFamily="34" charset="0"/>
              </a:rPr>
              <a:t>&gt;</a:t>
            </a:r>
          </a:p>
          <a:p>
            <a:pPr marL="0" indent="0">
              <a:lnSpc>
                <a:spcPct val="110000"/>
              </a:lnSpc>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stdlib.h</a:t>
            </a:r>
            <a:r>
              <a:rPr lang="es-MX" dirty="0">
                <a:latin typeface="MoolBoran" panose="020B0100010101010101" pitchFamily="34" charset="0"/>
                <a:cs typeface="MoolBoran" panose="020B0100010101010101" pitchFamily="34" charset="0"/>
              </a:rPr>
              <a:t>&gt;</a:t>
            </a:r>
          </a:p>
          <a:p>
            <a:pPr marL="0" indent="0">
              <a:lnSpc>
                <a:spcPct val="110000"/>
              </a:lnSpc>
              <a:buNone/>
            </a:pPr>
            <a:r>
              <a:rPr lang="es-MX" dirty="0" err="1">
                <a:latin typeface="MoolBoran" panose="020B0100010101010101" pitchFamily="34" charset="0"/>
                <a:cs typeface="MoolBoran" panose="020B0100010101010101" pitchFamily="34" charset="0"/>
              </a:rPr>
              <a:t>void</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mensajeFinalError</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const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char</a:t>
            </a:r>
            <a:r>
              <a:rPr lang="es-MX" dirty="0">
                <a:latin typeface="MoolBoran" panose="020B0100010101010101" pitchFamily="34" charset="0"/>
                <a:cs typeface="MoolBoran" panose="020B0100010101010101" pitchFamily="34" charset="0"/>
              </a:rPr>
              <a:t> *mensaje){</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fputs</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mensaje,stderr</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fputc</a:t>
            </a:r>
            <a:r>
              <a:rPr lang="es-MX" dirty="0">
                <a:latin typeface="MoolBoran" panose="020B0100010101010101" pitchFamily="34" charset="0"/>
                <a:cs typeface="MoolBoran" panose="020B0100010101010101" pitchFamily="34" charset="0"/>
              </a:rPr>
              <a:t>('\n',</a:t>
            </a:r>
            <a:r>
              <a:rPr lang="es-MX" dirty="0" err="1">
                <a:latin typeface="MoolBoran" panose="020B0100010101010101" pitchFamily="34" charset="0"/>
                <a:cs typeface="MoolBoran" panose="020B0100010101010101" pitchFamily="34" charset="0"/>
              </a:rPr>
              <a:t>stderr</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exit</a:t>
            </a:r>
            <a:r>
              <a:rPr lang="es-MX" dirty="0">
                <a:latin typeface="MoolBoran" panose="020B0100010101010101" pitchFamily="34" charset="0"/>
                <a:cs typeface="MoolBoran" panose="020B0100010101010101" pitchFamily="34" charset="0"/>
              </a:rPr>
              <a:t>(1);</a:t>
            </a:r>
          </a:p>
          <a:p>
            <a:pPr marL="0" indent="0">
              <a:lnSpc>
                <a:spcPct val="110000"/>
              </a:lnSpc>
              <a:buNone/>
            </a:pP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err="1">
                <a:latin typeface="MoolBoran" panose="020B0100010101010101" pitchFamily="34" charset="0"/>
                <a:cs typeface="MoolBoran" panose="020B0100010101010101" pitchFamily="34" charset="0"/>
              </a:rPr>
              <a:t>void</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mensajeFinalSistema</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const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char</a:t>
            </a:r>
            <a:r>
              <a:rPr lang="es-MX" dirty="0">
                <a:latin typeface="MoolBoran" panose="020B0100010101010101" pitchFamily="34" charset="0"/>
                <a:cs typeface="MoolBoran" panose="020B0100010101010101" pitchFamily="34" charset="0"/>
              </a:rPr>
              <a:t> *mensaje){</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perror</a:t>
            </a:r>
            <a:r>
              <a:rPr lang="es-MX" dirty="0">
                <a:latin typeface="MoolBoran" panose="020B0100010101010101" pitchFamily="34" charset="0"/>
                <a:cs typeface="MoolBoran" panose="020B0100010101010101" pitchFamily="34" charset="0"/>
              </a:rPr>
              <a:t>(mensaje);</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exit</a:t>
            </a:r>
            <a:r>
              <a:rPr lang="es-MX" dirty="0">
                <a:latin typeface="MoolBoran" panose="020B0100010101010101" pitchFamily="34" charset="0"/>
                <a:cs typeface="MoolBoran" panose="020B0100010101010101" pitchFamily="34" charset="0"/>
              </a:rPr>
              <a:t>(1);</a:t>
            </a:r>
          </a:p>
          <a:p>
            <a:pPr marL="0" indent="0">
              <a:lnSpc>
                <a:spcPct val="110000"/>
              </a:lnSpc>
              <a:buNone/>
            </a:pPr>
            <a:r>
              <a:rPr lang="es-MX"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4275232846"/>
      </p:ext>
    </p:extLst>
  </p:cSld>
  <p:clrMapOvr>
    <a:overrideClrMapping bg1="dk1" tx1="lt1" bg2="dk2" tx2="lt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60350"/>
            <a:ext cx="6392863" cy="823913"/>
          </a:xfrm>
        </p:spPr>
        <p:txBody>
          <a:bodyPr>
            <a:normAutofit fontScale="90000"/>
          </a:bodyPr>
          <a:lstStyle/>
          <a:p>
            <a:r>
              <a:rPr lang="es-MX" sz="2800" dirty="0"/>
              <a:t>Cliente de eco (1/7)</a:t>
            </a:r>
            <a:br>
              <a:rPr lang="es-MX" sz="2800" dirty="0"/>
            </a:br>
            <a:r>
              <a:rPr lang="es-MX" sz="2800" dirty="0"/>
              <a:t>Segmento #</a:t>
            </a:r>
            <a:r>
              <a:rPr lang="es-MX" sz="2800" dirty="0" err="1"/>
              <a:t>include</a:t>
            </a:r>
            <a:r>
              <a:rPr lang="es-MX" sz="2800" dirty="0"/>
              <a:t> y análisis inicial</a:t>
            </a:r>
            <a:endParaRPr lang="es-MX" sz="2800" dirty="0">
              <a:latin typeface="Abadi" panose="020B0604020202020204" pitchFamily="34" charset="0"/>
            </a:endParaRPr>
          </a:p>
        </p:txBody>
      </p:sp>
      <p:sp>
        <p:nvSpPr>
          <p:cNvPr id="3" name="2 Marcador de contenido"/>
          <p:cNvSpPr>
            <a:spLocks noGrp="1"/>
          </p:cNvSpPr>
          <p:nvPr>
            <p:ph sz="half" idx="4294967295"/>
          </p:nvPr>
        </p:nvSpPr>
        <p:spPr>
          <a:xfrm>
            <a:off x="0" y="1084263"/>
            <a:ext cx="2879725" cy="4648200"/>
          </a:xfrm>
        </p:spPr>
        <p:txBody>
          <a:bodyPr>
            <a:normAutofit/>
          </a:bodyPr>
          <a:lstStyle/>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stdio.h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stdlib.h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string.h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unistd.h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sys</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types.h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netinet</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&lt;arpa/</a:t>
            </a:r>
            <a:r>
              <a:rPr lang="es-MX" dirty="0" err="1">
                <a:latin typeface="MoolBoran" panose="020B0100010101010101" pitchFamily="34" charset="0"/>
                <a:cs typeface="MoolBoran" panose="020B0100010101010101" pitchFamily="34" charset="0"/>
              </a:rPr>
              <a:t>inet.h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MensajeError.h</a:t>
            </a:r>
            <a:r>
              <a:rPr lang="es-MX" dirty="0">
                <a:latin typeface="MoolBoran" panose="020B0100010101010101" pitchFamily="34" charset="0"/>
                <a:cs typeface="MoolBoran" panose="020B0100010101010101" pitchFamily="34" charset="0"/>
              </a:rPr>
              <a:t>"</a:t>
            </a:r>
          </a:p>
          <a:p>
            <a:pPr marL="0" indent="0">
              <a:buNone/>
            </a:pPr>
            <a:r>
              <a:rPr lang="es-MX" dirty="0">
                <a:latin typeface="MoolBoran" panose="020B0100010101010101" pitchFamily="34" charset="0"/>
                <a:cs typeface="MoolBoran" panose="020B0100010101010101" pitchFamily="34" charset="0"/>
              </a:rPr>
              <a:t>#define TAMBUFER 2000</a:t>
            </a:r>
          </a:p>
        </p:txBody>
      </p:sp>
      <p:sp>
        <p:nvSpPr>
          <p:cNvPr id="4" name="Marcador de contenido 3">
            <a:extLst>
              <a:ext uri="{FF2B5EF4-FFF2-40B4-BE49-F238E27FC236}">
                <a16:creationId xmlns:a16="http://schemas.microsoft.com/office/drawing/2014/main" id="{6ED34148-4F66-4525-9749-96C65FD1CE4E}"/>
              </a:ext>
            </a:extLst>
          </p:cNvPr>
          <p:cNvSpPr>
            <a:spLocks noGrp="1"/>
          </p:cNvSpPr>
          <p:nvPr>
            <p:ph sz="half" idx="4294967295"/>
          </p:nvPr>
        </p:nvSpPr>
        <p:spPr>
          <a:xfrm>
            <a:off x="3167063" y="1084263"/>
            <a:ext cx="5976937" cy="5008562"/>
          </a:xfrm>
        </p:spPr>
        <p:txBody>
          <a:bodyPr>
            <a:normAutofit/>
          </a:bodyPr>
          <a:lstStyle/>
          <a:p>
            <a:pPr marL="0" indent="0">
              <a:buNone/>
            </a:pPr>
            <a:r>
              <a:rPr lang="es-MX" dirty="0" err="1">
                <a:latin typeface="MoolBoran" panose="020B0100010101010101" pitchFamily="34" charset="0"/>
                <a:cs typeface="MoolBoran" panose="020B0100010101010101" pitchFamily="34" charset="0"/>
              </a:rPr>
              <a:t>int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main</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argc</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char</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argv</a:t>
            </a:r>
            <a:r>
              <a:rPr lang="es-MX" dirty="0">
                <a:latin typeface="MoolBoran" panose="020B0100010101010101" pitchFamily="34" charset="0"/>
                <a:cs typeface="MoolBoran" panose="020B0100010101010101" pitchFamily="34" charset="0"/>
              </a:rPr>
              <a:t>) {</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if</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argc</a:t>
            </a:r>
            <a:r>
              <a:rPr lang="es-MX" dirty="0">
                <a:latin typeface="MoolBoran" panose="020B0100010101010101" pitchFamily="34" charset="0"/>
                <a:cs typeface="MoolBoran" panose="020B0100010101010101" pitchFamily="34" charset="0"/>
              </a:rPr>
              <a:t> &lt; 3|| </a:t>
            </a:r>
            <a:r>
              <a:rPr lang="es-MX" dirty="0" err="1">
                <a:latin typeface="MoolBoran" panose="020B0100010101010101" pitchFamily="34" charset="0"/>
                <a:cs typeface="MoolBoran" panose="020B0100010101010101" pitchFamily="34" charset="0"/>
              </a:rPr>
              <a:t>argc</a:t>
            </a:r>
            <a:r>
              <a:rPr lang="es-MX" dirty="0">
                <a:latin typeface="MoolBoran" panose="020B0100010101010101" pitchFamily="34" charset="0"/>
                <a:cs typeface="MoolBoran" panose="020B0100010101010101" pitchFamily="34" charset="0"/>
              </a:rPr>
              <a:t> &gt;4)</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mensajeFinalError</a:t>
            </a:r>
            <a:r>
              <a:rPr lang="es-MX" dirty="0">
                <a:latin typeface="MoolBoran" panose="020B0100010101010101" pitchFamily="34" charset="0"/>
                <a:cs typeface="MoolBoran" panose="020B0100010101010101" pitchFamily="34" charset="0"/>
              </a:rPr>
              <a:t>(</a:t>
            </a:r>
          </a:p>
          <a:p>
            <a:pPr marL="0" indent="0">
              <a:buNone/>
            </a:pPr>
            <a:r>
              <a:rPr lang="es-MX" dirty="0">
                <a:latin typeface="MoolBoran" panose="020B0100010101010101" pitchFamily="34" charset="0"/>
                <a:cs typeface="MoolBoran" panose="020B0100010101010101" pitchFamily="34" charset="0"/>
              </a:rPr>
              <a:t>            "Uso: </a:t>
            </a:r>
            <a:r>
              <a:rPr lang="es-MX" dirty="0" err="1">
                <a:latin typeface="MoolBoran" panose="020B0100010101010101" pitchFamily="34" charset="0"/>
                <a:cs typeface="MoolBoran" panose="020B0100010101010101" pitchFamily="34" charset="0"/>
              </a:rPr>
              <a:t>EcoTCPCliente</a:t>
            </a:r>
            <a:r>
              <a:rPr lang="es-MX" dirty="0">
                <a:latin typeface="MoolBoran" panose="020B0100010101010101" pitchFamily="34" charset="0"/>
                <a:cs typeface="MoolBoran" panose="020B0100010101010101" pitchFamily="34" charset="0"/>
              </a:rPr>
              <a:t> &lt;Dirección del servidor&gt; &lt;Palabra de eco&gt; [&lt;Puerto&gt;]");</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char</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servIP</a:t>
            </a:r>
            <a:r>
              <a:rPr lang="es-MX" dirty="0">
                <a:latin typeface="MoolBoran" panose="020B0100010101010101" pitchFamily="34" charset="0"/>
                <a:cs typeface="MoolBoran" panose="020B0100010101010101" pitchFamily="34" charset="0"/>
              </a:rPr>
              <a:t> = </a:t>
            </a:r>
            <a:r>
              <a:rPr lang="es-MX" dirty="0" err="1">
                <a:latin typeface="MoolBoran" panose="020B0100010101010101" pitchFamily="34" charset="0"/>
                <a:cs typeface="MoolBoran" panose="020B0100010101010101" pitchFamily="34" charset="0"/>
              </a:rPr>
              <a:t>argv</a:t>
            </a:r>
            <a:r>
              <a:rPr lang="es-MX" dirty="0">
                <a:latin typeface="MoolBoran" panose="020B0100010101010101" pitchFamily="34" charset="0"/>
                <a:cs typeface="MoolBoran" panose="020B0100010101010101" pitchFamily="34" charset="0"/>
              </a:rPr>
              <a:t>[1];</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char</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cadenaEco</a:t>
            </a:r>
            <a:r>
              <a:rPr lang="es-MX" dirty="0">
                <a:latin typeface="MoolBoran" panose="020B0100010101010101" pitchFamily="34" charset="0"/>
                <a:cs typeface="MoolBoran" panose="020B0100010101010101" pitchFamily="34" charset="0"/>
              </a:rPr>
              <a:t> = </a:t>
            </a:r>
            <a:r>
              <a:rPr lang="es-MX" dirty="0" err="1">
                <a:latin typeface="MoolBoran" panose="020B0100010101010101" pitchFamily="34" charset="0"/>
                <a:cs typeface="MoolBoran" panose="020B0100010101010101" pitchFamily="34" charset="0"/>
              </a:rPr>
              <a:t>argv</a:t>
            </a:r>
            <a:r>
              <a:rPr lang="es-MX" dirty="0">
                <a:latin typeface="MoolBoran" panose="020B0100010101010101" pitchFamily="34" charset="0"/>
                <a:cs typeface="MoolBoran" panose="020B0100010101010101" pitchFamily="34" charset="0"/>
              </a:rPr>
              <a:t>[2];</a:t>
            </a:r>
          </a:p>
          <a:p>
            <a:pPr marL="0" indent="0">
              <a:buNone/>
            </a:pPr>
            <a:r>
              <a:rPr lang="es-MX" dirty="0">
                <a:latin typeface="MoolBoran" panose="020B0100010101010101" pitchFamily="34" charset="0"/>
                <a:cs typeface="MoolBoran" panose="020B0100010101010101" pitchFamily="34" charset="0"/>
              </a:rPr>
              <a:t>        //Argumento opcional, se agrega por defecto</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in_port_t</a:t>
            </a:r>
            <a:r>
              <a:rPr lang="es-MX" dirty="0">
                <a:latin typeface="MoolBoran" panose="020B0100010101010101" pitchFamily="34" charset="0"/>
                <a:cs typeface="MoolBoran" panose="020B0100010101010101" pitchFamily="34" charset="0"/>
              </a:rPr>
              <a:t> puerto = (</a:t>
            </a:r>
            <a:r>
              <a:rPr lang="es-MX" dirty="0" err="1">
                <a:latin typeface="MoolBoran" panose="020B0100010101010101" pitchFamily="34" charset="0"/>
                <a:cs typeface="MoolBoran" panose="020B0100010101010101" pitchFamily="34" charset="0"/>
              </a:rPr>
              <a:t>argc</a:t>
            </a:r>
            <a:r>
              <a:rPr lang="es-MX" dirty="0">
                <a:latin typeface="MoolBoran" panose="020B0100010101010101" pitchFamily="34" charset="0"/>
                <a:cs typeface="MoolBoran" panose="020B0100010101010101" pitchFamily="34" charset="0"/>
              </a:rPr>
              <a:t> == 4) ? </a:t>
            </a:r>
            <a:r>
              <a:rPr lang="es-MX" dirty="0" err="1">
                <a:latin typeface="MoolBoran" panose="020B0100010101010101" pitchFamily="34" charset="0"/>
                <a:cs typeface="MoolBoran" panose="020B0100010101010101" pitchFamily="34" charset="0"/>
              </a:rPr>
              <a:t>atoi</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argv</a:t>
            </a:r>
            <a:r>
              <a:rPr lang="es-MX" dirty="0">
                <a:latin typeface="MoolBoran" panose="020B0100010101010101" pitchFamily="34" charset="0"/>
                <a:cs typeface="MoolBoran" panose="020B0100010101010101" pitchFamily="34" charset="0"/>
              </a:rPr>
              <a:t>[3]) : 7;</a:t>
            </a:r>
          </a:p>
          <a:p>
            <a:endParaRPr lang="es-MX" dirty="0"/>
          </a:p>
        </p:txBody>
      </p:sp>
    </p:spTree>
    <p:extLst>
      <p:ext uri="{BB962C8B-B14F-4D97-AF65-F5344CB8AC3E}">
        <p14:creationId xmlns:p14="http://schemas.microsoft.com/office/powerpoint/2010/main" val="2524537089"/>
      </p:ext>
    </p:extLst>
  </p:cSld>
  <p:clrMapOvr>
    <a:overrideClrMapping bg1="dk1" tx1="lt1" bg2="dk2" tx2="lt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Cliente de eco (2/7)</a:t>
            </a:r>
            <a:br>
              <a:rPr lang="es-MX" dirty="0"/>
            </a:br>
            <a:r>
              <a:rPr lang="es-MX" dirty="0"/>
              <a:t>Creación del socket de flujo</a:t>
            </a:r>
          </a:p>
        </p:txBody>
      </p:sp>
      <p:sp>
        <p:nvSpPr>
          <p:cNvPr id="3" name="2 Marcador de contenido"/>
          <p:cNvSpPr>
            <a:spLocks noGrp="1"/>
          </p:cNvSpPr>
          <p:nvPr>
            <p:ph idx="1"/>
          </p:nvPr>
        </p:nvSpPr>
        <p:spPr>
          <a:xfrm>
            <a:off x="1088684" y="2015732"/>
            <a:ext cx="7202456" cy="4221580"/>
          </a:xfrm>
        </p:spPr>
        <p:txBody>
          <a:bodyPr>
            <a:normAutofit/>
          </a:bodyPr>
          <a:lstStyle/>
          <a:p>
            <a:pPr marL="0" indent="0">
              <a:buNone/>
            </a:pPr>
            <a:r>
              <a:rPr lang="es-MX" sz="2800" dirty="0"/>
              <a:t>        </a:t>
            </a:r>
            <a:r>
              <a:rPr lang="es-MX" sz="2800" dirty="0">
                <a:latin typeface="MoolBoran" panose="020B0100010101010101" pitchFamily="34" charset="0"/>
                <a:cs typeface="MoolBoran" panose="020B0100010101010101" pitchFamily="34" charset="0"/>
              </a:rPr>
              <a:t>//Crea el socket del cliente TCP</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s = socket(AF_INET, SOCK_STREAM, IPPROTO_TCP);</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(s &lt;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("Error de apertura del conector");</a:t>
            </a:r>
          </a:p>
          <a:p>
            <a:pPr marL="0" indent="0">
              <a:buNone/>
            </a:pPr>
            <a:r>
              <a:rPr lang="es-MX" sz="2800" dirty="0">
                <a:latin typeface="MoolBoran" panose="020B0100010101010101" pitchFamily="34" charset="0"/>
                <a:cs typeface="MoolBoran" panose="020B0100010101010101" pitchFamily="34" charset="0"/>
              </a:rPr>
              <a:t>        }</a:t>
            </a:r>
          </a:p>
          <a:p>
            <a:pPr marL="0" indent="0">
              <a:buNone/>
            </a:pPr>
            <a:r>
              <a:rPr lang="es-MX" sz="2800" dirty="0"/>
              <a:t> </a:t>
            </a:r>
          </a:p>
        </p:txBody>
      </p:sp>
    </p:spTree>
    <p:extLst>
      <p:ext uri="{BB962C8B-B14F-4D97-AF65-F5344CB8AC3E}">
        <p14:creationId xmlns:p14="http://schemas.microsoft.com/office/powerpoint/2010/main" val="4054259578"/>
      </p:ext>
    </p:extLst>
  </p:cSld>
  <p:clrMapOvr>
    <a:overrideClrMapping bg1="dk1" tx1="lt1" bg2="dk2" tx2="lt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Prototipo socket()</a:t>
            </a:r>
          </a:p>
        </p:txBody>
      </p:sp>
      <p:sp>
        <p:nvSpPr>
          <p:cNvPr id="3" name="2 Marcador de contenido"/>
          <p:cNvSpPr>
            <a:spLocks noGrp="1"/>
          </p:cNvSpPr>
          <p:nvPr>
            <p:ph idx="1"/>
          </p:nvPr>
        </p:nvSpPr>
        <p:spPr/>
        <p:txBody>
          <a:bodyPr>
            <a:normAutofit/>
          </a:bodyPr>
          <a:lstStyle/>
          <a:p>
            <a:pPr marL="0" indent="0">
              <a:buNone/>
            </a:pP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include</a:t>
            </a:r>
            <a:r>
              <a:rPr lang="es-MX" sz="3200" dirty="0">
                <a:latin typeface="MoolBoran" panose="020B0100010101010101" pitchFamily="34" charset="0"/>
                <a:cs typeface="MoolBoran" panose="020B0100010101010101" pitchFamily="34" charset="0"/>
              </a:rPr>
              <a:t> &lt;</a:t>
            </a:r>
            <a:r>
              <a:rPr lang="es-MX" sz="3200" dirty="0" err="1">
                <a:latin typeface="MoolBoran" panose="020B0100010101010101" pitchFamily="34" charset="0"/>
                <a:cs typeface="MoolBoran" panose="020B0100010101010101" pitchFamily="34" charset="0"/>
              </a:rPr>
              <a:t>sys</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types.h</a:t>
            </a:r>
            <a:r>
              <a:rPr lang="es-MX" sz="3200" dirty="0">
                <a:latin typeface="MoolBoran" panose="020B0100010101010101" pitchFamily="34" charset="0"/>
                <a:cs typeface="MoolBoran" panose="020B0100010101010101" pitchFamily="34" charset="0"/>
              </a:rPr>
              <a:t>&gt;</a:t>
            </a:r>
          </a:p>
          <a:p>
            <a:pPr marL="0" indent="0">
              <a:buNone/>
            </a:pP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include</a:t>
            </a:r>
            <a:r>
              <a:rPr lang="es-MX" sz="3200" dirty="0">
                <a:latin typeface="MoolBoran" panose="020B0100010101010101" pitchFamily="34" charset="0"/>
                <a:cs typeface="MoolBoran" panose="020B0100010101010101" pitchFamily="34" charset="0"/>
              </a:rPr>
              <a:t> &lt;</a:t>
            </a:r>
            <a:r>
              <a:rPr lang="es-MX" sz="3200" dirty="0" err="1">
                <a:latin typeface="MoolBoran" panose="020B0100010101010101" pitchFamily="34" charset="0"/>
                <a:cs typeface="MoolBoran" panose="020B0100010101010101" pitchFamily="34" charset="0"/>
              </a:rPr>
              <a:t>sys</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socket.h</a:t>
            </a:r>
            <a:r>
              <a:rPr lang="es-MX" sz="3200" dirty="0">
                <a:latin typeface="MoolBoran" panose="020B0100010101010101" pitchFamily="34" charset="0"/>
                <a:cs typeface="MoolBoran" panose="020B0100010101010101" pitchFamily="34" charset="0"/>
              </a:rPr>
              <a:t>&gt;</a:t>
            </a:r>
          </a:p>
          <a:p>
            <a:pPr marL="0" indent="0">
              <a:buNone/>
            </a:pPr>
            <a:endParaRPr lang="es-MX" sz="3200" dirty="0">
              <a:latin typeface="MoolBoran" panose="020B0100010101010101" pitchFamily="34" charset="0"/>
              <a:cs typeface="MoolBoran" panose="020B0100010101010101" pitchFamily="34" charset="0"/>
            </a:endParaRPr>
          </a:p>
          <a:p>
            <a:pPr marL="0" indent="0">
              <a:buNone/>
            </a:pP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socket(</a:t>
            </a: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af</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type</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protocol</a:t>
            </a:r>
            <a:r>
              <a:rPr lang="es-MX" sz="32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67282948"/>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1 Título"/>
          <p:cNvSpPr>
            <a:spLocks noGrp="1"/>
          </p:cNvSpPr>
          <p:nvPr>
            <p:ph type="title"/>
          </p:nvPr>
        </p:nvSpPr>
        <p:spPr>
          <a:xfrm>
            <a:off x="1088685" y="804520"/>
            <a:ext cx="3132383" cy="1049235"/>
          </a:xfrm>
        </p:spPr>
        <p:txBody>
          <a:bodyPr>
            <a:normAutofit/>
          </a:bodyPr>
          <a:lstStyle/>
          <a:p>
            <a:r>
              <a:rPr lang="es-MX" sz="2700"/>
              <a:t>Familia de direcciones (1/2)</a:t>
            </a:r>
          </a:p>
        </p:txBody>
      </p:sp>
      <p:sp>
        <p:nvSpPr>
          <p:cNvPr id="45" name="Rectangle 4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8" name="Content Placeholder 37">
            <a:extLst>
              <a:ext uri="{FF2B5EF4-FFF2-40B4-BE49-F238E27FC236}">
                <a16:creationId xmlns:a16="http://schemas.microsoft.com/office/drawing/2014/main" id="{70310AE7-966B-4783-8BD7-616798DB2D28}"/>
              </a:ext>
            </a:extLst>
          </p:cNvPr>
          <p:cNvSpPr>
            <a:spLocks noGrp="1"/>
          </p:cNvSpPr>
          <p:nvPr>
            <p:ph idx="1"/>
          </p:nvPr>
        </p:nvSpPr>
        <p:spPr>
          <a:xfrm>
            <a:off x="1088685" y="2015732"/>
            <a:ext cx="3129159" cy="3450613"/>
          </a:xfrm>
        </p:spPr>
        <p:txBody>
          <a:bodyPr>
            <a:normAutofit/>
          </a:bodyPr>
          <a:lstStyle/>
          <a:p>
            <a:endParaRPr lang="en-US"/>
          </a:p>
        </p:txBody>
      </p:sp>
      <p:pic>
        <p:nvPicPr>
          <p:cNvPr id="47" name="Picture 4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49" name="Straight Connector 4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36" name="3 Marcador de contenido"/>
          <p:cNvGraphicFramePr>
            <a:graphicFrameLocks/>
          </p:cNvGraphicFramePr>
          <p:nvPr>
            <p:extLst>
              <p:ext uri="{D42A27DB-BD31-4B8C-83A1-F6EECF244321}">
                <p14:modId xmlns:p14="http://schemas.microsoft.com/office/powerpoint/2010/main" val="931278355"/>
              </p:ext>
            </p:extLst>
          </p:nvPr>
        </p:nvGraphicFramePr>
        <p:xfrm>
          <a:off x="2711834" y="2142996"/>
          <a:ext cx="3720332" cy="4659416"/>
        </p:xfrm>
        <a:graphic>
          <a:graphicData uri="http://schemas.openxmlformats.org/drawingml/2006/table">
            <a:tbl>
              <a:tblPr firstRow="1" bandRow="1">
                <a:tableStyleId>{5C22544A-7EE6-4342-B048-85BDC9FD1C3A}</a:tableStyleId>
              </a:tblPr>
              <a:tblGrid>
                <a:gridCol w="1216616">
                  <a:extLst>
                    <a:ext uri="{9D8B030D-6E8A-4147-A177-3AD203B41FA5}">
                      <a16:colId xmlns:a16="http://schemas.microsoft.com/office/drawing/2014/main" val="20000"/>
                    </a:ext>
                  </a:extLst>
                </a:gridCol>
                <a:gridCol w="2503716">
                  <a:extLst>
                    <a:ext uri="{9D8B030D-6E8A-4147-A177-3AD203B41FA5}">
                      <a16:colId xmlns:a16="http://schemas.microsoft.com/office/drawing/2014/main" val="20001"/>
                    </a:ext>
                  </a:extLst>
                </a:gridCol>
              </a:tblGrid>
              <a:tr h="206410">
                <a:tc>
                  <a:txBody>
                    <a:bodyPr/>
                    <a:lstStyle/>
                    <a:p>
                      <a:r>
                        <a:rPr lang="es-MX" sz="800"/>
                        <a:t>Familia</a:t>
                      </a:r>
                    </a:p>
                  </a:txBody>
                  <a:tcPr marL="43308" marR="43308" marT="27115" marB="27115"/>
                </a:tc>
                <a:tc>
                  <a:txBody>
                    <a:bodyPr/>
                    <a:lstStyle/>
                    <a:p>
                      <a:r>
                        <a:rPr lang="es-MX" sz="800"/>
                        <a:t>Descripción</a:t>
                      </a:r>
                    </a:p>
                  </a:txBody>
                  <a:tcPr marL="43308" marR="43308" marT="27115" marB="27115"/>
                </a:tc>
                <a:extLst>
                  <a:ext uri="{0D108BD9-81ED-4DB2-BD59-A6C34878D82A}">
                    <a16:rowId xmlns:a16="http://schemas.microsoft.com/office/drawing/2014/main" val="10000"/>
                  </a:ext>
                </a:extLst>
              </a:tr>
              <a:tr h="285908">
                <a:tc>
                  <a:txBody>
                    <a:bodyPr/>
                    <a:lstStyle/>
                    <a:p>
                      <a:r>
                        <a:rPr lang="es-MX" sz="1300"/>
                        <a:t>AF_LOCAL</a:t>
                      </a:r>
                    </a:p>
                  </a:txBody>
                  <a:tcPr marL="43308" marR="43308" marT="27115" marB="27115"/>
                </a:tc>
                <a:tc>
                  <a:txBody>
                    <a:bodyPr/>
                    <a:lstStyle/>
                    <a:p>
                      <a:r>
                        <a:rPr lang="es-MX" sz="1300"/>
                        <a:t>Es otro nombre para AF_UNIX</a:t>
                      </a:r>
                    </a:p>
                  </a:txBody>
                  <a:tcPr marL="43308" marR="43308" marT="27115" marB="27115"/>
                </a:tc>
                <a:extLst>
                  <a:ext uri="{0D108BD9-81ED-4DB2-BD59-A6C34878D82A}">
                    <a16:rowId xmlns:a16="http://schemas.microsoft.com/office/drawing/2014/main" val="10001"/>
                  </a:ext>
                </a:extLst>
              </a:tr>
              <a:tr h="490330">
                <a:tc>
                  <a:txBody>
                    <a:bodyPr/>
                    <a:lstStyle/>
                    <a:p>
                      <a:r>
                        <a:rPr lang="es-MX" sz="1300"/>
                        <a:t>AF_INET</a:t>
                      </a:r>
                    </a:p>
                  </a:txBody>
                  <a:tcPr marL="43308" marR="43308" marT="27115" marB="27115"/>
                </a:tc>
                <a:tc>
                  <a:txBody>
                    <a:bodyPr/>
                    <a:lstStyle/>
                    <a:p>
                      <a:r>
                        <a:rPr lang="es-MX" sz="1300"/>
                        <a:t>Protocolo internet DARPA (TCP/IP)</a:t>
                      </a:r>
                    </a:p>
                  </a:txBody>
                  <a:tcPr marL="43308" marR="43308" marT="27115" marB="27115"/>
                </a:tc>
                <a:extLst>
                  <a:ext uri="{0D108BD9-81ED-4DB2-BD59-A6C34878D82A}">
                    <a16:rowId xmlns:a16="http://schemas.microsoft.com/office/drawing/2014/main" val="10002"/>
                  </a:ext>
                </a:extLst>
              </a:tr>
              <a:tr h="285908">
                <a:tc>
                  <a:txBody>
                    <a:bodyPr/>
                    <a:lstStyle/>
                    <a:p>
                      <a:r>
                        <a:rPr lang="es-MX" sz="1300"/>
                        <a:t>AF_INET6</a:t>
                      </a:r>
                    </a:p>
                  </a:txBody>
                  <a:tcPr marL="43308" marR="43308" marT="27115" marB="27115"/>
                </a:tc>
                <a:tc>
                  <a:txBody>
                    <a:bodyPr/>
                    <a:lstStyle/>
                    <a:p>
                      <a:r>
                        <a:rPr lang="es-MX" sz="1300"/>
                        <a:t>Protocolo</a:t>
                      </a:r>
                      <a:r>
                        <a:rPr lang="es-MX" sz="1300" baseline="0"/>
                        <a:t> internet versión 6</a:t>
                      </a:r>
                      <a:endParaRPr lang="es-MX" sz="1300"/>
                    </a:p>
                  </a:txBody>
                  <a:tcPr marL="43308" marR="43308" marT="27115" marB="27115"/>
                </a:tc>
                <a:extLst>
                  <a:ext uri="{0D108BD9-81ED-4DB2-BD59-A6C34878D82A}">
                    <a16:rowId xmlns:a16="http://schemas.microsoft.com/office/drawing/2014/main" val="10003"/>
                  </a:ext>
                </a:extLst>
              </a:tr>
              <a:tr h="285908">
                <a:tc>
                  <a:txBody>
                    <a:bodyPr/>
                    <a:lstStyle/>
                    <a:p>
                      <a:r>
                        <a:rPr lang="es-MX" sz="1300"/>
                        <a:t>AF_PUP</a:t>
                      </a:r>
                    </a:p>
                  </a:txBody>
                  <a:tcPr marL="43308" marR="43308" marT="27115" marB="27115"/>
                </a:tc>
                <a:tc>
                  <a:txBody>
                    <a:bodyPr/>
                    <a:lstStyle/>
                    <a:p>
                      <a:r>
                        <a:rPr lang="es-MX" sz="1300" dirty="0"/>
                        <a:t>Antigua red Xerox</a:t>
                      </a:r>
                    </a:p>
                  </a:txBody>
                  <a:tcPr marL="43308" marR="43308" marT="27115" marB="27115"/>
                </a:tc>
                <a:extLst>
                  <a:ext uri="{0D108BD9-81ED-4DB2-BD59-A6C34878D82A}">
                    <a16:rowId xmlns:a16="http://schemas.microsoft.com/office/drawing/2014/main" val="10004"/>
                  </a:ext>
                </a:extLst>
              </a:tr>
              <a:tr h="285908">
                <a:tc>
                  <a:txBody>
                    <a:bodyPr/>
                    <a:lstStyle/>
                    <a:p>
                      <a:r>
                        <a:rPr lang="es-MX" sz="1300"/>
                        <a:t>AF_CHAOS</a:t>
                      </a:r>
                    </a:p>
                  </a:txBody>
                  <a:tcPr marL="43308" marR="43308" marT="27115" marB="27115"/>
                </a:tc>
                <a:tc>
                  <a:txBody>
                    <a:bodyPr/>
                    <a:lstStyle/>
                    <a:p>
                      <a:r>
                        <a:rPr lang="es-MX" sz="1300" dirty="0"/>
                        <a:t>Red</a:t>
                      </a:r>
                      <a:r>
                        <a:rPr lang="es-MX" sz="1300" baseline="0" dirty="0"/>
                        <a:t> Chaos del MIT</a:t>
                      </a:r>
                      <a:endParaRPr lang="es-MX" sz="1300" dirty="0"/>
                    </a:p>
                  </a:txBody>
                  <a:tcPr marL="43308" marR="43308" marT="27115" marB="27115"/>
                </a:tc>
                <a:extLst>
                  <a:ext uri="{0D108BD9-81ED-4DB2-BD59-A6C34878D82A}">
                    <a16:rowId xmlns:a16="http://schemas.microsoft.com/office/drawing/2014/main" val="10005"/>
                  </a:ext>
                </a:extLst>
              </a:tr>
              <a:tr h="490330">
                <a:tc>
                  <a:txBody>
                    <a:bodyPr/>
                    <a:lstStyle/>
                    <a:p>
                      <a:r>
                        <a:rPr lang="es-MX" sz="1300"/>
                        <a:t>AF_NS</a:t>
                      </a:r>
                    </a:p>
                  </a:txBody>
                  <a:tcPr marL="43308" marR="43308" marT="27115" marB="27115"/>
                </a:tc>
                <a:tc>
                  <a:txBody>
                    <a:bodyPr/>
                    <a:lstStyle/>
                    <a:p>
                      <a:r>
                        <a:rPr lang="es-MX" sz="1300" dirty="0"/>
                        <a:t>Arquitectura Xerox Network </a:t>
                      </a:r>
                      <a:r>
                        <a:rPr lang="es-MX" sz="1300" dirty="0" err="1"/>
                        <a:t>System</a:t>
                      </a:r>
                      <a:endParaRPr lang="es-MX" sz="1300" dirty="0"/>
                    </a:p>
                  </a:txBody>
                  <a:tcPr marL="43308" marR="43308" marT="27115" marB="27115"/>
                </a:tc>
                <a:extLst>
                  <a:ext uri="{0D108BD9-81ED-4DB2-BD59-A6C34878D82A}">
                    <a16:rowId xmlns:a16="http://schemas.microsoft.com/office/drawing/2014/main" val="10006"/>
                  </a:ext>
                </a:extLst>
              </a:tr>
              <a:tr h="285908">
                <a:tc>
                  <a:txBody>
                    <a:bodyPr/>
                    <a:lstStyle/>
                    <a:p>
                      <a:r>
                        <a:rPr lang="es-MX" sz="1300"/>
                        <a:t>AF_ISO</a:t>
                      </a:r>
                    </a:p>
                  </a:txBody>
                  <a:tcPr marL="43308" marR="43308" marT="27115" marB="27115"/>
                </a:tc>
                <a:tc>
                  <a:txBody>
                    <a:bodyPr/>
                    <a:lstStyle/>
                    <a:p>
                      <a:r>
                        <a:rPr lang="es-MX" sz="1300"/>
                        <a:t>Protocolos OSI</a:t>
                      </a:r>
                    </a:p>
                  </a:txBody>
                  <a:tcPr marL="43308" marR="43308" marT="27115" marB="27115"/>
                </a:tc>
                <a:extLst>
                  <a:ext uri="{0D108BD9-81ED-4DB2-BD59-A6C34878D82A}">
                    <a16:rowId xmlns:a16="http://schemas.microsoft.com/office/drawing/2014/main" val="10007"/>
                  </a:ext>
                </a:extLst>
              </a:tr>
              <a:tr h="490330">
                <a:tc>
                  <a:txBody>
                    <a:bodyPr/>
                    <a:lstStyle/>
                    <a:p>
                      <a:r>
                        <a:rPr lang="es-MX" sz="1300"/>
                        <a:t>AF_ECMA</a:t>
                      </a:r>
                    </a:p>
                  </a:txBody>
                  <a:tcPr marL="43308" marR="43308" marT="27115" marB="27115"/>
                </a:tc>
                <a:tc>
                  <a:txBody>
                    <a:bodyPr/>
                    <a:lstStyle/>
                    <a:p>
                      <a:r>
                        <a:rPr lang="es-MX" sz="1300"/>
                        <a:t>Red </a:t>
                      </a:r>
                      <a:r>
                        <a:rPr lang="es-MX" sz="1300" err="1"/>
                        <a:t>European</a:t>
                      </a:r>
                      <a:r>
                        <a:rPr lang="es-MX" sz="1300"/>
                        <a:t> </a:t>
                      </a:r>
                      <a:r>
                        <a:rPr lang="es-MX" sz="1300" err="1"/>
                        <a:t>Computer</a:t>
                      </a:r>
                      <a:r>
                        <a:rPr lang="es-MX" sz="1300"/>
                        <a:t> Manufactures</a:t>
                      </a:r>
                    </a:p>
                  </a:txBody>
                  <a:tcPr marL="43308" marR="43308" marT="27115" marB="27115"/>
                </a:tc>
                <a:extLst>
                  <a:ext uri="{0D108BD9-81ED-4DB2-BD59-A6C34878D82A}">
                    <a16:rowId xmlns:a16="http://schemas.microsoft.com/office/drawing/2014/main" val="10008"/>
                  </a:ext>
                </a:extLst>
              </a:tr>
              <a:tr h="285908">
                <a:tc>
                  <a:txBody>
                    <a:bodyPr/>
                    <a:lstStyle/>
                    <a:p>
                      <a:r>
                        <a:rPr lang="es-MX" sz="1300"/>
                        <a:t>AF_DATAKIT</a:t>
                      </a:r>
                    </a:p>
                  </a:txBody>
                  <a:tcPr marL="43308" marR="43308" marT="27115" marB="27115"/>
                </a:tc>
                <a:tc>
                  <a:txBody>
                    <a:bodyPr/>
                    <a:lstStyle/>
                    <a:p>
                      <a:r>
                        <a:rPr lang="es-MX" sz="1300"/>
                        <a:t>Red </a:t>
                      </a:r>
                      <a:r>
                        <a:rPr lang="es-MX" sz="1300" err="1"/>
                        <a:t>Datakit</a:t>
                      </a:r>
                      <a:r>
                        <a:rPr lang="es-MX" sz="1300"/>
                        <a:t> de AT&amp;T</a:t>
                      </a:r>
                    </a:p>
                  </a:txBody>
                  <a:tcPr marL="43308" marR="43308" marT="27115" marB="27115"/>
                </a:tc>
                <a:extLst>
                  <a:ext uri="{0D108BD9-81ED-4DB2-BD59-A6C34878D82A}">
                    <a16:rowId xmlns:a16="http://schemas.microsoft.com/office/drawing/2014/main" val="10009"/>
                  </a:ext>
                </a:extLst>
              </a:tr>
              <a:tr h="490330">
                <a:tc>
                  <a:txBody>
                    <a:bodyPr/>
                    <a:lstStyle/>
                    <a:p>
                      <a:r>
                        <a:rPr lang="es-MX" sz="1300"/>
                        <a:t>AF_CCITT</a:t>
                      </a:r>
                    </a:p>
                  </a:txBody>
                  <a:tcPr marL="43308" marR="43308" marT="27115" marB="27115"/>
                </a:tc>
                <a:tc>
                  <a:txBody>
                    <a:bodyPr/>
                    <a:lstStyle/>
                    <a:p>
                      <a:r>
                        <a:rPr lang="es-MX" sz="1300"/>
                        <a:t>Protocolos del CCITT, por ejemplo X.25</a:t>
                      </a:r>
                    </a:p>
                  </a:txBody>
                  <a:tcPr marL="43308" marR="43308" marT="27115" marB="27115"/>
                </a:tc>
                <a:extLst>
                  <a:ext uri="{0D108BD9-81ED-4DB2-BD59-A6C34878D82A}">
                    <a16:rowId xmlns:a16="http://schemas.microsoft.com/office/drawing/2014/main" val="10010"/>
                  </a:ext>
                </a:extLst>
              </a:tr>
              <a:tr h="490330">
                <a:tc>
                  <a:txBody>
                    <a:bodyPr/>
                    <a:lstStyle/>
                    <a:p>
                      <a:r>
                        <a:rPr lang="es-MX" sz="1300"/>
                        <a:t>AF_SNA</a:t>
                      </a:r>
                    </a:p>
                  </a:txBody>
                  <a:tcPr marL="43308" marR="43308" marT="27115" marB="27115"/>
                </a:tc>
                <a:tc>
                  <a:txBody>
                    <a:bodyPr/>
                    <a:lstStyle/>
                    <a:p>
                      <a:r>
                        <a:rPr lang="es-MX" sz="1300" err="1"/>
                        <a:t>System</a:t>
                      </a:r>
                      <a:r>
                        <a:rPr lang="es-MX" sz="1300" baseline="0"/>
                        <a:t> Network </a:t>
                      </a:r>
                      <a:r>
                        <a:rPr lang="es-MX" sz="1300" baseline="0" err="1"/>
                        <a:t>Architecture</a:t>
                      </a:r>
                      <a:r>
                        <a:rPr lang="es-MX" sz="1300" baseline="0"/>
                        <a:t> (SNA) de IBM</a:t>
                      </a:r>
                      <a:endParaRPr lang="es-MX" sz="1300"/>
                    </a:p>
                  </a:txBody>
                  <a:tcPr marL="43308" marR="43308" marT="27115" marB="27115"/>
                </a:tc>
                <a:extLst>
                  <a:ext uri="{0D108BD9-81ED-4DB2-BD59-A6C34878D82A}">
                    <a16:rowId xmlns:a16="http://schemas.microsoft.com/office/drawing/2014/main" val="10011"/>
                  </a:ext>
                </a:extLst>
              </a:tr>
              <a:tr h="285908">
                <a:tc>
                  <a:txBody>
                    <a:bodyPr/>
                    <a:lstStyle/>
                    <a:p>
                      <a:r>
                        <a:rPr lang="es-MX" sz="1300" err="1"/>
                        <a:t>AF_DECnet</a:t>
                      </a:r>
                      <a:endParaRPr lang="es-MX" sz="1300"/>
                    </a:p>
                  </a:txBody>
                  <a:tcPr marL="43308" marR="43308" marT="27115" marB="27115"/>
                </a:tc>
                <a:tc>
                  <a:txBody>
                    <a:bodyPr/>
                    <a:lstStyle/>
                    <a:p>
                      <a:r>
                        <a:rPr lang="es-MX" sz="1300" dirty="0"/>
                        <a:t>Red DEC</a:t>
                      </a:r>
                    </a:p>
                  </a:txBody>
                  <a:tcPr marL="43308" marR="43308" marT="27115" marB="27115"/>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544176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1088685" y="804519"/>
            <a:ext cx="3243834" cy="1049235"/>
          </a:xfrm>
        </p:spPr>
        <p:txBody>
          <a:bodyPr>
            <a:normAutofit/>
          </a:bodyPr>
          <a:lstStyle/>
          <a:p>
            <a:r>
              <a:rPr lang="es-MX" sz="2400"/>
              <a:t>Familia de direcciones (2/2)</a:t>
            </a:r>
          </a:p>
        </p:txBody>
      </p:sp>
      <p:cxnSp>
        <p:nvCxnSpPr>
          <p:cNvPr id="14" name="Straight Connector 13">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Content Placeholder 8">
            <a:extLst>
              <a:ext uri="{FF2B5EF4-FFF2-40B4-BE49-F238E27FC236}">
                <a16:creationId xmlns:a16="http://schemas.microsoft.com/office/drawing/2014/main" id="{2783083E-5EA9-4052-A62E-EFD07802907F}"/>
              </a:ext>
            </a:extLst>
          </p:cNvPr>
          <p:cNvSpPr>
            <a:spLocks noGrp="1"/>
          </p:cNvSpPr>
          <p:nvPr>
            <p:ph idx="1"/>
          </p:nvPr>
        </p:nvSpPr>
        <p:spPr>
          <a:xfrm>
            <a:off x="1088684" y="2015732"/>
            <a:ext cx="3243835" cy="4074172"/>
          </a:xfrm>
        </p:spPr>
        <p:txBody>
          <a:bodyPr>
            <a:normAutofit/>
          </a:bodyPr>
          <a:lstStyle/>
          <a:p>
            <a:endParaRPr lang="en-US"/>
          </a:p>
        </p:txBody>
      </p:sp>
      <p:graphicFrame>
        <p:nvGraphicFramePr>
          <p:cNvPr id="7" name="3 Marcador de contenido"/>
          <p:cNvGraphicFramePr>
            <a:graphicFrameLocks/>
          </p:cNvGraphicFramePr>
          <p:nvPr>
            <p:extLst>
              <p:ext uri="{D42A27DB-BD31-4B8C-83A1-F6EECF244321}">
                <p14:modId xmlns:p14="http://schemas.microsoft.com/office/powerpoint/2010/main" val="3815023014"/>
              </p:ext>
            </p:extLst>
          </p:nvPr>
        </p:nvGraphicFramePr>
        <p:xfrm>
          <a:off x="4813299" y="1282183"/>
          <a:ext cx="3477841" cy="4330062"/>
        </p:xfrm>
        <a:graphic>
          <a:graphicData uri="http://schemas.openxmlformats.org/drawingml/2006/table">
            <a:tbl>
              <a:tblPr firstRow="1" bandRow="1">
                <a:tableStyleId>{5C22544A-7EE6-4342-B048-85BDC9FD1C3A}</a:tableStyleId>
              </a:tblPr>
              <a:tblGrid>
                <a:gridCol w="1229548">
                  <a:extLst>
                    <a:ext uri="{9D8B030D-6E8A-4147-A177-3AD203B41FA5}">
                      <a16:colId xmlns:a16="http://schemas.microsoft.com/office/drawing/2014/main" val="20000"/>
                    </a:ext>
                  </a:extLst>
                </a:gridCol>
                <a:gridCol w="2248293">
                  <a:extLst>
                    <a:ext uri="{9D8B030D-6E8A-4147-A177-3AD203B41FA5}">
                      <a16:colId xmlns:a16="http://schemas.microsoft.com/office/drawing/2014/main" val="20001"/>
                    </a:ext>
                  </a:extLst>
                </a:gridCol>
              </a:tblGrid>
              <a:tr h="265826">
                <a:tc>
                  <a:txBody>
                    <a:bodyPr/>
                    <a:lstStyle/>
                    <a:p>
                      <a:r>
                        <a:rPr lang="es-MX" sz="1200"/>
                        <a:t>Familia</a:t>
                      </a:r>
                    </a:p>
                  </a:txBody>
                  <a:tcPr marL="40301" marR="40301" marT="25232" marB="25232"/>
                </a:tc>
                <a:tc>
                  <a:txBody>
                    <a:bodyPr/>
                    <a:lstStyle/>
                    <a:p>
                      <a:r>
                        <a:rPr lang="es-MX" sz="1200"/>
                        <a:t>Descripción</a:t>
                      </a:r>
                    </a:p>
                  </a:txBody>
                  <a:tcPr marL="40301" marR="40301" marT="25232" marB="25232"/>
                </a:tc>
                <a:extLst>
                  <a:ext uri="{0D108BD9-81ED-4DB2-BD59-A6C34878D82A}">
                    <a16:rowId xmlns:a16="http://schemas.microsoft.com/office/drawing/2014/main" val="10000"/>
                  </a:ext>
                </a:extLst>
              </a:tr>
              <a:tr h="645876">
                <a:tc>
                  <a:txBody>
                    <a:bodyPr/>
                    <a:lstStyle/>
                    <a:p>
                      <a:r>
                        <a:rPr lang="es-MX" sz="1200"/>
                        <a:t>AF_IMPLINK</a:t>
                      </a:r>
                    </a:p>
                  </a:txBody>
                  <a:tcPr marL="40301" marR="40301" marT="25232" marB="25232"/>
                </a:tc>
                <a:tc>
                  <a:txBody>
                    <a:bodyPr/>
                    <a:lstStyle/>
                    <a:p>
                      <a:r>
                        <a:rPr lang="es-MX" sz="1200"/>
                        <a:t>Antigua interfaz de enlace</a:t>
                      </a:r>
                      <a:r>
                        <a:rPr lang="es-MX" sz="1200" baseline="0"/>
                        <a:t> 1822 Interface Message Processor</a:t>
                      </a:r>
                      <a:endParaRPr lang="es-MX" sz="1200"/>
                    </a:p>
                  </a:txBody>
                  <a:tcPr marL="40301" marR="40301" marT="25232" marB="25232"/>
                </a:tc>
                <a:extLst>
                  <a:ext uri="{0D108BD9-81ED-4DB2-BD59-A6C34878D82A}">
                    <a16:rowId xmlns:a16="http://schemas.microsoft.com/office/drawing/2014/main" val="10001"/>
                  </a:ext>
                </a:extLst>
              </a:tr>
              <a:tr h="265826">
                <a:tc>
                  <a:txBody>
                    <a:bodyPr/>
                    <a:lstStyle/>
                    <a:p>
                      <a:r>
                        <a:rPr lang="es-MX" sz="1200"/>
                        <a:t>AF_DLI</a:t>
                      </a:r>
                    </a:p>
                  </a:txBody>
                  <a:tcPr marL="40301" marR="40301" marT="25232" marB="25232"/>
                </a:tc>
                <a:tc>
                  <a:txBody>
                    <a:bodyPr/>
                    <a:lstStyle/>
                    <a:p>
                      <a:r>
                        <a:rPr lang="es-MX" sz="1200"/>
                        <a:t>Interfaz directa</a:t>
                      </a:r>
                      <a:r>
                        <a:rPr lang="es-MX" sz="1200" baseline="0"/>
                        <a:t> de enlace</a:t>
                      </a:r>
                      <a:endParaRPr lang="es-MX" sz="1200"/>
                    </a:p>
                  </a:txBody>
                  <a:tcPr marL="40301" marR="40301" marT="25232" marB="25232"/>
                </a:tc>
                <a:extLst>
                  <a:ext uri="{0D108BD9-81ED-4DB2-BD59-A6C34878D82A}">
                    <a16:rowId xmlns:a16="http://schemas.microsoft.com/office/drawing/2014/main" val="10002"/>
                  </a:ext>
                </a:extLst>
              </a:tr>
              <a:tr h="455851">
                <a:tc>
                  <a:txBody>
                    <a:bodyPr/>
                    <a:lstStyle/>
                    <a:p>
                      <a:r>
                        <a:rPr lang="es-MX" sz="1200"/>
                        <a:t>AF_LAT</a:t>
                      </a:r>
                    </a:p>
                  </a:txBody>
                  <a:tcPr marL="40301" marR="40301" marT="25232" marB="2523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a:t>Interfaz de teminales de red de área local</a:t>
                      </a:r>
                    </a:p>
                  </a:txBody>
                  <a:tcPr marL="40301" marR="40301" marT="25232" marB="25232"/>
                </a:tc>
                <a:extLst>
                  <a:ext uri="{0D108BD9-81ED-4DB2-BD59-A6C34878D82A}">
                    <a16:rowId xmlns:a16="http://schemas.microsoft.com/office/drawing/2014/main" val="10003"/>
                  </a:ext>
                </a:extLst>
              </a:tr>
              <a:tr h="455851">
                <a:tc>
                  <a:txBody>
                    <a:bodyPr/>
                    <a:lstStyle/>
                    <a:p>
                      <a:r>
                        <a:rPr lang="es-MX" sz="1200"/>
                        <a:t>AF_HYLINK</a:t>
                      </a:r>
                    </a:p>
                  </a:txBody>
                  <a:tcPr marL="40301" marR="40301" marT="25232" marB="25232"/>
                </a:tc>
                <a:tc>
                  <a:txBody>
                    <a:bodyPr/>
                    <a:lstStyle/>
                    <a:p>
                      <a:r>
                        <a:rPr lang="es-MX" sz="1200"/>
                        <a:t>Network Syste, Córporation</a:t>
                      </a:r>
                      <a:r>
                        <a:rPr lang="es-MX" sz="1200" baseline="0"/>
                        <a:t> Hyperchannel</a:t>
                      </a:r>
                      <a:endParaRPr lang="es-MX" sz="1200"/>
                    </a:p>
                  </a:txBody>
                  <a:tcPr marL="40301" marR="40301" marT="25232" marB="25232"/>
                </a:tc>
                <a:extLst>
                  <a:ext uri="{0D108BD9-81ED-4DB2-BD59-A6C34878D82A}">
                    <a16:rowId xmlns:a16="http://schemas.microsoft.com/office/drawing/2014/main" val="10004"/>
                  </a:ext>
                </a:extLst>
              </a:tr>
              <a:tr h="455851">
                <a:tc>
                  <a:txBody>
                    <a:bodyPr/>
                    <a:lstStyle/>
                    <a:p>
                      <a:r>
                        <a:rPr lang="es-MX" sz="1200"/>
                        <a:t>AF_APPLETALK</a:t>
                      </a:r>
                    </a:p>
                  </a:txBody>
                  <a:tcPr marL="40301" marR="40301" marT="25232" marB="25232"/>
                </a:tc>
                <a:tc>
                  <a:txBody>
                    <a:bodyPr/>
                    <a:lstStyle/>
                    <a:p>
                      <a:r>
                        <a:rPr lang="es-MX" sz="1200"/>
                        <a:t>Red AppleTalk</a:t>
                      </a:r>
                    </a:p>
                  </a:txBody>
                  <a:tcPr marL="40301" marR="40301" marT="25232" marB="25232"/>
                </a:tc>
                <a:extLst>
                  <a:ext uri="{0D108BD9-81ED-4DB2-BD59-A6C34878D82A}">
                    <a16:rowId xmlns:a16="http://schemas.microsoft.com/office/drawing/2014/main" val="10005"/>
                  </a:ext>
                </a:extLst>
              </a:tr>
              <a:tr h="455851">
                <a:tc>
                  <a:txBody>
                    <a:bodyPr/>
                    <a:lstStyle/>
                    <a:p>
                      <a:r>
                        <a:rPr lang="es-MX" sz="1200"/>
                        <a:t>AF_ROUTE</a:t>
                      </a:r>
                    </a:p>
                  </a:txBody>
                  <a:tcPr marL="40301" marR="40301" marT="25232" marB="25232"/>
                </a:tc>
                <a:tc>
                  <a:txBody>
                    <a:bodyPr/>
                    <a:lstStyle/>
                    <a:p>
                      <a:r>
                        <a:rPr lang="es-MX" sz="1200"/>
                        <a:t>Comunicación con la capa de encaminamiento</a:t>
                      </a:r>
                      <a:r>
                        <a:rPr lang="es-MX" sz="1200" baseline="0"/>
                        <a:t> del núcleo</a:t>
                      </a:r>
                      <a:endParaRPr lang="es-MX" sz="1200"/>
                    </a:p>
                  </a:txBody>
                  <a:tcPr marL="40301" marR="40301" marT="25232" marB="25232"/>
                </a:tc>
                <a:extLst>
                  <a:ext uri="{0D108BD9-81ED-4DB2-BD59-A6C34878D82A}">
                    <a16:rowId xmlns:a16="http://schemas.microsoft.com/office/drawing/2014/main" val="10006"/>
                  </a:ext>
                </a:extLst>
              </a:tr>
              <a:tr h="265826">
                <a:tc>
                  <a:txBody>
                    <a:bodyPr/>
                    <a:lstStyle/>
                    <a:p>
                      <a:r>
                        <a:rPr lang="es-MX" sz="1200"/>
                        <a:t>AF_LINK</a:t>
                      </a:r>
                    </a:p>
                  </a:txBody>
                  <a:tcPr marL="40301" marR="40301" marT="25232" marB="25232"/>
                </a:tc>
                <a:tc>
                  <a:txBody>
                    <a:bodyPr/>
                    <a:lstStyle/>
                    <a:p>
                      <a:r>
                        <a:rPr lang="es-MX" sz="1200"/>
                        <a:t>Acceso a la capa de enlace</a:t>
                      </a:r>
                    </a:p>
                  </a:txBody>
                  <a:tcPr marL="40301" marR="40301" marT="25232" marB="25232"/>
                </a:tc>
                <a:extLst>
                  <a:ext uri="{0D108BD9-81ED-4DB2-BD59-A6C34878D82A}">
                    <a16:rowId xmlns:a16="http://schemas.microsoft.com/office/drawing/2014/main" val="10007"/>
                  </a:ext>
                </a:extLst>
              </a:tr>
              <a:tr h="265826">
                <a:tc>
                  <a:txBody>
                    <a:bodyPr/>
                    <a:lstStyle/>
                    <a:p>
                      <a:r>
                        <a:rPr lang="es-MX" sz="1200"/>
                        <a:t>AF_XTP</a:t>
                      </a:r>
                    </a:p>
                  </a:txBody>
                  <a:tcPr marL="40301" marR="40301" marT="25232" marB="25232"/>
                </a:tc>
                <a:tc>
                  <a:txBody>
                    <a:bodyPr/>
                    <a:lstStyle/>
                    <a:p>
                      <a:r>
                        <a:rPr lang="es-MX" sz="1200"/>
                        <a:t>eXpress Transfer Protocol</a:t>
                      </a:r>
                    </a:p>
                  </a:txBody>
                  <a:tcPr marL="40301" marR="40301" marT="25232" marB="25232"/>
                </a:tc>
                <a:extLst>
                  <a:ext uri="{0D108BD9-81ED-4DB2-BD59-A6C34878D82A}">
                    <a16:rowId xmlns:a16="http://schemas.microsoft.com/office/drawing/2014/main" val="10008"/>
                  </a:ext>
                </a:extLst>
              </a:tr>
              <a:tr h="265826">
                <a:tc>
                  <a:txBody>
                    <a:bodyPr/>
                    <a:lstStyle/>
                    <a:p>
                      <a:r>
                        <a:rPr lang="es-MX" sz="1200"/>
                        <a:t>AF_COIP</a:t>
                      </a:r>
                    </a:p>
                  </a:txBody>
                  <a:tcPr marL="40301" marR="40301" marT="25232" marB="25232"/>
                </a:tc>
                <a:tc>
                  <a:txBody>
                    <a:bodyPr/>
                    <a:lstStyle/>
                    <a:p>
                      <a:r>
                        <a:rPr lang="es-MX" sz="1200"/>
                        <a:t>Connection-oriented IP (ST II)</a:t>
                      </a:r>
                    </a:p>
                  </a:txBody>
                  <a:tcPr marL="40301" marR="40301" marT="25232" marB="25232"/>
                </a:tc>
                <a:extLst>
                  <a:ext uri="{0D108BD9-81ED-4DB2-BD59-A6C34878D82A}">
                    <a16:rowId xmlns:a16="http://schemas.microsoft.com/office/drawing/2014/main" val="10009"/>
                  </a:ext>
                </a:extLst>
              </a:tr>
              <a:tr h="265826">
                <a:tc>
                  <a:txBody>
                    <a:bodyPr/>
                    <a:lstStyle/>
                    <a:p>
                      <a:r>
                        <a:rPr lang="es-MX" sz="1200"/>
                        <a:t>AF_CNT</a:t>
                      </a:r>
                    </a:p>
                  </a:txBody>
                  <a:tcPr marL="40301" marR="40301" marT="25232" marB="25232"/>
                </a:tc>
                <a:tc>
                  <a:txBody>
                    <a:bodyPr/>
                    <a:lstStyle/>
                    <a:p>
                      <a:r>
                        <a:rPr lang="es-MX" sz="1200"/>
                        <a:t>Computer Network Tecnology</a:t>
                      </a:r>
                    </a:p>
                  </a:txBody>
                  <a:tcPr marL="40301" marR="40301" marT="25232" marB="25232"/>
                </a:tc>
                <a:extLst>
                  <a:ext uri="{0D108BD9-81ED-4DB2-BD59-A6C34878D82A}">
                    <a16:rowId xmlns:a16="http://schemas.microsoft.com/office/drawing/2014/main" val="10010"/>
                  </a:ext>
                </a:extLst>
              </a:tr>
              <a:tr h="265826">
                <a:tc>
                  <a:txBody>
                    <a:bodyPr/>
                    <a:lstStyle/>
                    <a:p>
                      <a:r>
                        <a:rPr lang="es-MX" sz="1200"/>
                        <a:t>AF_IPX</a:t>
                      </a:r>
                    </a:p>
                  </a:txBody>
                  <a:tcPr marL="40301" marR="40301" marT="25232" marB="25232"/>
                </a:tc>
                <a:tc>
                  <a:txBody>
                    <a:bodyPr/>
                    <a:lstStyle/>
                    <a:p>
                      <a:r>
                        <a:rPr lang="es-MX" sz="1200"/>
                        <a:t>Protocolo</a:t>
                      </a:r>
                      <a:r>
                        <a:rPr lang="es-MX" sz="1200" baseline="0"/>
                        <a:t> Internet de Novell</a:t>
                      </a:r>
                      <a:endParaRPr lang="es-MX" sz="1200"/>
                    </a:p>
                  </a:txBody>
                  <a:tcPr marL="40301" marR="40301" marT="25232" marB="25232"/>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0475123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Tipos de semántica de la comunicación</a:t>
            </a:r>
          </a:p>
        </p:txBody>
      </p:sp>
      <p:sp>
        <p:nvSpPr>
          <p:cNvPr id="3" name="2 Marcador de contenido"/>
          <p:cNvSpPr>
            <a:spLocks noGrp="1"/>
          </p:cNvSpPr>
          <p:nvPr>
            <p:ph idx="1"/>
          </p:nvPr>
        </p:nvSpPr>
        <p:spPr>
          <a:xfrm>
            <a:off x="467545" y="2015733"/>
            <a:ext cx="8136904" cy="4037747"/>
          </a:xfrm>
        </p:spPr>
        <p:txBody>
          <a:bodyPr>
            <a:normAutofit lnSpcReduction="10000"/>
          </a:bodyPr>
          <a:lstStyle/>
          <a:p>
            <a:r>
              <a:rPr lang="es-MX" sz="3200" dirty="0">
                <a:latin typeface="MoolBoran" panose="020B0100010101010101" pitchFamily="34" charset="0"/>
                <a:cs typeface="MoolBoran" panose="020B0100010101010101" pitchFamily="34" charset="0"/>
              </a:rPr>
              <a:t>SOCK_STREAM</a:t>
            </a:r>
            <a:r>
              <a:rPr lang="es-MX" sz="1600" dirty="0"/>
              <a:t>, sockets de flujo.</a:t>
            </a:r>
          </a:p>
          <a:p>
            <a:r>
              <a:rPr lang="es-MX" sz="3200" dirty="0">
                <a:latin typeface="MoolBoran" panose="020B0100010101010101" pitchFamily="34" charset="0"/>
                <a:cs typeface="MoolBoran" panose="020B0100010101010101" pitchFamily="34" charset="0"/>
              </a:rPr>
              <a:t>SOCK_DGRAM</a:t>
            </a:r>
            <a:r>
              <a:rPr lang="es-MX" sz="1600" dirty="0"/>
              <a:t>, sockets de datagrama.</a:t>
            </a:r>
          </a:p>
          <a:p>
            <a:r>
              <a:rPr lang="es-MX" sz="3200" dirty="0">
                <a:latin typeface="MoolBoran" panose="020B0100010101010101" pitchFamily="34" charset="0"/>
                <a:cs typeface="MoolBoran" panose="020B0100010101010101" pitchFamily="34" charset="0"/>
              </a:rPr>
              <a:t>SOCK_RAW</a:t>
            </a:r>
            <a:r>
              <a:rPr lang="es-MX" sz="1600" dirty="0"/>
              <a:t>, sockets crudos.</a:t>
            </a:r>
          </a:p>
          <a:p>
            <a:r>
              <a:rPr lang="es-MX" sz="3200" dirty="0">
                <a:latin typeface="MoolBoran" panose="020B0100010101010101" pitchFamily="34" charset="0"/>
                <a:cs typeface="MoolBoran" panose="020B0100010101010101" pitchFamily="34" charset="0"/>
              </a:rPr>
              <a:t>SOCK_SEQPACKET</a:t>
            </a:r>
            <a:r>
              <a:rPr lang="es-MX" sz="1600" dirty="0"/>
              <a:t>, conector no orientado a conexión, pero fiable de longitud fija (solo en AF_NS).</a:t>
            </a:r>
          </a:p>
          <a:p>
            <a:r>
              <a:rPr lang="es-MX" sz="3200" dirty="0">
                <a:latin typeface="MoolBoran" panose="020B0100010101010101" pitchFamily="34" charset="0"/>
                <a:cs typeface="MoolBoran" panose="020B0100010101010101" pitchFamily="34" charset="0"/>
              </a:rPr>
              <a:t>SOCK_RDM</a:t>
            </a:r>
            <a:r>
              <a:rPr lang="es-MX" sz="1600" dirty="0"/>
              <a:t>, conector no orientado a conexión, pero fiable y secuencial (no implementado, pero se puede simular a nivel de capa de usuario).</a:t>
            </a:r>
          </a:p>
        </p:txBody>
      </p:sp>
    </p:spTree>
    <p:extLst>
      <p:ext uri="{BB962C8B-B14F-4D97-AF65-F5344CB8AC3E}">
        <p14:creationId xmlns:p14="http://schemas.microsoft.com/office/powerpoint/2010/main" val="42372262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Parámetro protocolo</a:t>
            </a:r>
          </a:p>
        </p:txBody>
      </p:sp>
      <p:sp>
        <p:nvSpPr>
          <p:cNvPr id="3" name="2 Marcador de contenido"/>
          <p:cNvSpPr>
            <a:spLocks noGrp="1"/>
          </p:cNvSpPr>
          <p:nvPr>
            <p:ph idx="1"/>
          </p:nvPr>
        </p:nvSpPr>
        <p:spPr/>
        <p:txBody>
          <a:bodyPr>
            <a:normAutofit/>
          </a:bodyPr>
          <a:lstStyle/>
          <a:p>
            <a:r>
              <a:rPr lang="es-MX" sz="2400" dirty="0"/>
              <a:t>Especifica el protocolo particular.</a:t>
            </a:r>
          </a:p>
          <a:p>
            <a:r>
              <a:rPr lang="es-MX" sz="2400" dirty="0"/>
              <a:t>Normalmente cada tipo de protocolo tiene relacionado un solo protocolo, en caso contrario, aquí se especificaría.</a:t>
            </a:r>
          </a:p>
          <a:p>
            <a:r>
              <a:rPr lang="es-MX" sz="2400" dirty="0"/>
              <a:t>Un valor de 0 deja que el sistema decida el protocolo.</a:t>
            </a:r>
          </a:p>
        </p:txBody>
      </p:sp>
    </p:spTree>
    <p:extLst>
      <p:ext uri="{BB962C8B-B14F-4D97-AF65-F5344CB8AC3E}">
        <p14:creationId xmlns:p14="http://schemas.microsoft.com/office/powerpoint/2010/main" val="294311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a:xfrm>
            <a:off x="1331640" y="2015733"/>
            <a:ext cx="7056783" cy="3450613"/>
          </a:xfrm>
        </p:spPr>
        <p:txBody>
          <a:bodyPr>
            <a:normAutofit/>
          </a:bodyPr>
          <a:lstStyle/>
          <a:p>
            <a:pPr>
              <a:lnSpc>
                <a:spcPct val="90000"/>
              </a:lnSpc>
            </a:pPr>
            <a:r>
              <a:rPr lang="es-ES" sz="3200" dirty="0"/>
              <a:t>Fiable</a:t>
            </a:r>
          </a:p>
          <a:p>
            <a:pPr lvl="1">
              <a:lnSpc>
                <a:spcPct val="90000"/>
              </a:lnSpc>
            </a:pPr>
            <a:r>
              <a:rPr lang="es-ES" sz="2400" dirty="0"/>
              <a:t>En el transmisor, los datos enviados en una conexión TCP están secuenciados y se espera un reconocimiento afirmativo por parte del receptor.</a:t>
            </a:r>
          </a:p>
          <a:p>
            <a:pPr lvl="1">
              <a:lnSpc>
                <a:spcPct val="90000"/>
              </a:lnSpc>
            </a:pPr>
            <a:r>
              <a:rPr lang="es-ES" sz="2400" dirty="0"/>
              <a:t>Si no se recibe ningún reconocimiento, el segmento se transmite de nuevo.</a:t>
            </a:r>
          </a:p>
        </p:txBody>
      </p:sp>
    </p:spTree>
    <p:extLst>
      <p:ext uri="{BB962C8B-B14F-4D97-AF65-F5344CB8AC3E}">
        <p14:creationId xmlns:p14="http://schemas.microsoft.com/office/powerpoint/2010/main" val="11899483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787900" y="804863"/>
            <a:ext cx="4356100" cy="1049337"/>
          </a:xfrm>
        </p:spPr>
        <p:txBody>
          <a:bodyPr>
            <a:normAutofit fontScale="90000"/>
          </a:bodyPr>
          <a:lstStyle/>
          <a:p>
            <a:r>
              <a:rPr lang="es-MX" dirty="0"/>
              <a:t>Cliente de eco (3/7)</a:t>
            </a:r>
            <a:br>
              <a:rPr lang="es-MX" dirty="0"/>
            </a:br>
            <a:r>
              <a:rPr lang="es-MX" dirty="0"/>
              <a:t>Preparando la dirección</a:t>
            </a:r>
          </a:p>
        </p:txBody>
      </p:sp>
      <p:sp>
        <p:nvSpPr>
          <p:cNvPr id="3" name="2 Marcador de contenido"/>
          <p:cNvSpPr>
            <a:spLocks noGrp="1"/>
          </p:cNvSpPr>
          <p:nvPr>
            <p:ph idx="4294967295"/>
          </p:nvPr>
        </p:nvSpPr>
        <p:spPr>
          <a:xfrm>
            <a:off x="0" y="333375"/>
            <a:ext cx="4824413" cy="5719763"/>
          </a:xfrm>
        </p:spPr>
        <p:txBody>
          <a:bodyPr>
            <a:normAutofit fontScale="92500" lnSpcReduction="10000"/>
          </a:bodyPr>
          <a:lstStyle/>
          <a:p>
            <a:pPr marL="0" indent="0">
              <a:lnSpc>
                <a:spcPct val="110000"/>
              </a:lnSpc>
              <a:buNone/>
            </a:pPr>
            <a:r>
              <a:rPr lang="es-MX" sz="2400" dirty="0"/>
              <a:t>    </a:t>
            </a:r>
            <a:r>
              <a:rPr lang="es-MX" sz="2400" dirty="0">
                <a:latin typeface="MoolBoran" panose="020B0100010101010101" pitchFamily="34" charset="0"/>
                <a:cs typeface="MoolBoran" panose="020B0100010101010101" pitchFamily="34" charset="0"/>
              </a:rPr>
              <a:t>//Creamos la dirección del servidor de entrada</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sockaddr_in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dirServ</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memset</a:t>
            </a:r>
            <a:r>
              <a:rPr lang="es-MX" sz="2400" dirty="0">
                <a:latin typeface="MoolBoran" panose="020B0100010101010101" pitchFamily="34" charset="0"/>
                <a:cs typeface="MoolBoran" panose="020B0100010101010101" pitchFamily="34" charset="0"/>
              </a:rPr>
              <a:t>(&amp;dirServ,0,sizeof(</a:t>
            </a:r>
            <a:r>
              <a:rPr lang="es-MX" sz="2400" dirty="0" err="1">
                <a:latin typeface="MoolBoran" panose="020B0100010101010101" pitchFamily="34" charset="0"/>
                <a:cs typeface="MoolBoran" panose="020B0100010101010101" pitchFamily="34" charset="0"/>
              </a:rPr>
              <a:t>dirServ</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dirServ.sin_family</a:t>
            </a:r>
            <a:r>
              <a:rPr lang="es-MX" sz="2400" dirty="0">
                <a:latin typeface="MoolBoran" panose="020B0100010101010101" pitchFamily="34" charset="0"/>
                <a:cs typeface="MoolBoran" panose="020B0100010101010101" pitchFamily="34" charset="0"/>
              </a:rPr>
              <a:t> = AF_INET;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valRet</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inet_pton</a:t>
            </a:r>
            <a:r>
              <a:rPr lang="es-MX" sz="2400" dirty="0">
                <a:latin typeface="MoolBoran" panose="020B0100010101010101" pitchFamily="34" charset="0"/>
                <a:cs typeface="MoolBoran" panose="020B0100010101010101" pitchFamily="34" charset="0"/>
              </a:rPr>
              <a:t>(AF_INET,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servIP</a:t>
            </a:r>
            <a:r>
              <a:rPr lang="es-MX" sz="2400" dirty="0">
                <a:latin typeface="MoolBoran" panose="020B0100010101010101" pitchFamily="34" charset="0"/>
                <a:cs typeface="MoolBoran" panose="020B0100010101010101" pitchFamily="34" charset="0"/>
              </a:rPr>
              <a:t>,&amp;</a:t>
            </a:r>
            <a:r>
              <a:rPr lang="es-MX" sz="2400" dirty="0" err="1">
                <a:latin typeface="MoolBoran" panose="020B0100010101010101" pitchFamily="34" charset="0"/>
                <a:cs typeface="MoolBoran" panose="020B0100010101010101" pitchFamily="34" charset="0"/>
              </a:rPr>
              <a:t>dirServ.sin_addr.s_addr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valRet</a:t>
            </a:r>
            <a:r>
              <a:rPr lang="es-MX" sz="2400" dirty="0">
                <a:latin typeface="MoolBoran" panose="020B0100010101010101" pitchFamily="34" charset="0"/>
                <a:cs typeface="MoolBoran" panose="020B0100010101010101" pitchFamily="34" charset="0"/>
              </a:rPr>
              <a:t> == 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mensajeFinalError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"Dirección del servidor </a:t>
            </a:r>
            <a:r>
              <a:rPr lang="es-MX" sz="2400" dirty="0" err="1">
                <a:latin typeface="MoolBoran" panose="020B0100010101010101" pitchFamily="34" charset="0"/>
                <a:cs typeface="MoolBoran" panose="020B0100010101010101" pitchFamily="34" charset="0"/>
              </a:rPr>
              <a:t>erronea</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valRet</a:t>
            </a:r>
            <a:r>
              <a:rPr lang="es-MX" sz="2400" dirty="0">
                <a:latin typeface="MoolBoran" panose="020B0100010101010101" pitchFamily="34" charset="0"/>
                <a:cs typeface="MoolBoran" panose="020B0100010101010101" pitchFamily="34" charset="0"/>
              </a:rPr>
              <a:t> &lt; 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mensajeFinalError</a:t>
            </a:r>
            <a:r>
              <a:rPr lang="es-MX" sz="2400" dirty="0">
                <a:latin typeface="MoolBoran" panose="020B0100010101010101" pitchFamily="34" charset="0"/>
                <a:cs typeface="MoolBoran" panose="020B0100010101010101" pitchFamily="34" charset="0"/>
              </a:rPr>
              <a:t>("Error en el </a:t>
            </a:r>
            <a:r>
              <a:rPr lang="es-MX" sz="2400" dirty="0" err="1">
                <a:latin typeface="MoolBoran" panose="020B0100010101010101" pitchFamily="34" charset="0"/>
                <a:cs typeface="MoolBoran" panose="020B0100010101010101" pitchFamily="34" charset="0"/>
              </a:rPr>
              <a:t>inet_pton</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dirServ.sin_port</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htons</a:t>
            </a:r>
            <a:r>
              <a:rPr lang="es-MX" sz="2400" dirty="0">
                <a:latin typeface="MoolBoran" panose="020B0100010101010101" pitchFamily="34" charset="0"/>
                <a:cs typeface="MoolBoran" panose="020B0100010101010101" pitchFamily="34" charset="0"/>
              </a:rPr>
              <a:t>(puerto);</a:t>
            </a:r>
          </a:p>
        </p:txBody>
      </p:sp>
    </p:spTree>
    <p:extLst>
      <p:ext uri="{BB962C8B-B14F-4D97-AF65-F5344CB8AC3E}">
        <p14:creationId xmlns:p14="http://schemas.microsoft.com/office/powerpoint/2010/main" val="1417215492"/>
      </p:ext>
    </p:extLst>
  </p:cSld>
  <p:clrMapOvr>
    <a:overrideClrMapping bg1="dk1" tx1="lt1" bg2="dk2" tx2="lt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Cliente de eco (4/7)</a:t>
            </a:r>
            <a:br>
              <a:rPr lang="es-MX" dirty="0"/>
            </a:br>
            <a:r>
              <a:rPr lang="es-MX" dirty="0"/>
              <a:t>Conectando</a:t>
            </a:r>
          </a:p>
        </p:txBody>
      </p:sp>
      <p:sp>
        <p:nvSpPr>
          <p:cNvPr id="3" name="2 Marcador de contenido"/>
          <p:cNvSpPr>
            <a:spLocks noGrp="1"/>
          </p:cNvSpPr>
          <p:nvPr>
            <p:ph idx="1"/>
          </p:nvPr>
        </p:nvSpPr>
        <p:spPr>
          <a:xfrm>
            <a:off x="1088684" y="2015732"/>
            <a:ext cx="7202456" cy="3450613"/>
          </a:xfrm>
        </p:spPr>
        <p:txBody>
          <a:bodyPr>
            <a:normAutofit/>
          </a:bodyPr>
          <a:lstStyle/>
          <a:p>
            <a:pPr marL="0" indent="0">
              <a:buNone/>
            </a:pPr>
            <a:r>
              <a:rPr lang="es-MX" sz="2800" dirty="0">
                <a:latin typeface="MoolBoran" panose="020B0100010101010101" pitchFamily="34" charset="0"/>
                <a:cs typeface="MoolBoran" panose="020B0100010101010101" pitchFamily="34" charset="0"/>
              </a:rPr>
              <a:t>//Establecemos la comunicación con el servidor de eco</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connect</a:t>
            </a:r>
            <a:r>
              <a:rPr lang="es-MX" sz="2800" dirty="0">
                <a:latin typeface="MoolBoran" panose="020B0100010101010101" pitchFamily="34" charset="0"/>
                <a:cs typeface="MoolBoran" panose="020B0100010101010101" pitchFamily="34" charset="0"/>
              </a:rPr>
              <a:t>(s, (</a:t>
            </a:r>
            <a:r>
              <a:rPr lang="es-MX" sz="2800" dirty="0" err="1">
                <a:latin typeface="MoolBoran" panose="020B0100010101010101" pitchFamily="34" charset="0"/>
                <a:cs typeface="MoolBoran" panose="020B0100010101010101" pitchFamily="34" charset="0"/>
              </a:rPr>
              <a:t>struct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sockaddr</a:t>
            </a:r>
            <a:r>
              <a:rPr lang="es-MX" sz="2800" dirty="0">
                <a:latin typeface="MoolBoran" panose="020B0100010101010101" pitchFamily="34" charset="0"/>
                <a:cs typeface="MoolBoran" panose="020B0100010101010101" pitchFamily="34" charset="0"/>
              </a:rPr>
              <a:t>*) &amp;</a:t>
            </a:r>
            <a:r>
              <a:rPr lang="es-MX" sz="2800" dirty="0" err="1">
                <a:latin typeface="MoolBoran" panose="020B0100010101010101" pitchFamily="34" charset="0"/>
                <a:cs typeface="MoolBoran" panose="020B0100010101010101" pitchFamily="34" charset="0"/>
              </a:rPr>
              <a:t>dirServ,sizeof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dirServ</a:t>
            </a:r>
            <a:r>
              <a:rPr lang="es-MX" sz="2800" dirty="0">
                <a:latin typeface="MoolBoran" panose="020B0100010101010101" pitchFamily="34" charset="0"/>
                <a:cs typeface="MoolBoran" panose="020B0100010101010101" pitchFamily="34" charset="0"/>
              </a:rPr>
              <a:t>))&lt;0)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("Error en la conexión");</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size_t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longCadenaEco</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strlen</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cadenaEco</a:t>
            </a:r>
            <a:r>
              <a:rPr lang="es-MX" sz="2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001200145"/>
      </p:ext>
    </p:extLst>
  </p:cSld>
  <p:clrMapOvr>
    <a:overrideClrMapping bg1="dk1" tx1="lt1" bg2="dk2" tx2="lt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3" y="804520"/>
            <a:ext cx="7475282" cy="1049235"/>
          </a:xfrm>
        </p:spPr>
        <p:txBody>
          <a:bodyPr>
            <a:normAutofit fontScale="90000"/>
          </a:bodyPr>
          <a:lstStyle/>
          <a:p>
            <a:r>
              <a:rPr lang="es-MX" dirty="0"/>
              <a:t>Formas de direcciones de la familia AF_INET (direcciones de internet)</a:t>
            </a:r>
          </a:p>
        </p:txBody>
      </p:sp>
      <p:sp>
        <p:nvSpPr>
          <p:cNvPr id="3" name="2 Marcador de contenido"/>
          <p:cNvSpPr>
            <a:spLocks noGrp="1"/>
          </p:cNvSpPr>
          <p:nvPr>
            <p:ph idx="1"/>
          </p:nvPr>
        </p:nvSpPr>
        <p:spPr>
          <a:xfrm>
            <a:off x="1443491" y="1853755"/>
            <a:ext cx="6571343" cy="4383557"/>
          </a:xfrm>
        </p:spPr>
        <p:txBody>
          <a:bodyPr>
            <a:normAutofit fontScale="92500" lnSpcReduction="20000"/>
          </a:bodyPr>
          <a:lstStyle/>
          <a:p>
            <a:pPr marL="0" indent="0">
              <a:buNone/>
            </a:pP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in_addr</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u_long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s_addr</a:t>
            </a:r>
            <a:r>
              <a:rPr lang="es-MX" sz="2400" dirty="0">
                <a:latin typeface="MoolBoran" panose="020B0100010101010101" pitchFamily="34" charset="0"/>
                <a:cs typeface="MoolBoran" panose="020B0100010101010101" pitchFamily="34" charset="0"/>
              </a:rPr>
              <a:t> // 32 bits con la dirección IP</a:t>
            </a:r>
          </a:p>
          <a:p>
            <a:pPr marL="0" indent="0">
              <a:buNone/>
            </a:pPr>
            <a:r>
              <a:rPr lang="es-MX" sz="2400" dirty="0">
                <a:latin typeface="MoolBoran" panose="020B0100010101010101" pitchFamily="34" charset="0"/>
                <a:cs typeface="MoolBoran" panose="020B0100010101010101" pitchFamily="34" charset="0"/>
              </a:rPr>
              <a:t>};</a:t>
            </a:r>
          </a:p>
          <a:p>
            <a:pPr marL="0" indent="0">
              <a:buNone/>
            </a:pP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sockaddr_in</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	short </a:t>
            </a:r>
            <a:r>
              <a:rPr lang="es-MX" sz="2400" dirty="0" err="1">
                <a:latin typeface="MoolBoran" panose="020B0100010101010101" pitchFamily="34" charset="0"/>
                <a:cs typeface="MoolBoran" panose="020B0100010101010101" pitchFamily="34" charset="0"/>
              </a:rPr>
              <a:t>sin_family</a:t>
            </a:r>
            <a:r>
              <a:rPr lang="es-MX" sz="2400" dirty="0">
                <a:latin typeface="MoolBoran" panose="020B0100010101010101" pitchFamily="34" charset="0"/>
                <a:cs typeface="MoolBoran" panose="020B0100010101010101" pitchFamily="34" charset="0"/>
              </a:rPr>
              <a:t>; //AF_INET</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u_short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sin_port</a:t>
            </a:r>
            <a:r>
              <a:rPr lang="es-MX" sz="2400" dirty="0">
                <a:latin typeface="MoolBoran" panose="020B0100010101010101" pitchFamily="34" charset="0"/>
                <a:cs typeface="MoolBoran" panose="020B0100010101010101" pitchFamily="34" charset="0"/>
              </a:rPr>
              <a:t>; //16 bits para el puerto</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in_addr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sin_addr</a:t>
            </a:r>
            <a:r>
              <a:rPr lang="es-MX" sz="2400" dirty="0">
                <a:latin typeface="MoolBoran" panose="020B0100010101010101" pitchFamily="34" charset="0"/>
                <a:cs typeface="MoolBoran" panose="020B0100010101010101" pitchFamily="34" charset="0"/>
              </a:rPr>
              <a:t>; </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char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sin_zero</a:t>
            </a:r>
            <a:r>
              <a:rPr lang="es-MX" sz="2400" dirty="0">
                <a:latin typeface="MoolBoran" panose="020B0100010101010101" pitchFamily="34" charset="0"/>
                <a:cs typeface="MoolBoran" panose="020B0100010101010101" pitchFamily="34" charset="0"/>
              </a:rPr>
              <a:t> [8]; //8 bytes no usados</a:t>
            </a:r>
          </a:p>
          <a:p>
            <a:pPr marL="0" indent="0">
              <a:buNone/>
            </a:pPr>
            <a:r>
              <a:rPr lang="es-MX" sz="24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12990987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Prototipo </a:t>
            </a:r>
            <a:r>
              <a:rPr lang="es-MX" dirty="0" err="1"/>
              <a:t>connect</a:t>
            </a:r>
            <a:r>
              <a:rPr lang="es-MX" dirty="0"/>
              <a:t>()</a:t>
            </a:r>
          </a:p>
        </p:txBody>
      </p:sp>
      <p:sp>
        <p:nvSpPr>
          <p:cNvPr id="3" name="2 Marcador de contenido"/>
          <p:cNvSpPr>
            <a:spLocks noGrp="1"/>
          </p:cNvSpPr>
          <p:nvPr>
            <p:ph idx="1"/>
          </p:nvPr>
        </p:nvSpPr>
        <p:spPr>
          <a:xfrm>
            <a:off x="457200" y="1853755"/>
            <a:ext cx="8363272" cy="4272408"/>
          </a:xfrm>
        </p:spPr>
        <p:txBody>
          <a:bodyPr>
            <a:normAutofit/>
          </a:bodyPr>
          <a:lstStyle/>
          <a:p>
            <a:pPr marL="0" indent="0">
              <a:buNone/>
            </a:pP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include</a:t>
            </a:r>
            <a:r>
              <a:rPr lang="es-MX" sz="3200" dirty="0">
                <a:latin typeface="MoolBoran" panose="020B0100010101010101" pitchFamily="34" charset="0"/>
                <a:cs typeface="MoolBoran" panose="020B0100010101010101" pitchFamily="34" charset="0"/>
              </a:rPr>
              <a:t> &lt;</a:t>
            </a:r>
            <a:r>
              <a:rPr lang="es-MX" sz="3200" dirty="0" err="1">
                <a:latin typeface="MoolBoran" panose="020B0100010101010101" pitchFamily="34" charset="0"/>
                <a:cs typeface="MoolBoran" panose="020B0100010101010101" pitchFamily="34" charset="0"/>
              </a:rPr>
              <a:t>sys</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socket.h</a:t>
            </a:r>
            <a:r>
              <a:rPr lang="es-MX" sz="3200" dirty="0">
                <a:latin typeface="MoolBoran" panose="020B0100010101010101" pitchFamily="34" charset="0"/>
                <a:cs typeface="MoolBoran" panose="020B0100010101010101" pitchFamily="34" charset="0"/>
              </a:rPr>
              <a:t>&gt;</a:t>
            </a:r>
          </a:p>
          <a:p>
            <a:pPr marL="0" indent="0">
              <a:buNone/>
            </a:pP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include</a:t>
            </a:r>
            <a:r>
              <a:rPr lang="es-MX" sz="3200" dirty="0">
                <a:latin typeface="MoolBoran" panose="020B0100010101010101" pitchFamily="34" charset="0"/>
                <a:cs typeface="MoolBoran" panose="020B0100010101010101" pitchFamily="34" charset="0"/>
              </a:rPr>
              <a:t> &lt;</a:t>
            </a:r>
            <a:r>
              <a:rPr lang="es-MX" sz="3200" dirty="0" err="1">
                <a:latin typeface="MoolBoran" panose="020B0100010101010101" pitchFamily="34" charset="0"/>
                <a:cs typeface="MoolBoran" panose="020B0100010101010101" pitchFamily="34" charset="0"/>
              </a:rPr>
              <a:t>sys</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types.h</a:t>
            </a:r>
            <a:r>
              <a:rPr lang="es-MX" sz="3200" dirty="0">
                <a:latin typeface="MoolBoran" panose="020B0100010101010101" pitchFamily="34" charset="0"/>
                <a:cs typeface="MoolBoran" panose="020B0100010101010101" pitchFamily="34" charset="0"/>
              </a:rPr>
              <a:t>&gt;</a:t>
            </a:r>
          </a:p>
          <a:p>
            <a:pPr marL="0" indent="0">
              <a:buNone/>
            </a:pP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include</a:t>
            </a:r>
            <a:r>
              <a:rPr lang="es-MX" sz="3200" dirty="0">
                <a:latin typeface="MoolBoran" panose="020B0100010101010101" pitchFamily="34" charset="0"/>
                <a:cs typeface="MoolBoran" panose="020B0100010101010101" pitchFamily="34" charset="0"/>
              </a:rPr>
              <a:t> &lt;</a:t>
            </a:r>
            <a:r>
              <a:rPr lang="es-MX" sz="3200" dirty="0" err="1">
                <a:latin typeface="MoolBoran" panose="020B0100010101010101" pitchFamily="34" charset="0"/>
                <a:cs typeface="MoolBoran" panose="020B0100010101010101" pitchFamily="34" charset="0"/>
              </a:rPr>
              <a:t>netinet</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in.h</a:t>
            </a:r>
            <a:r>
              <a:rPr lang="es-MX" sz="3200" dirty="0">
                <a:latin typeface="MoolBoran" panose="020B0100010101010101" pitchFamily="34" charset="0"/>
                <a:cs typeface="MoolBoran" panose="020B0100010101010101" pitchFamily="34" charset="0"/>
              </a:rPr>
              <a:t>&gt; //Familia AF_INET</a:t>
            </a:r>
          </a:p>
          <a:p>
            <a:pPr marL="0" indent="0">
              <a:buNone/>
            </a:pPr>
            <a:endParaRPr lang="es-MX" sz="3200" dirty="0">
              <a:latin typeface="MoolBoran" panose="020B0100010101010101" pitchFamily="34" charset="0"/>
              <a:cs typeface="MoolBoran" panose="020B0100010101010101" pitchFamily="34" charset="0"/>
            </a:endParaRPr>
          </a:p>
          <a:p>
            <a:pPr marL="0" indent="0">
              <a:buNone/>
            </a:pP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connect</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sfd</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const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void</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addr</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addrlen</a:t>
            </a:r>
            <a:r>
              <a:rPr lang="es-MX" sz="32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8427733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Parámetros de </a:t>
            </a:r>
            <a:r>
              <a:rPr lang="es-MX" dirty="0" err="1"/>
              <a:t>connect</a:t>
            </a:r>
            <a:r>
              <a:rPr lang="es-MX" dirty="0"/>
              <a:t>()</a:t>
            </a:r>
          </a:p>
        </p:txBody>
      </p:sp>
      <p:sp>
        <p:nvSpPr>
          <p:cNvPr id="3" name="2 Marcador de contenido"/>
          <p:cNvSpPr>
            <a:spLocks noGrp="1"/>
          </p:cNvSpPr>
          <p:nvPr>
            <p:ph idx="1"/>
          </p:nvPr>
        </p:nvSpPr>
        <p:spPr/>
        <p:txBody>
          <a:bodyPr>
            <a:normAutofit/>
          </a:bodyPr>
          <a:lstStyle/>
          <a:p>
            <a:r>
              <a:rPr lang="es-MX" sz="2800" i="1" dirty="0" err="1"/>
              <a:t>sdf</a:t>
            </a:r>
            <a:r>
              <a:rPr lang="es-MX" sz="2800" dirty="0"/>
              <a:t> es el descriptor del socket que da acceso al canal.</a:t>
            </a:r>
          </a:p>
          <a:p>
            <a:r>
              <a:rPr lang="es-MX" sz="2800" i="1" dirty="0" err="1"/>
              <a:t>addr</a:t>
            </a:r>
            <a:r>
              <a:rPr lang="es-MX" sz="2800" i="1" dirty="0"/>
              <a:t> </a:t>
            </a:r>
            <a:r>
              <a:rPr lang="es-MX" sz="2800" dirty="0"/>
              <a:t>puntero a la estructura de la dirección del conector.</a:t>
            </a:r>
          </a:p>
          <a:p>
            <a:r>
              <a:rPr lang="es-MX" sz="2800" i="1" dirty="0" err="1"/>
              <a:t>addrlen</a:t>
            </a:r>
            <a:r>
              <a:rPr lang="es-MX" sz="2800" dirty="0"/>
              <a:t> es el tamaño de la dirección en bytes.</a:t>
            </a:r>
          </a:p>
          <a:p>
            <a:pPr marL="0" indent="0">
              <a:buNone/>
            </a:pPr>
            <a:endParaRPr lang="es-MX" sz="2800" dirty="0"/>
          </a:p>
        </p:txBody>
      </p:sp>
    </p:spTree>
    <p:extLst>
      <p:ext uri="{BB962C8B-B14F-4D97-AF65-F5344CB8AC3E}">
        <p14:creationId xmlns:p14="http://schemas.microsoft.com/office/powerpoint/2010/main" val="20982543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connect</a:t>
            </a:r>
            <a:r>
              <a:rPr lang="es-MX" dirty="0"/>
              <a:t>()</a:t>
            </a:r>
          </a:p>
        </p:txBody>
      </p:sp>
      <p:sp>
        <p:nvSpPr>
          <p:cNvPr id="3" name="2 Marcador de contenido"/>
          <p:cNvSpPr>
            <a:spLocks noGrp="1"/>
          </p:cNvSpPr>
          <p:nvPr>
            <p:ph idx="1"/>
          </p:nvPr>
        </p:nvSpPr>
        <p:spPr/>
        <p:txBody>
          <a:bodyPr>
            <a:normAutofit/>
          </a:bodyPr>
          <a:lstStyle/>
          <a:p>
            <a:r>
              <a:rPr lang="es-MX" sz="2800" dirty="0"/>
              <a:t>La estructura de la dirección depende de la familia de conectores.</a:t>
            </a:r>
          </a:p>
          <a:p>
            <a:r>
              <a:rPr lang="es-MX" sz="2800" dirty="0"/>
              <a:t>Si es </a:t>
            </a:r>
            <a:r>
              <a:rPr lang="es-MX" sz="2800" dirty="0">
                <a:latin typeface="MoolBoran" panose="020B0100010101010101" pitchFamily="34" charset="0"/>
                <a:cs typeface="MoolBoran" panose="020B0100010101010101" pitchFamily="34" charset="0"/>
              </a:rPr>
              <a:t>SOCK_DGRAM</a:t>
            </a:r>
            <a:r>
              <a:rPr lang="es-MX" sz="2800" dirty="0"/>
              <a:t>, especifica la dirección del conector pero no se conecta.</a:t>
            </a:r>
          </a:p>
          <a:p>
            <a:r>
              <a:rPr lang="es-MX" sz="2800" dirty="0"/>
              <a:t>Si es </a:t>
            </a:r>
            <a:r>
              <a:rPr lang="es-MX" sz="2800" dirty="0">
                <a:latin typeface="MoolBoran" panose="020B0100010101010101" pitchFamily="34" charset="0"/>
                <a:cs typeface="MoolBoran" panose="020B0100010101010101" pitchFamily="34" charset="0"/>
              </a:rPr>
              <a:t>SOCK_STREAM</a:t>
            </a:r>
            <a:r>
              <a:rPr lang="es-MX" sz="2800" dirty="0"/>
              <a:t>, intenta conectarse con el ordenador remoto.</a:t>
            </a:r>
          </a:p>
        </p:txBody>
      </p:sp>
    </p:spTree>
    <p:extLst>
      <p:ext uri="{BB962C8B-B14F-4D97-AF65-F5344CB8AC3E}">
        <p14:creationId xmlns:p14="http://schemas.microsoft.com/office/powerpoint/2010/main" val="6197238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Cliente de eco (5/7)</a:t>
            </a:r>
            <a:br>
              <a:rPr lang="es-MX" dirty="0"/>
            </a:br>
            <a:r>
              <a:rPr lang="es-MX" dirty="0"/>
              <a:t>Enviando cadena al servidor</a:t>
            </a:r>
          </a:p>
        </p:txBody>
      </p:sp>
      <p:sp>
        <p:nvSpPr>
          <p:cNvPr id="3" name="2 Marcador de contenido"/>
          <p:cNvSpPr>
            <a:spLocks noGrp="1"/>
          </p:cNvSpPr>
          <p:nvPr>
            <p:ph idx="1"/>
          </p:nvPr>
        </p:nvSpPr>
        <p:spPr>
          <a:xfrm>
            <a:off x="1088684" y="2015732"/>
            <a:ext cx="7202456" cy="4037749"/>
          </a:xfrm>
        </p:spPr>
        <p:txBody>
          <a:bodyPr>
            <a:normAutofit/>
          </a:bodyPr>
          <a:lstStyle/>
          <a:p>
            <a:pPr marL="0" indent="0">
              <a:buNone/>
            </a:pPr>
            <a:r>
              <a:rPr lang="es-MX" sz="2800" dirty="0"/>
              <a:t> </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Envia</a:t>
            </a:r>
            <a:r>
              <a:rPr lang="es-MX" sz="2800" dirty="0">
                <a:latin typeface="MoolBoran" panose="020B0100010101010101" pitchFamily="34" charset="0"/>
                <a:cs typeface="MoolBoran" panose="020B0100010101010101" pitchFamily="34" charset="0"/>
              </a:rPr>
              <a:t> el mensaje al servidor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ssize_t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numBytes</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send</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s,cadenaEco,longCadenaEco</a:t>
            </a:r>
            <a:r>
              <a:rPr lang="es-MX" sz="2800" dirty="0">
                <a:latin typeface="MoolBoran" panose="020B0100010101010101" pitchFamily="34" charset="0"/>
                <a:cs typeface="MoolBoran" panose="020B0100010101010101" pitchFamily="34" charset="0"/>
              </a:rPr>
              <a:t>,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numBytes</a:t>
            </a:r>
            <a:r>
              <a:rPr lang="es-MX" sz="2800" dirty="0">
                <a:latin typeface="MoolBoran" panose="020B0100010101010101" pitchFamily="34" charset="0"/>
                <a:cs typeface="MoolBoran" panose="020B0100010101010101" pitchFamily="34" charset="0"/>
              </a:rPr>
              <a:t>&lt;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("Fallo el </a:t>
            </a:r>
            <a:r>
              <a:rPr lang="es-MX" sz="2800" dirty="0" err="1">
                <a:latin typeface="MoolBoran" panose="020B0100010101010101" pitchFamily="34" charset="0"/>
                <a:cs typeface="MoolBoran" panose="020B0100010101010101" pitchFamily="34" charset="0"/>
              </a:rPr>
              <a:t>envio</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else</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numBytes</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longCadenaEco</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("Número de bytes enviados </a:t>
            </a:r>
            <a:r>
              <a:rPr lang="es-MX" sz="2800" dirty="0" err="1">
                <a:latin typeface="MoolBoran" panose="020B0100010101010101" pitchFamily="34" charset="0"/>
                <a:cs typeface="MoolBoran" panose="020B0100010101010101" pitchFamily="34" charset="0"/>
              </a:rPr>
              <a:t>erroneo</a:t>
            </a:r>
            <a:r>
              <a:rPr lang="es-MX" sz="2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561729566"/>
      </p:ext>
    </p:extLst>
  </p:cSld>
  <p:clrMapOvr>
    <a:overrideClrMapping bg1="dk1" tx1="lt1" bg2="dk2" tx2="lt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Envío de un mensaje a un conector</a:t>
            </a:r>
          </a:p>
        </p:txBody>
      </p:sp>
      <p:sp>
        <p:nvSpPr>
          <p:cNvPr id="3" name="2 Marcador de contenido"/>
          <p:cNvSpPr>
            <a:spLocks noGrp="1"/>
          </p:cNvSpPr>
          <p:nvPr>
            <p:ph idx="1"/>
          </p:nvPr>
        </p:nvSpPr>
        <p:spPr/>
        <p:txBody>
          <a:bodyPr>
            <a:normAutofit/>
          </a:bodyPr>
          <a:lstStyle/>
          <a:p>
            <a:r>
              <a:rPr lang="es-MX" sz="4400" dirty="0" err="1">
                <a:latin typeface="MoolBoran" panose="020B0100010101010101" pitchFamily="34" charset="0"/>
                <a:cs typeface="MoolBoran" panose="020B0100010101010101" pitchFamily="34" charset="0"/>
              </a:rPr>
              <a:t>writev</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send</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sendto</a:t>
            </a:r>
            <a:r>
              <a:rPr lang="es-MX" sz="4400" dirty="0">
                <a:latin typeface="MoolBoran" panose="020B0100010101010101" pitchFamily="34" charset="0"/>
                <a:cs typeface="MoolBoran" panose="020B0100010101010101" pitchFamily="34" charset="0"/>
              </a:rPr>
              <a:t>() y </a:t>
            </a:r>
            <a:r>
              <a:rPr lang="es-MX" sz="4400" dirty="0" err="1">
                <a:latin typeface="MoolBoran" panose="020B0100010101010101" pitchFamily="34" charset="0"/>
                <a:cs typeface="MoolBoran" panose="020B0100010101010101" pitchFamily="34" charset="0"/>
              </a:rPr>
              <a:t>sendmsg</a:t>
            </a:r>
            <a:r>
              <a:rPr lang="es-MX" sz="4400" dirty="0">
                <a:latin typeface="MoolBoran" panose="020B0100010101010101" pitchFamily="34" charset="0"/>
                <a:cs typeface="MoolBoran" panose="020B0100010101010101" pitchFamily="34" charset="0"/>
              </a:rPr>
              <a:t>().</a:t>
            </a:r>
          </a:p>
          <a:p>
            <a:r>
              <a:rPr lang="es-MX" sz="4400" dirty="0" err="1">
                <a:latin typeface="MoolBoran" panose="020B0100010101010101" pitchFamily="34" charset="0"/>
                <a:cs typeface="MoolBoran" panose="020B0100010101010101" pitchFamily="34" charset="0"/>
              </a:rPr>
              <a:t>writev</a:t>
            </a:r>
            <a:r>
              <a:rPr lang="es-MX" sz="4400" dirty="0">
                <a:latin typeface="MoolBoran" panose="020B0100010101010101" pitchFamily="34" charset="0"/>
                <a:cs typeface="MoolBoran" panose="020B0100010101010101" pitchFamily="34" charset="0"/>
              </a:rPr>
              <a:t>() </a:t>
            </a:r>
            <a:r>
              <a:rPr lang="es-MX" sz="2400" dirty="0"/>
              <a:t>es una generalidad de </a:t>
            </a:r>
            <a:r>
              <a:rPr lang="es-MX" sz="4400" dirty="0" err="1">
                <a:latin typeface="MoolBoran" panose="020B0100010101010101" pitchFamily="34" charset="0"/>
                <a:cs typeface="MoolBoran" panose="020B0100010101010101" pitchFamily="34" charset="0"/>
              </a:rPr>
              <a:t>write</a:t>
            </a:r>
            <a:r>
              <a:rPr lang="es-MX" sz="4400" dirty="0">
                <a:latin typeface="MoolBoran" panose="020B0100010101010101" pitchFamily="34" charset="0"/>
                <a:cs typeface="MoolBoran" panose="020B0100010101010101" pitchFamily="34" charset="0"/>
              </a:rPr>
              <a:t>() </a:t>
            </a:r>
            <a:r>
              <a:rPr lang="es-MX" sz="2400" dirty="0"/>
              <a:t>y se puede usar para escribir en un archivo o en un socket.</a:t>
            </a:r>
          </a:p>
          <a:p>
            <a:r>
              <a:rPr lang="es-MX" sz="2400" dirty="0"/>
              <a:t>El resto solo se usan para sockets.</a:t>
            </a:r>
          </a:p>
        </p:txBody>
      </p:sp>
    </p:spTree>
    <p:extLst>
      <p:ext uri="{BB962C8B-B14F-4D97-AF65-F5344CB8AC3E}">
        <p14:creationId xmlns:p14="http://schemas.microsoft.com/office/powerpoint/2010/main" val="40466120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writev</a:t>
            </a:r>
            <a:r>
              <a:rPr lang="es-MX" dirty="0"/>
              <a:t>()</a:t>
            </a:r>
          </a:p>
        </p:txBody>
      </p:sp>
      <p:sp>
        <p:nvSpPr>
          <p:cNvPr id="3" name="2 Marcador de contenido"/>
          <p:cNvSpPr>
            <a:spLocks noGrp="1"/>
          </p:cNvSpPr>
          <p:nvPr>
            <p:ph idx="1"/>
          </p:nvPr>
        </p:nvSpPr>
        <p:spPr/>
        <p:txBody>
          <a:bodyPr>
            <a:normAutofit lnSpcReduction="10000"/>
          </a:bodyPr>
          <a:lstStyle/>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sys</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uio.h</a:t>
            </a:r>
            <a:r>
              <a:rPr lang="es-MX" sz="2800" dirty="0">
                <a:latin typeface="MoolBoran" panose="020B0100010101010101" pitchFamily="34" charset="0"/>
                <a:cs typeface="MoolBoran" panose="020B0100010101010101" pitchFamily="34" charset="0"/>
              </a:rPr>
              <a:t>&gt;</a:t>
            </a:r>
          </a:p>
          <a:p>
            <a:pPr marL="0" indent="0">
              <a:buNone/>
            </a:pPr>
            <a:r>
              <a:rPr lang="es-MX" sz="2800" dirty="0" err="1">
                <a:latin typeface="MoolBoran" panose="020B0100010101010101" pitchFamily="34" charset="0"/>
                <a:cs typeface="MoolBoran" panose="020B0100010101010101" pitchFamily="34" charset="0"/>
              </a:rPr>
              <a:t>ssize_t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writev</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fildes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cons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struct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iovec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iov</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size_t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iovcnt</a:t>
            </a:r>
            <a:r>
              <a:rPr lang="es-MX" sz="2800" dirty="0">
                <a:latin typeface="MoolBoran" panose="020B0100010101010101" pitchFamily="34" charset="0"/>
                <a:cs typeface="MoolBoran" panose="020B0100010101010101" pitchFamily="34" charset="0"/>
              </a:rPr>
              <a:t>)</a:t>
            </a:r>
          </a:p>
          <a:p>
            <a:r>
              <a:rPr lang="es-MX" sz="2800" i="1" dirty="0" err="1"/>
              <a:t>fildes</a:t>
            </a:r>
            <a:r>
              <a:rPr lang="es-MX" sz="2800" dirty="0"/>
              <a:t> es el descriptor del fichero o socket.</a:t>
            </a:r>
          </a:p>
          <a:p>
            <a:r>
              <a:rPr lang="es-MX" sz="2800" i="1" dirty="0" err="1"/>
              <a:t>iov</a:t>
            </a:r>
            <a:r>
              <a:rPr lang="es-MX" sz="2800" dirty="0"/>
              <a:t> es el vector donde están los datos. </a:t>
            </a:r>
          </a:p>
          <a:p>
            <a:r>
              <a:rPr lang="es-MX" sz="2800" i="1" dirty="0" err="1"/>
              <a:t>iovcnt</a:t>
            </a:r>
            <a:r>
              <a:rPr lang="es-MX" sz="2800" dirty="0"/>
              <a:t> nos dice cuantos datos se van a escribir.</a:t>
            </a:r>
          </a:p>
        </p:txBody>
      </p:sp>
    </p:spTree>
    <p:extLst>
      <p:ext uri="{BB962C8B-B14F-4D97-AF65-F5344CB8AC3E}">
        <p14:creationId xmlns:p14="http://schemas.microsoft.com/office/powerpoint/2010/main" val="23745381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send</a:t>
            </a:r>
            <a:r>
              <a:rPr lang="es-MX" dirty="0"/>
              <a:t>(), </a:t>
            </a:r>
            <a:r>
              <a:rPr lang="es-MX" dirty="0" err="1"/>
              <a:t>sendto</a:t>
            </a:r>
            <a:r>
              <a:rPr lang="es-MX" dirty="0"/>
              <a:t>() y </a:t>
            </a:r>
            <a:r>
              <a:rPr lang="es-MX" dirty="0" err="1"/>
              <a:t>sendmsg</a:t>
            </a:r>
            <a:r>
              <a:rPr lang="es-MX" dirty="0"/>
              <a:t>()</a:t>
            </a:r>
          </a:p>
        </p:txBody>
      </p:sp>
      <p:sp>
        <p:nvSpPr>
          <p:cNvPr id="3" name="2 Marcador de contenido"/>
          <p:cNvSpPr>
            <a:spLocks noGrp="1"/>
          </p:cNvSpPr>
          <p:nvPr>
            <p:ph idx="1"/>
          </p:nvPr>
        </p:nvSpPr>
        <p:spPr>
          <a:xfrm>
            <a:off x="827585" y="2015733"/>
            <a:ext cx="7187250" cy="4037747"/>
          </a:xfrm>
        </p:spPr>
        <p:txBody>
          <a:bodyPr>
            <a:normAutofit fontScale="92500" lnSpcReduction="20000"/>
          </a:bodyPr>
          <a:lstStyle/>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sys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socket.h</a:t>
            </a:r>
            <a:r>
              <a:rPr lang="es-MX" sz="2400" dirty="0">
                <a:latin typeface="MoolBoran" panose="020B0100010101010101" pitchFamily="34" charset="0"/>
                <a:cs typeface="MoolBoran" panose="020B0100010101010101" pitchFamily="34" charset="0"/>
              </a:rPr>
              <a:t>&gt;</a:t>
            </a:r>
          </a:p>
          <a:p>
            <a:pPr marL="0" indent="0">
              <a:buNone/>
            </a:pP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send</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sfd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buf</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len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flags</a:t>
            </a:r>
            <a:r>
              <a:rPr lang="es-MX" sz="2400" dirty="0">
                <a:latin typeface="MoolBoran" panose="020B0100010101010101" pitchFamily="34" charset="0"/>
                <a:cs typeface="MoolBoran" panose="020B0100010101010101" pitchFamily="34" charset="0"/>
              </a:rPr>
              <a:t>)</a:t>
            </a:r>
          </a:p>
          <a:p>
            <a:pPr marL="0" indent="0">
              <a:buNone/>
            </a:pP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sendto</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sfd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buf</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len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flags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*to,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tolen</a:t>
            </a:r>
            <a:r>
              <a:rPr lang="es-MX" sz="2400" dirty="0">
                <a:latin typeface="MoolBoran" panose="020B0100010101010101" pitchFamily="34" charset="0"/>
                <a:cs typeface="MoolBoran" panose="020B0100010101010101" pitchFamily="34" charset="0"/>
              </a:rPr>
              <a:t>);</a:t>
            </a:r>
          </a:p>
          <a:p>
            <a:pPr marL="0" indent="0">
              <a:buNone/>
            </a:pP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sendmsg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sfd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msghdr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msg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flag</a:t>
            </a:r>
            <a:r>
              <a:rPr lang="es-MX" sz="2400" dirty="0">
                <a:latin typeface="MoolBoran" panose="020B0100010101010101" pitchFamily="34" charset="0"/>
                <a:cs typeface="MoolBoran" panose="020B0100010101010101" pitchFamily="34" charset="0"/>
              </a:rPr>
              <a:t>); </a:t>
            </a:r>
            <a:endParaRPr lang="es-MX" sz="2400" dirty="0"/>
          </a:p>
          <a:p>
            <a:r>
              <a:rPr lang="es-MX" sz="2400" dirty="0"/>
              <a:t>Los posibles valores de </a:t>
            </a:r>
            <a:r>
              <a:rPr lang="es-MX" sz="2400" i="1" dirty="0" err="1"/>
              <a:t>flag</a:t>
            </a:r>
            <a:r>
              <a:rPr lang="es-MX" sz="2400" dirty="0"/>
              <a:t> son 0 </a:t>
            </a:r>
            <a:r>
              <a:rPr lang="es-MX" sz="2400" dirty="0" err="1"/>
              <a:t>ó</a:t>
            </a:r>
            <a:r>
              <a:rPr lang="es-MX" sz="2400" dirty="0"/>
              <a:t> </a:t>
            </a:r>
            <a:r>
              <a:rPr lang="es-MX" dirty="0">
                <a:latin typeface="MoolBoran" panose="020B0100010101010101" pitchFamily="34" charset="0"/>
                <a:cs typeface="MoolBoran" panose="020B0100010101010101" pitchFamily="34" charset="0"/>
              </a:rPr>
              <a:t>MSG_OOB</a:t>
            </a:r>
            <a:r>
              <a:rPr lang="es-MX" sz="2400" dirty="0"/>
              <a:t>, mensaje urgente.</a:t>
            </a:r>
          </a:p>
          <a:p>
            <a:r>
              <a:rPr lang="es-MX" sz="2400" i="1" dirty="0" err="1"/>
              <a:t>msg</a:t>
            </a:r>
            <a:r>
              <a:rPr lang="es-MX" sz="2400" i="1" dirty="0"/>
              <a:t>[],</a:t>
            </a:r>
            <a:r>
              <a:rPr lang="es-MX" sz="2400" dirty="0"/>
              <a:t> son un arreglo de datos </a:t>
            </a:r>
            <a:r>
              <a:rPr lang="es-MX" sz="3600" dirty="0" err="1">
                <a:latin typeface="MoolBoran" panose="020B0100010101010101" pitchFamily="34" charset="0"/>
                <a:cs typeface="MoolBoran" panose="020B0100010101010101" pitchFamily="34" charset="0"/>
              </a:rPr>
              <a:t>struc</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msghdr</a:t>
            </a:r>
            <a:r>
              <a:rPr lang="es-MX" sz="3600" dirty="0">
                <a:latin typeface="MoolBoran" panose="020B0100010101010101" pitchFamily="34" charset="0"/>
                <a:cs typeface="MoolBoran" panose="020B0100010101010101" pitchFamily="34" charset="0"/>
              </a:rPr>
              <a:t> </a:t>
            </a:r>
            <a:r>
              <a:rPr lang="es-MX" sz="2400" dirty="0"/>
              <a:t>y permite enviar un mensaje que está en varias secciones de memoria.</a:t>
            </a:r>
          </a:p>
        </p:txBody>
      </p:sp>
    </p:spTree>
    <p:extLst>
      <p:ext uri="{BB962C8B-B14F-4D97-AF65-F5344CB8AC3E}">
        <p14:creationId xmlns:p14="http://schemas.microsoft.com/office/powerpoint/2010/main" val="1302503534"/>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otalTime>205</TotalTime>
  <Words>14283</Words>
  <Application>Microsoft Office PowerPoint</Application>
  <PresentationFormat>Presentación en pantalla (4:3)</PresentationFormat>
  <Paragraphs>1933</Paragraphs>
  <Slides>238</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238</vt:i4>
      </vt:variant>
    </vt:vector>
  </HeadingPairs>
  <TitlesOfParts>
    <vt:vector size="244" baseType="lpstr">
      <vt:lpstr>Abadi</vt:lpstr>
      <vt:lpstr>Arial</vt:lpstr>
      <vt:lpstr>Calibri</vt:lpstr>
      <vt:lpstr>Gill Sans MT</vt:lpstr>
      <vt:lpstr>MoolBoran</vt:lpstr>
      <vt:lpstr>Galería</vt:lpstr>
      <vt:lpstr>Unidad temática 1</vt:lpstr>
      <vt:lpstr>1.1 Servicios definidos en la capa de transporte</vt:lpstr>
      <vt:lpstr>Arquitectura TCP/IP</vt:lpstr>
      <vt:lpstr>TCP y UDP</vt:lpstr>
      <vt:lpstr>TCP (Flujo)</vt:lpstr>
      <vt:lpstr>Características de TCP</vt:lpstr>
      <vt:lpstr>Características de TCP</vt:lpstr>
      <vt:lpstr>Características de TCP</vt:lpstr>
      <vt:lpstr>Características de TCP</vt:lpstr>
      <vt:lpstr>Características de TCP</vt:lpstr>
      <vt:lpstr>Características de TCP</vt:lpstr>
      <vt:lpstr>Características de TCP</vt:lpstr>
      <vt:lpstr>Características de TCP</vt:lpstr>
      <vt:lpstr>Características de TCP</vt:lpstr>
      <vt:lpstr>Características de TCP</vt:lpstr>
      <vt:lpstr>Características de TCP</vt:lpstr>
      <vt:lpstr>1.2 Modelo cliente-servidor</vt:lpstr>
      <vt:lpstr>Modelo cliente-servidor</vt:lpstr>
      <vt:lpstr>Modelo cliente-servidor</vt:lpstr>
      <vt:lpstr>Funcionamiento del cliente</vt:lpstr>
      <vt:lpstr>Funcionamiento del servidor</vt:lpstr>
      <vt:lpstr>Diagrama de flujo</vt:lpstr>
      <vt:lpstr>1.3 Conexiones en el dominio de internet</vt:lpstr>
      <vt:lpstr>¿Qué es un socket?</vt:lpstr>
      <vt:lpstr>Sockets </vt:lpstr>
      <vt:lpstr>Sockets </vt:lpstr>
      <vt:lpstr>Sockets</vt:lpstr>
      <vt:lpstr>Relación lógica entre aplicaciones sockets, protocolos y puertos</vt:lpstr>
      <vt:lpstr>Sockets bloqueantes y no bloqueantes</vt:lpstr>
      <vt:lpstr>Sockets bloqueantes y no bloqueantes</vt:lpstr>
      <vt:lpstr>API de sockets</vt:lpstr>
      <vt:lpstr>Sockets API</vt:lpstr>
      <vt:lpstr>1.3.1 Sockets orientados a conexión bloqueantes</vt:lpstr>
      <vt:lpstr>Socket orientado a flujo bloqueantes</vt:lpstr>
      <vt:lpstr>API java</vt:lpstr>
      <vt:lpstr>Clase Socket</vt:lpstr>
      <vt:lpstr>Constructores principales de Socket</vt:lpstr>
      <vt:lpstr>Constructores principales de Socket</vt:lpstr>
      <vt:lpstr>Métodos principales de Socket</vt:lpstr>
      <vt:lpstr>Métodos principales de Socket</vt:lpstr>
      <vt:lpstr>Clase ServerSocket</vt:lpstr>
      <vt:lpstr>Constructores  principales de ServerSocket()</vt:lpstr>
      <vt:lpstr>Constructores  principales de ServerSocket()</vt:lpstr>
      <vt:lpstr>Métodos principales de ServerSocket</vt:lpstr>
      <vt:lpstr>ServerSocket() y Bind()</vt:lpstr>
      <vt:lpstr>Flujos en java</vt:lpstr>
      <vt:lpstr>Flujos en java</vt:lpstr>
      <vt:lpstr>Flujos binarios</vt:lpstr>
      <vt:lpstr>Flujos de caracteres</vt:lpstr>
      <vt:lpstr>Diagrama de clases principales, FLUJOS BINARIOS</vt:lpstr>
      <vt:lpstr>Diagrama de clases principales, FLUJOS DE CARACTER</vt:lpstr>
      <vt:lpstr>Lectura y escritura</vt:lpstr>
      <vt:lpstr>Lectura, ImputStream</vt:lpstr>
      <vt:lpstr>Lectura, Reader</vt:lpstr>
      <vt:lpstr>Escritura, OutputStream</vt:lpstr>
      <vt:lpstr>Escritura, Writer</vt:lpstr>
      <vt:lpstr>Entrada y salida estándar</vt:lpstr>
      <vt:lpstr>Ejemplo</vt:lpstr>
      <vt:lpstr>Programa de eco</vt:lpstr>
      <vt:lpstr>Servidor (1/3)</vt:lpstr>
      <vt:lpstr>Bloque try-catch</vt:lpstr>
      <vt:lpstr>Servidor (2/3)</vt:lpstr>
      <vt:lpstr>Servidor (3/3)</vt:lpstr>
      <vt:lpstr>Cliente (1/3)</vt:lpstr>
      <vt:lpstr>Cliente (2/3)</vt:lpstr>
      <vt:lpstr>Cliente (3/3)</vt:lpstr>
      <vt:lpstr>Ejemplo 2: envío de archivos</vt:lpstr>
      <vt:lpstr>Envió de archivos</vt:lpstr>
      <vt:lpstr>Cliente (1/6)</vt:lpstr>
      <vt:lpstr>Cliente (2/6)</vt:lpstr>
      <vt:lpstr>Cliente (3/6)</vt:lpstr>
      <vt:lpstr>Cliente (4/6)</vt:lpstr>
      <vt:lpstr>Cliente (5/6)</vt:lpstr>
      <vt:lpstr>Cliente (6/6)</vt:lpstr>
      <vt:lpstr>Servidor (1/4)</vt:lpstr>
      <vt:lpstr>Servidor (2/4)</vt:lpstr>
      <vt:lpstr>Servidor (3/4)</vt:lpstr>
      <vt:lpstr>Servidor (4/4)</vt:lpstr>
      <vt:lpstr>Tarea</vt:lpstr>
      <vt:lpstr>Sockets en C</vt:lpstr>
      <vt:lpstr>Cliente de eco</vt:lpstr>
      <vt:lpstr>Cliente de eco Biblioteca MensajeError.h</vt:lpstr>
      <vt:lpstr>Cliente de eco (1/7) Segmento #include y análisis inicial</vt:lpstr>
      <vt:lpstr>Cliente de eco (2/7) Creación del socket de flujo</vt:lpstr>
      <vt:lpstr>Prototipo socket()</vt:lpstr>
      <vt:lpstr>Familia de direcciones (1/2)</vt:lpstr>
      <vt:lpstr>Familia de direcciones (2/2)</vt:lpstr>
      <vt:lpstr>Tipos de semántica de la comunicación</vt:lpstr>
      <vt:lpstr>Parámetro protocolo</vt:lpstr>
      <vt:lpstr>Cliente de eco (3/7) Preparando la dirección</vt:lpstr>
      <vt:lpstr>Cliente de eco (4/7) Conectando</vt:lpstr>
      <vt:lpstr>Formas de direcciones de la familia AF_INET (direcciones de internet)</vt:lpstr>
      <vt:lpstr>Prototipo connect()</vt:lpstr>
      <vt:lpstr>Parámetros de connect()</vt:lpstr>
      <vt:lpstr>connect()</vt:lpstr>
      <vt:lpstr>Cliente de eco (5/7) Enviando cadena al servidor</vt:lpstr>
      <vt:lpstr>Envío de un mensaje a un conector</vt:lpstr>
      <vt:lpstr>writev()</vt:lpstr>
      <vt:lpstr>send(), sendto() y sendmsg()</vt:lpstr>
      <vt:lpstr>Cliente de eco (6/7) Recibiendo respuesta del servidor</vt:lpstr>
      <vt:lpstr>Cliente de eco (7/7) Validamos la respuesta</vt:lpstr>
      <vt:lpstr>Lectura de un mensaje a un socket</vt:lpstr>
      <vt:lpstr>Servidor de eco en C (1/8)</vt:lpstr>
      <vt:lpstr>Servidor de eco en C (2/8)</vt:lpstr>
      <vt:lpstr>Servidor de eco en C (3/8)</vt:lpstr>
      <vt:lpstr>Función bind()</vt:lpstr>
      <vt:lpstr>Servidor de eco en C (4/8)</vt:lpstr>
      <vt:lpstr>Servidor de eco en C (5/8)</vt:lpstr>
      <vt:lpstr>Servidor de eco en C (6/8)</vt:lpstr>
      <vt:lpstr>Función listen()</vt:lpstr>
      <vt:lpstr>Función accept()</vt:lpstr>
      <vt:lpstr>Servidor de eco en C (7/8)</vt:lpstr>
      <vt:lpstr>Servidor de eco en C (8/8)</vt:lpstr>
      <vt:lpstr>Diferencias en el manejo de sockets entre java y C</vt:lpstr>
      <vt:lpstr>Ejemplo 2: envió de datos primitivos</vt:lpstr>
      <vt:lpstr>envia.c (1/5)</vt:lpstr>
      <vt:lpstr>envia.c (2/5)</vt:lpstr>
      <vt:lpstr>envia.c (3/5)</vt:lpstr>
      <vt:lpstr>envia.c (4/5)</vt:lpstr>
      <vt:lpstr>envia.c (5/5)</vt:lpstr>
      <vt:lpstr>recibe.c (1/4)</vt:lpstr>
      <vt:lpstr>recibe.c (2/4)</vt:lpstr>
      <vt:lpstr>recibe.c (3/4)</vt:lpstr>
      <vt:lpstr>recibe.c (4/4)</vt:lpstr>
      <vt:lpstr>1.3.2 Sockets orientados a conexión no bloqueantes</vt:lpstr>
      <vt:lpstr>Socket bloqueante</vt:lpstr>
      <vt:lpstr>Socket bloqueante</vt:lpstr>
      <vt:lpstr>Socket bloqueante</vt:lpstr>
      <vt:lpstr>Socket no bloqueante</vt:lpstr>
      <vt:lpstr>Sondeo (polling)</vt:lpstr>
      <vt:lpstr>Polling</vt:lpstr>
      <vt:lpstr>Asíncrono</vt:lpstr>
      <vt:lpstr>Sockets orientados a conexión no bloqueantes en java</vt:lpstr>
      <vt:lpstr>Dos tópicos</vt:lpstr>
      <vt:lpstr>ServerSocketChannel</vt:lpstr>
      <vt:lpstr>ServerSocketChannel</vt:lpstr>
      <vt:lpstr>ServerSocketChannel</vt:lpstr>
      <vt:lpstr>ServerSocketChannel</vt:lpstr>
      <vt:lpstr>ServerSocketChannel</vt:lpstr>
      <vt:lpstr>Jerarquia simplificada de java.nio.channel </vt:lpstr>
      <vt:lpstr>Clase ServerSocketChannel</vt:lpstr>
      <vt:lpstr>Clase ServerSocketChannel</vt:lpstr>
      <vt:lpstr>Ejemplo</vt:lpstr>
      <vt:lpstr>Clase SocketChannel</vt:lpstr>
      <vt:lpstr>Ejemplo</vt:lpstr>
      <vt:lpstr>SelectableChannel</vt:lpstr>
      <vt:lpstr>Selector y SelectorKey</vt:lpstr>
      <vt:lpstr>Selector y SelectorKey</vt:lpstr>
      <vt:lpstr>Método select()</vt:lpstr>
      <vt:lpstr>Ejemplo</vt:lpstr>
      <vt:lpstr>Selector</vt:lpstr>
      <vt:lpstr>Sucesos de un selector</vt:lpstr>
      <vt:lpstr>Multiplexación de canales</vt:lpstr>
      <vt:lpstr>Interfaz Iterator</vt:lpstr>
      <vt:lpstr>Ejemplo</vt:lpstr>
      <vt:lpstr>Ejemplo ServidoNB.java (1/6)</vt:lpstr>
      <vt:lpstr>Ejemplo ServidoNB.java (2/6)</vt:lpstr>
      <vt:lpstr>Ejemplo ServidoNB.java (3/6)</vt:lpstr>
      <vt:lpstr>Ejemplo ServidoNB.java (4/6)</vt:lpstr>
      <vt:lpstr>Ejemplo ServidoNB.java (5/6)</vt:lpstr>
      <vt:lpstr>Ejemplo ServidoNB.java (6/6)</vt:lpstr>
      <vt:lpstr>Ejemplo ClienteNB.java (1/6)</vt:lpstr>
      <vt:lpstr>Ejemplo ClienteNB.java (2/6)</vt:lpstr>
      <vt:lpstr>Ejemplo ClienteNB.java (3/6)</vt:lpstr>
      <vt:lpstr>Ejemplo ClienteNB.java (4/6)</vt:lpstr>
      <vt:lpstr>Ejemplo ClienteNB.java (5/6)</vt:lpstr>
      <vt:lpstr>Ejemplo ClienteNB.java (6/6)</vt:lpstr>
      <vt:lpstr>Sockets orientados a conexión no bloqueantes en C</vt:lpstr>
      <vt:lpstr>fcntl() y el polling</vt:lpstr>
      <vt:lpstr>fcntl() y el polling</vt:lpstr>
      <vt:lpstr>fcntl() y el polling</vt:lpstr>
      <vt:lpstr>A sincronía usando señales</vt:lpstr>
      <vt:lpstr>select()</vt:lpstr>
      <vt:lpstr>Prototipo de select</vt:lpstr>
      <vt:lpstr>select()</vt:lpstr>
      <vt:lpstr>select()</vt:lpstr>
      <vt:lpstr>struct timeval</vt:lpstr>
      <vt:lpstr>Ejemplo, tecla.c</vt:lpstr>
      <vt:lpstr>Ejemplo: tecla.c (1/4)</vt:lpstr>
      <vt:lpstr>Ejemplo: tecla.c (2/4)</vt:lpstr>
      <vt:lpstr>Ejemplo: tecla.c (3/4)</vt:lpstr>
      <vt:lpstr>Ejemplo: tecla.c (4/4)</vt:lpstr>
      <vt:lpstr>Ejemplo 2: servidorNB.c (1/13)</vt:lpstr>
      <vt:lpstr>Ejemplo 2: servidorNB.c (2/13)</vt:lpstr>
      <vt:lpstr>Ejemplo 2: servidorNB.c (3/13)</vt:lpstr>
      <vt:lpstr>Ejemplo 2: servidorNB.c (4/13)</vt:lpstr>
      <vt:lpstr>Ejemplo 2: servidorNB.c (5/13)</vt:lpstr>
      <vt:lpstr>Ejemplo 2: servidorNB.c (6/13)</vt:lpstr>
      <vt:lpstr>Ejemplo 2: servidorNB.c (7/13)</vt:lpstr>
      <vt:lpstr>Ejemplo2: servidorNB.c (8/13)</vt:lpstr>
      <vt:lpstr>Ejemplo2: servidorNB.c (9/13)</vt:lpstr>
      <vt:lpstr>Ejemplo2: servidorNB.c (10/13)</vt:lpstr>
      <vt:lpstr>Ejemplo2: servidorNB.c (11/13)</vt:lpstr>
      <vt:lpstr>Ejemplo2: servidorNB.c (12/13)</vt:lpstr>
      <vt:lpstr>Ejemplo2: servidorNB.c (13/13)</vt:lpstr>
      <vt:lpstr>Ejemplo 2: clienteNB.c (1/11)</vt:lpstr>
      <vt:lpstr>Ejemplo 2: clienteNB.c (2/11)</vt:lpstr>
      <vt:lpstr>Ejemplo 2: clienteNB.c (3/11)</vt:lpstr>
      <vt:lpstr>Ejemplo 2: clienteNB.c (4/11)</vt:lpstr>
      <vt:lpstr>Ejemplo 2: clienteNB.c (5/11)</vt:lpstr>
      <vt:lpstr>Ejemplo 2: clienteNB.c (6/11)</vt:lpstr>
      <vt:lpstr>Ejemplo 2: clienteNB.c (7/11)</vt:lpstr>
      <vt:lpstr>Ejemplo 2: clienteNB.c (8/11)</vt:lpstr>
      <vt:lpstr>Ejemplo 2: clienteNB.c (9/11)</vt:lpstr>
      <vt:lpstr>Ejemplo 2: clienteNB.c (10/11)</vt:lpstr>
      <vt:lpstr>Ejemplo 2: clienteNB.c (11/11)</vt:lpstr>
      <vt:lpstr>1.4 Serialización</vt:lpstr>
      <vt:lpstr>Serialización de un objeto</vt:lpstr>
      <vt:lpstr>marshalling</vt:lpstr>
      <vt:lpstr>Marshalling vs serialización</vt:lpstr>
      <vt:lpstr>Marshalling bajo RMI y SOAP</vt:lpstr>
      <vt:lpstr>Serialización de un objeto</vt:lpstr>
      <vt:lpstr>Serialización de un objeto en C</vt:lpstr>
      <vt:lpstr>Serialización de un objeto</vt:lpstr>
      <vt:lpstr>Serialización de un objeto</vt:lpstr>
      <vt:lpstr>Flujos para entrada y salida de objetos serializables</vt:lpstr>
      <vt:lpstr>Jerarquía para la serialización</vt:lpstr>
      <vt:lpstr>Jerarquía para la recuperación de objetos</vt:lpstr>
      <vt:lpstr>Datos serialización, clase usuario (1/3)</vt:lpstr>
      <vt:lpstr>Datos serialización, clase usuario (2/3)</vt:lpstr>
      <vt:lpstr>Datos serialización, clase usuario (3/3)</vt:lpstr>
      <vt:lpstr>Datos serialización, servidor (1/3)</vt:lpstr>
      <vt:lpstr>Datos serialización, servidor (2/3)</vt:lpstr>
      <vt:lpstr>Datos serialización, servidor (3/3)</vt:lpstr>
      <vt:lpstr>Datos serialización, cliente (1/4)</vt:lpstr>
      <vt:lpstr>Datos serialización, cliente (2/4)</vt:lpstr>
      <vt:lpstr>Datos serialización, cliente (3/4)</vt:lpstr>
      <vt:lpstr>Datos serialización, cliente (4/4)</vt:lpstr>
      <vt:lpstr>Interfaz Externalizable</vt:lpstr>
      <vt:lpstr>Interfaz Externalizable</vt:lpstr>
      <vt:lpstr>Ejemplo DemoExternalizable (1/7)</vt:lpstr>
      <vt:lpstr>Ejemplo DemoExternalizable (2/7)</vt:lpstr>
      <vt:lpstr>Ejemplo DemoExternalizable (3/7)</vt:lpstr>
      <vt:lpstr>Ejemplo DemoExternalizable (4/7)</vt:lpstr>
      <vt:lpstr>Ejemplo DemoExternalizable (5/7)</vt:lpstr>
      <vt:lpstr>Ejemplo DemoExternalizable (6/7)</vt:lpstr>
      <vt:lpstr>Ejemplo DemoExternalizable (7/7)</vt:lpstr>
      <vt:lpstr>Serializable vs Externalizable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temática 1</dc:title>
  <dc:creator>Ricardo Mtz</dc:creator>
  <cp:lastModifiedBy>Ricardo Mtz</cp:lastModifiedBy>
  <cp:revision>1</cp:revision>
  <dcterms:created xsi:type="dcterms:W3CDTF">2019-01-21T16:36:01Z</dcterms:created>
  <dcterms:modified xsi:type="dcterms:W3CDTF">2019-09-24T12:25:26Z</dcterms:modified>
</cp:coreProperties>
</file>