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7" d="100"/>
          <a:sy n="11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78712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44649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181211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23695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30367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58503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01707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10182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583450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82053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778717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98413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800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177594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81862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08108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287735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197188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8187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55256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5933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08302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72217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9328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402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51703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44644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943473" y="3359885"/>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I SUDHARSHINI ANGEL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01492</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70122720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4923449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971165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91973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315664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77833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3722912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7019654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41"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016864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9349017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7768911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9993422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2024-09-30T07:58:41Z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