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75" d="100"/>
          <a:sy n="75" d="100"/>
        </p:scale>
        <p:origin x="902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11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51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476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8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ACB893E-EF45-47C8-8635-D42F7EF377C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24F9689-CB2A-4178-910F-18D33FDEB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2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149" y="3008529"/>
            <a:ext cx="3735335" cy="1000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Tetris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9074" y="3801009"/>
            <a:ext cx="1806686" cy="706355"/>
          </a:xfrm>
        </p:spPr>
        <p:txBody>
          <a:bodyPr/>
          <a:lstStyle/>
          <a:p>
            <a:r>
              <a:rPr lang="en-US" dirty="0" smtClean="0"/>
              <a:t>By Angel Tapia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5794" y="452636"/>
            <a:ext cx="8989806" cy="1955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/>
              <a:t>CS 155 </a:t>
            </a:r>
          </a:p>
          <a:p>
            <a:pPr algn="ctr"/>
            <a:r>
              <a:rPr lang="en-US" sz="4800" dirty="0" smtClean="0"/>
              <a:t>Final Project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1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5794" y="452636"/>
            <a:ext cx="8989806" cy="1955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0" dirty="0" smtClean="0"/>
              <a:t>Game</a:t>
            </a:r>
            <a:r>
              <a:rPr lang="en-US" sz="4800" dirty="0" smtClean="0"/>
              <a:t> </a:t>
            </a:r>
            <a:endParaRPr lang="en-US" sz="4800" i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74" y="1755398"/>
            <a:ext cx="3215919" cy="422946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63074" y="2801878"/>
            <a:ext cx="6642846" cy="1955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/>
              <a:t>10 Levels each at 500 </a:t>
            </a:r>
            <a:r>
              <a:rPr lang="en-US" sz="2500" b="1" i="0" dirty="0" smtClean="0"/>
              <a:t>score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 smtClean="0"/>
              <a:t>10 scores per cleared 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 smtClean="0"/>
              <a:t>1 score per step in fast drop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 smtClean="0"/>
              <a:t>-5 score for each move up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4800" i="0" dirty="0" smtClean="0"/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4800" i="0" dirty="0"/>
          </a:p>
        </p:txBody>
      </p:sp>
    </p:spTree>
    <p:extLst>
      <p:ext uri="{BB962C8B-B14F-4D97-AF65-F5344CB8AC3E}">
        <p14:creationId xmlns:p14="http://schemas.microsoft.com/office/powerpoint/2010/main" val="40948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5794" y="452636"/>
            <a:ext cx="8989806" cy="1955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0" dirty="0" smtClean="0"/>
              <a:t>Challenges</a:t>
            </a:r>
            <a:endParaRPr lang="en-US" sz="4800" i="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4216605" y="1515534"/>
            <a:ext cx="77721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#Views cannot be extended (Sealed classes)</a:t>
            </a:r>
          </a:p>
          <a:p>
            <a:r>
              <a:rPr lang="en-US" sz="2000" dirty="0" smtClean="0">
                <a:latin typeface="+mj-lt"/>
              </a:rPr>
              <a:t>	Solution: Wrapper class </a:t>
            </a:r>
            <a:r>
              <a:rPr lang="en-US" sz="2000" dirty="0" err="1" smtClean="0">
                <a:latin typeface="+mj-lt"/>
              </a:rPr>
              <a:t>TetrisCell</a:t>
            </a: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	//</a:t>
            </a:r>
            <a:r>
              <a:rPr lang="en-US" sz="2000" dirty="0" smtClean="0"/>
              <a:t>Tetris </a:t>
            </a:r>
            <a:r>
              <a:rPr lang="en-US" sz="2000" dirty="0"/>
              <a:t>cells properties</a:t>
            </a:r>
          </a:p>
          <a:p>
            <a:r>
              <a:rPr lang="en-US" sz="2000" dirty="0"/>
              <a:t>        </a:t>
            </a:r>
            <a:r>
              <a:rPr lang="en-US" sz="2000" dirty="0" smtClean="0"/>
              <a:t>	public </a:t>
            </a:r>
            <a:r>
              <a:rPr lang="en-US" sz="2000" dirty="0"/>
              <a:t>Rectangle Cell { get; set; }</a:t>
            </a:r>
          </a:p>
          <a:p>
            <a:r>
              <a:rPr lang="en-US" sz="2000" dirty="0"/>
              <a:t>        </a:t>
            </a:r>
            <a:r>
              <a:rPr lang="en-US" sz="2000" dirty="0" smtClean="0"/>
              <a:t>	public </a:t>
            </a:r>
            <a:r>
              <a:rPr lang="en-US" sz="2000" dirty="0" err="1"/>
              <a:t>int</a:t>
            </a:r>
            <a:r>
              <a:rPr lang="en-US" sz="2000" dirty="0"/>
              <a:t> ID { get; set; }</a:t>
            </a:r>
            <a:r>
              <a:rPr lang="en-US" sz="2000" dirty="0" smtClean="0">
                <a:latin typeface="+mj-lt"/>
              </a:rPr>
              <a:t> </a:t>
            </a:r>
          </a:p>
          <a:p>
            <a:r>
              <a:rPr lang="en-US" sz="2000" dirty="0" smtClean="0">
                <a:latin typeface="+mj-lt"/>
              </a:rPr>
              <a:t>#Audio Manipulation External library too complicated for a     </a:t>
            </a:r>
            <a:r>
              <a:rPr lang="en-US" sz="2000" dirty="0" err="1" smtClean="0">
                <a:latin typeface="+mj-lt"/>
              </a:rPr>
              <a:t>simpleTetris</a:t>
            </a:r>
            <a:r>
              <a:rPr lang="en-US" sz="2000" dirty="0" smtClean="0">
                <a:latin typeface="+mj-lt"/>
              </a:rPr>
              <a:t> Game.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/>
              <a:t> Solution</a:t>
            </a:r>
            <a:r>
              <a:rPr lang="en-US" sz="2000" dirty="0" smtClean="0"/>
              <a:t>: multiple audio files Adobe Audition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 err="1"/>
              <a:t>SoundPlayer</a:t>
            </a:r>
            <a:r>
              <a:rPr lang="en-US" sz="2000" dirty="0"/>
              <a:t> </a:t>
            </a:r>
            <a:r>
              <a:rPr lang="en-US" sz="2000" dirty="0" smtClean="0"/>
              <a:t> audio </a:t>
            </a:r>
            <a:r>
              <a:rPr lang="en-US" sz="2000" dirty="0"/>
              <a:t>= </a:t>
            </a:r>
            <a:r>
              <a:rPr lang="en-US" sz="2000" dirty="0" smtClean="0"/>
              <a:t>new </a:t>
            </a:r>
            <a:r>
              <a:rPr lang="en-US" sz="2000" dirty="0" err="1" smtClean="0"/>
              <a:t>SoundPlayer</a:t>
            </a:r>
            <a:r>
              <a:rPr lang="en-US" sz="2000" dirty="0" smtClean="0"/>
              <a:t>(</a:t>
            </a:r>
            <a:r>
              <a:rPr lang="en-US" sz="2000" dirty="0" err="1" smtClean="0"/>
              <a:t>audioPath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	 </a:t>
            </a:r>
            <a:r>
              <a:rPr lang="en-US" sz="2000" dirty="0" err="1"/>
              <a:t>audio.PlayLooping</a:t>
            </a:r>
            <a:r>
              <a:rPr lang="en-US" sz="2000" dirty="0" smtClean="0"/>
              <a:t>();</a:t>
            </a:r>
            <a:endParaRPr lang="en-US" sz="20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96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5794" y="452636"/>
            <a:ext cx="9985486" cy="1955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0" dirty="0"/>
              <a:t>Brief Design of program</a:t>
            </a:r>
          </a:p>
          <a:p>
            <a:endParaRPr lang="en-US" sz="4800" i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3" y="1198329"/>
            <a:ext cx="2540000" cy="4515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65" y="1273414"/>
            <a:ext cx="2783578" cy="44404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02960" y="1273414"/>
            <a:ext cx="273304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 smtClean="0">
                <a:solidFill>
                  <a:schemeClr val="bg1"/>
                </a:solidFill>
              </a:rPr>
              <a:t>TetrisCell</a:t>
            </a:r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-in </a:t>
            </a:r>
            <a:r>
              <a:rPr lang="en-US" dirty="0" err="1" smtClean="0">
                <a:solidFill>
                  <a:schemeClr val="bg1"/>
                </a:solidFill>
              </a:rPr>
              <a:t>cellId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Rectamgle</a:t>
            </a:r>
            <a:r>
              <a:rPr lang="en-US" dirty="0" smtClean="0">
                <a:solidFill>
                  <a:schemeClr val="bg1"/>
                </a:solidFill>
              </a:rPr>
              <a:t> cell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SolidColorBrushCellColor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bool </a:t>
            </a:r>
            <a:r>
              <a:rPr lang="en-US" dirty="0" err="1" smtClean="0">
                <a:solidFill>
                  <a:schemeClr val="bg1"/>
                </a:solidFill>
              </a:rPr>
              <a:t>IsEmpty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8617" y="1263254"/>
            <a:ext cx="250373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 smtClean="0">
                <a:solidFill>
                  <a:schemeClr val="bg1"/>
                </a:solidFill>
              </a:rPr>
              <a:t>TetrisBlock</a:t>
            </a:r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cellId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CellColor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-bool </a:t>
            </a:r>
            <a:r>
              <a:rPr lang="en-US" dirty="0" err="1" smtClean="0">
                <a:solidFill>
                  <a:schemeClr val="bg1"/>
                </a:solidFill>
              </a:rPr>
              <a:t>PaintBlock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[,] </a:t>
            </a:r>
            <a:r>
              <a:rPr lang="en-US" dirty="0" err="1" smtClean="0">
                <a:solidFill>
                  <a:schemeClr val="bg1"/>
                </a:solidFill>
              </a:rPr>
              <a:t>CopyBlock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+bool Move(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+bool Rotate()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2960" y="3112374"/>
            <a:ext cx="282672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Tetris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TetrisBlock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currentBlock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TetrisBlock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nextBlock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learRow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+bool Spawn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+bool Move(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+void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98616" y="3793094"/>
            <a:ext cx="332226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 smtClean="0">
                <a:solidFill>
                  <a:schemeClr val="bg1"/>
                </a:solidFill>
              </a:rPr>
              <a:t>TetrisBlock</a:t>
            </a:r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u="sng" dirty="0" smtClean="0">
                <a:solidFill>
                  <a:schemeClr val="bg1"/>
                </a:solidFill>
              </a:rPr>
              <a:t> Tetris </a:t>
            </a:r>
            <a:r>
              <a:rPr lang="en-US" u="sng" dirty="0" err="1" smtClean="0">
                <a:solidFill>
                  <a:schemeClr val="bg1"/>
                </a:solidFill>
              </a:rPr>
              <a:t>tetris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DispatcherTimer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dt_timer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mtClean="0">
                <a:solidFill>
                  <a:schemeClr val="bg1"/>
                </a:solidFill>
              </a:rPr>
              <a:t>-void Dt_Tick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object,EventArgs</a:t>
            </a:r>
            <a:r>
              <a:rPr lang="en-US" dirty="0" smtClean="0">
                <a:solidFill>
                  <a:schemeClr val="bg1"/>
                </a:solidFill>
              </a:rPr>
              <a:t> 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-void  </a:t>
            </a:r>
            <a:r>
              <a:rPr lang="en-US" dirty="0" err="1" smtClean="0">
                <a:solidFill>
                  <a:schemeClr val="bg1"/>
                </a:solidFill>
              </a:rPr>
              <a:t>Window_KeyDown</a:t>
            </a:r>
            <a:r>
              <a:rPr lang="en-US" dirty="0" smtClean="0">
                <a:solidFill>
                  <a:schemeClr val="bg1"/>
                </a:solidFill>
              </a:rPr>
              <a:t>(object ,       </a:t>
            </a:r>
            <a:r>
              <a:rPr lang="en-US" dirty="0" err="1" smtClean="0">
                <a:solidFill>
                  <a:schemeClr val="bg1"/>
                </a:solidFill>
              </a:rPr>
              <a:t>KeyEventArgs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9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5794" y="452636"/>
            <a:ext cx="8989806" cy="1955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0" dirty="0" smtClean="0"/>
              <a:t>Demonstration</a:t>
            </a:r>
            <a:endParaRPr lang="en-US" sz="4800" i="0" dirty="0"/>
          </a:p>
        </p:txBody>
      </p:sp>
    </p:spTree>
    <p:extLst>
      <p:ext uri="{BB962C8B-B14F-4D97-AF65-F5344CB8AC3E}">
        <p14:creationId xmlns:p14="http://schemas.microsoft.com/office/powerpoint/2010/main" val="31203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46</TotalTime>
  <Words>128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Corbel</vt:lpstr>
      <vt:lpstr>Wingdings</vt:lpstr>
      <vt:lpstr>Headlines</vt:lpstr>
      <vt:lpstr>Tetris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angeltapia07084759@gmail.com</dc:creator>
  <cp:lastModifiedBy>angeltapia07084759@gmail.com</cp:lastModifiedBy>
  <cp:revision>19</cp:revision>
  <dcterms:created xsi:type="dcterms:W3CDTF">2018-12-04T00:10:45Z</dcterms:created>
  <dcterms:modified xsi:type="dcterms:W3CDTF">2018-12-04T00:57:34Z</dcterms:modified>
</cp:coreProperties>
</file>