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0FBC33D-58B5-45BF-806D-9B2E67474104}" type="datetimeFigureOut">
              <a:rPr lang="es-MX" smtClean="0"/>
              <a:t>29/08/2013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8911FF8-493F-4E80-90DE-F21986E5511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717032"/>
            <a:ext cx="5616624" cy="1524000"/>
          </a:xfrm>
        </p:spPr>
        <p:txBody>
          <a:bodyPr>
            <a:noAutofit/>
          </a:bodyPr>
          <a:lstStyle/>
          <a:p>
            <a:pPr algn="ctr"/>
            <a:r>
              <a:rPr lang="es-MX" sz="4000" dirty="0" smtClean="0"/>
              <a:t>“ </a:t>
            </a:r>
            <a:r>
              <a:rPr lang="es-MX" sz="4000" dirty="0" smtClean="0">
                <a:solidFill>
                  <a:srgbClr val="002060"/>
                </a:solidFill>
              </a:rPr>
              <a:t>LIGAS </a:t>
            </a:r>
            <a:r>
              <a:rPr lang="es-MX" sz="4000" dirty="0">
                <a:solidFill>
                  <a:srgbClr val="002060"/>
                </a:solidFill>
              </a:rPr>
              <a:t>PERMANENTES </a:t>
            </a:r>
            <a:r>
              <a:rPr lang="es-MX" sz="4000" dirty="0" smtClean="0">
                <a:solidFill>
                  <a:srgbClr val="002060"/>
                </a:solidFill>
              </a:rPr>
              <a:t>UNIVERSAL</a:t>
            </a:r>
            <a:r>
              <a:rPr lang="es-MX" sz="4000" dirty="0" smtClean="0"/>
              <a:t>”</a:t>
            </a:r>
            <a:endParaRPr lang="es-MX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5445224"/>
            <a:ext cx="6400800" cy="804664"/>
          </a:xfrm>
        </p:spPr>
        <p:txBody>
          <a:bodyPr>
            <a:normAutofit/>
          </a:bodyPr>
          <a:lstStyle/>
          <a:p>
            <a:pPr algn="ctr"/>
            <a:r>
              <a:rPr lang="es-MX" sz="2000" dirty="0" smtClean="0"/>
              <a:t>Equipo: Sin Nombre</a:t>
            </a:r>
          </a:p>
          <a:p>
            <a:pPr algn="ctr"/>
            <a:r>
              <a:rPr lang="es-MX" sz="2000" dirty="0" smtClean="0"/>
              <a:t>PROGRAMACIÓN WEB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3284984"/>
            <a:ext cx="4104456" cy="1524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8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Program Files (x86)\Microsoft Office\MEDIA\CAGCAT10\j029976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31" y="1610932"/>
            <a:ext cx="3158290" cy="26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476672"/>
            <a:ext cx="8136904" cy="5543128"/>
          </a:xfrm>
        </p:spPr>
        <p:txBody>
          <a:bodyPr>
            <a:normAutofit/>
          </a:bodyPr>
          <a:lstStyle/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43000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general: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132856"/>
            <a:ext cx="7772400" cy="1944216"/>
          </a:xfrm>
        </p:spPr>
        <p:txBody>
          <a:bodyPr>
            <a:normAutofit/>
          </a:bodyPr>
          <a:lstStyle/>
          <a:p>
            <a:r>
              <a:rPr lang="es-MX" sz="2800" b="1" dirty="0"/>
              <a:t>El objetivo principal </a:t>
            </a:r>
            <a:r>
              <a:rPr lang="es-MX" sz="2800" b="1" dirty="0" smtClean="0"/>
              <a:t>de este proyecto es llevar de una manera más organizada la planeación de torneos de futbol.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60648"/>
            <a:ext cx="6781800" cy="952128"/>
          </a:xfrm>
        </p:spPr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352928" cy="4752528"/>
          </a:xfrm>
        </p:spPr>
        <p:txBody>
          <a:bodyPr>
            <a:normAutofit fontScale="85000" lnSpcReduction="20000"/>
          </a:bodyPr>
          <a:lstStyle/>
          <a:p>
            <a:r>
              <a:rPr lang="es-MX" b="1" dirty="0" smtClean="0"/>
              <a:t>Crear una aplicación web en la cual puedan registrarse equipos de futbol en un torneo.</a:t>
            </a:r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Crear una aplicación web en la cual se puedan registrar jugadores en un equipo.</a:t>
            </a:r>
            <a:endParaRPr lang="es-MX" b="1" dirty="0" smtClean="0"/>
          </a:p>
          <a:p>
            <a:endParaRPr lang="es-MX" b="1" dirty="0" smtClean="0"/>
          </a:p>
          <a:p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aplicación</a:t>
            </a:r>
            <a:r>
              <a:rPr lang="en-US" b="1" dirty="0" smtClean="0"/>
              <a:t> web en la </a:t>
            </a:r>
            <a:r>
              <a:rPr lang="en-US" b="1" dirty="0" err="1" smtClean="0"/>
              <a:t>cual</a:t>
            </a:r>
            <a:r>
              <a:rPr lang="en-US" b="1" dirty="0" smtClean="0"/>
              <a:t> se </a:t>
            </a:r>
            <a:r>
              <a:rPr lang="en-US" b="1" dirty="0" err="1" smtClean="0"/>
              <a:t>puedan</a:t>
            </a:r>
            <a:r>
              <a:rPr lang="en-US" b="1" dirty="0" smtClean="0"/>
              <a:t> </a:t>
            </a:r>
            <a:r>
              <a:rPr lang="en-US" b="1" dirty="0" err="1" smtClean="0"/>
              <a:t>consultar</a:t>
            </a:r>
            <a:r>
              <a:rPr lang="en-US" b="1" dirty="0" smtClean="0"/>
              <a:t> los </a:t>
            </a:r>
            <a:r>
              <a:rPr lang="en-US" b="1" dirty="0" err="1" smtClean="0"/>
              <a:t>torneos</a:t>
            </a:r>
            <a:r>
              <a:rPr lang="en-US" b="1" dirty="0" smtClean="0"/>
              <a:t> de </a:t>
            </a:r>
            <a:r>
              <a:rPr lang="en-US" b="1" dirty="0" err="1" smtClean="0"/>
              <a:t>futbol</a:t>
            </a:r>
            <a:r>
              <a:rPr lang="en-US" b="1" dirty="0" smtClean="0"/>
              <a:t>.</a:t>
            </a:r>
            <a:endParaRPr lang="es-MX" b="1" dirty="0"/>
          </a:p>
          <a:p>
            <a:endParaRPr lang="en-US" dirty="0" smtClean="0"/>
          </a:p>
          <a:p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aplicación</a:t>
            </a:r>
            <a:r>
              <a:rPr lang="en-US" b="1" dirty="0" smtClean="0"/>
              <a:t> web en </a:t>
            </a:r>
            <a:r>
              <a:rPr lang="en-US" b="1" dirty="0" err="1" smtClean="0"/>
              <a:t>donde</a:t>
            </a:r>
            <a:r>
              <a:rPr lang="en-US" b="1" dirty="0" smtClean="0"/>
              <a:t> se </a:t>
            </a:r>
            <a:r>
              <a:rPr lang="en-US" b="1" dirty="0" err="1" smtClean="0"/>
              <a:t>pueda</a:t>
            </a:r>
            <a:r>
              <a:rPr lang="en-US" b="1" dirty="0" smtClean="0"/>
              <a:t> </a:t>
            </a:r>
            <a:r>
              <a:rPr lang="en-US" b="1" dirty="0" err="1" smtClean="0"/>
              <a:t>cosultar</a:t>
            </a:r>
            <a:r>
              <a:rPr lang="en-US" b="1" dirty="0" smtClean="0"/>
              <a:t> el </a:t>
            </a:r>
            <a:r>
              <a:rPr lang="en-US" b="1" dirty="0" err="1" smtClean="0"/>
              <a:t>calendario</a:t>
            </a:r>
            <a:r>
              <a:rPr lang="en-US" b="1" dirty="0" smtClean="0"/>
              <a:t> de </a:t>
            </a:r>
            <a:r>
              <a:rPr lang="en-US" b="1" dirty="0" err="1" smtClean="0"/>
              <a:t>las</a:t>
            </a:r>
            <a:r>
              <a:rPr lang="en-US" b="1" dirty="0" smtClean="0"/>
              <a:t> </a:t>
            </a:r>
            <a:r>
              <a:rPr lang="en-US" b="1" dirty="0" err="1" smtClean="0"/>
              <a:t>jornadas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aplicación</a:t>
            </a:r>
            <a:r>
              <a:rPr lang="en-US" b="1" dirty="0" smtClean="0"/>
              <a:t> web en la </a:t>
            </a:r>
            <a:r>
              <a:rPr lang="en-US" b="1" dirty="0" err="1" smtClean="0"/>
              <a:t>cual</a:t>
            </a:r>
            <a:r>
              <a:rPr lang="en-US" b="1" dirty="0" smtClean="0"/>
              <a:t> se </a:t>
            </a:r>
            <a:r>
              <a:rPr lang="en-US" b="1" dirty="0" err="1" smtClean="0"/>
              <a:t>pueda</a:t>
            </a:r>
            <a:r>
              <a:rPr lang="en-US" b="1" dirty="0" smtClean="0"/>
              <a:t> </a:t>
            </a:r>
            <a:r>
              <a:rPr lang="en-US" b="1" dirty="0" err="1" smtClean="0"/>
              <a:t>consulta</a:t>
            </a:r>
            <a:r>
              <a:rPr lang="en-US" b="1" dirty="0" smtClean="0"/>
              <a:t> el </a:t>
            </a:r>
            <a:r>
              <a:rPr lang="en-US" b="1" dirty="0" err="1" smtClean="0"/>
              <a:t>rol</a:t>
            </a:r>
            <a:r>
              <a:rPr lang="en-US" b="1" dirty="0" smtClean="0"/>
              <a:t> de </a:t>
            </a:r>
            <a:r>
              <a:rPr lang="en-US" b="1" dirty="0" err="1" smtClean="0"/>
              <a:t>juegos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b="1" dirty="0" err="1" smtClean="0"/>
              <a:t>Crear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aplicación</a:t>
            </a:r>
            <a:r>
              <a:rPr lang="en-US" b="1" dirty="0" smtClean="0"/>
              <a:t> web en la </a:t>
            </a:r>
            <a:r>
              <a:rPr lang="en-US" b="1" dirty="0" err="1" smtClean="0"/>
              <a:t>cual</a:t>
            </a:r>
            <a:r>
              <a:rPr lang="en-US" b="1" dirty="0" smtClean="0"/>
              <a:t> se </a:t>
            </a:r>
            <a:r>
              <a:rPr lang="en-US" b="1" dirty="0" err="1" smtClean="0"/>
              <a:t>pueda</a:t>
            </a:r>
            <a:r>
              <a:rPr lang="en-US" b="1" dirty="0" smtClean="0"/>
              <a:t> </a:t>
            </a:r>
            <a:r>
              <a:rPr lang="en-US" b="1" dirty="0" err="1" smtClean="0"/>
              <a:t>consultar</a:t>
            </a:r>
            <a:r>
              <a:rPr lang="en-US" b="1" dirty="0" smtClean="0"/>
              <a:t> la </a:t>
            </a:r>
            <a:r>
              <a:rPr lang="en-US" b="1" dirty="0" err="1" smtClean="0"/>
              <a:t>tabla</a:t>
            </a:r>
            <a:r>
              <a:rPr lang="en-US" b="1" dirty="0" smtClean="0"/>
              <a:t> de </a:t>
            </a:r>
            <a:r>
              <a:rPr lang="en-US" b="1" dirty="0" err="1" smtClean="0"/>
              <a:t>posiciones</a:t>
            </a:r>
            <a:r>
              <a:rPr lang="en-US" b="1" dirty="0" smtClean="0"/>
              <a:t>  y  </a:t>
            </a:r>
            <a:r>
              <a:rPr lang="en-US" b="1" dirty="0" err="1" smtClean="0"/>
              <a:t>mejor</a:t>
            </a:r>
            <a:r>
              <a:rPr lang="en-US" b="1" dirty="0" smtClean="0"/>
              <a:t> </a:t>
            </a:r>
            <a:r>
              <a:rPr lang="en-US" b="1" dirty="0" err="1" smtClean="0"/>
              <a:t>jugador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equipo</a:t>
            </a:r>
            <a:r>
              <a:rPr lang="en-US" b="1" dirty="0" smtClean="0"/>
              <a:t>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285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6781800" cy="943000"/>
          </a:xfrm>
        </p:spPr>
        <p:txBody>
          <a:bodyPr/>
          <a:lstStyle/>
          <a:p>
            <a:r>
              <a:rPr lang="en-US" dirty="0" err="1" smtClean="0"/>
              <a:t>Alcance</a:t>
            </a:r>
            <a:r>
              <a:rPr lang="en-US" dirty="0" smtClean="0"/>
              <a:t>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628800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Durante el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pretendemos</a:t>
            </a:r>
            <a:r>
              <a:rPr lang="en-US" dirty="0" smtClean="0"/>
              <a:t>..</a:t>
            </a:r>
          </a:p>
          <a:p>
            <a:endParaRPr lang="en-US" dirty="0" smtClean="0"/>
          </a:p>
          <a:p>
            <a:r>
              <a:rPr lang="en-US" dirty="0" err="1" smtClean="0"/>
              <a:t>Gestionar</a:t>
            </a:r>
            <a:r>
              <a:rPr lang="en-US" dirty="0" smtClean="0"/>
              <a:t> el </a:t>
            </a:r>
            <a:r>
              <a:rPr lang="en-US" dirty="0" err="1" smtClean="0"/>
              <a:t>registro</a:t>
            </a:r>
            <a:r>
              <a:rPr lang="en-US" dirty="0" smtClean="0"/>
              <a:t> de los </a:t>
            </a:r>
            <a:r>
              <a:rPr lang="en-US" dirty="0" err="1" smtClean="0"/>
              <a:t>equipos</a:t>
            </a:r>
            <a:r>
              <a:rPr lang="en-US" dirty="0" smtClean="0"/>
              <a:t> y </a:t>
            </a:r>
            <a:r>
              <a:rPr lang="en-US" dirty="0" err="1" smtClean="0"/>
              <a:t>jugadores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75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1281336" cy="77809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E-R</a:t>
            </a:r>
            <a:endParaRPr lang="es-MX" sz="2000" dirty="0"/>
          </a:p>
        </p:txBody>
      </p:sp>
      <p:pic>
        <p:nvPicPr>
          <p:cNvPr id="3" name="Picture 2" descr="E:\BD TorneoFutbol\diagrama torne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023937"/>
            <a:ext cx="76771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8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57</TotalTime>
  <Words>148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NewsPrint</vt:lpstr>
      <vt:lpstr>“ LIGAS PERMANENTES UNIVERSAL”</vt:lpstr>
      <vt:lpstr>Presentación de PowerPoint</vt:lpstr>
      <vt:lpstr>Objetivo general:</vt:lpstr>
      <vt:lpstr>Objetivos:</vt:lpstr>
      <vt:lpstr>Alcance:</vt:lpstr>
      <vt:lpstr>E-R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</dc:title>
  <dc:creator>Ivan</dc:creator>
  <cp:lastModifiedBy>Torres</cp:lastModifiedBy>
  <cp:revision>11</cp:revision>
  <dcterms:created xsi:type="dcterms:W3CDTF">2013-08-27T23:03:23Z</dcterms:created>
  <dcterms:modified xsi:type="dcterms:W3CDTF">2013-08-29T21:50:32Z</dcterms:modified>
</cp:coreProperties>
</file>