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294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93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5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190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32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09511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5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23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135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586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4108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0696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507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397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8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3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258E-0B17-4D28-9841-94ECC477AAB9}" type="datetimeFigureOut">
              <a:rPr lang="es-GT" smtClean="0"/>
              <a:t>07/07/2017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4F9E7-5D0D-4974-95BE-CDFEE838FA4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056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377863" y="0"/>
            <a:ext cx="8154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800" dirty="0" smtClean="0">
                <a:latin typeface="Algerian" panose="04020705040A02060702" pitchFamily="82" charset="0"/>
              </a:rPr>
              <a:t>Caratula</a:t>
            </a:r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>
            <a:off x="5549031" y="3369501"/>
            <a:ext cx="3983276" cy="2943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  <a:p>
            <a:pPr algn="ctr"/>
            <a:r>
              <a:rPr lang="es-GT" sz="2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Luis Angel Alfonso García </a:t>
            </a:r>
            <a:r>
              <a:rPr lang="es-GT" sz="2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García</a:t>
            </a:r>
            <a:endParaRPr lang="es-GT" sz="2000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pPr algn="ctr"/>
            <a:r>
              <a:rPr lang="es-GT" sz="2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5to Bachillerato en Computación con Orientación Científica </a:t>
            </a:r>
          </a:p>
          <a:p>
            <a:pPr algn="ctr"/>
            <a:r>
              <a:rPr lang="es-GT" sz="2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Sección “A”</a:t>
            </a:r>
          </a:p>
          <a:p>
            <a:pPr algn="ctr"/>
            <a:r>
              <a:rPr lang="es-GT" sz="20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Clave “15”</a:t>
            </a:r>
            <a:endParaRPr lang="es-GT" sz="20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63254" y="977031"/>
            <a:ext cx="3432132" cy="194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z="2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Liceo Compu-Market</a:t>
            </a:r>
          </a:p>
          <a:p>
            <a:pPr algn="ctr"/>
            <a:r>
              <a:rPr lang="es-GT" sz="2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Jornada Matutina</a:t>
            </a:r>
            <a:endParaRPr lang="es-GT" sz="2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37951"/>
      </p:ext>
    </p:extLst>
  </p:cSld>
  <p:clrMapOvr>
    <a:masterClrMapping/>
  </p:clrMapOvr>
  <p:transition spd="slow" advClick="0" advTm="5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87636"/>
            <a:ext cx="7766936" cy="1646302"/>
          </a:xfrm>
        </p:spPr>
        <p:txBody>
          <a:bodyPr/>
          <a:lstStyle/>
          <a:p>
            <a:pPr algn="ctr"/>
            <a:r>
              <a:rPr lang="es-GT" sz="6600" dirty="0" smtClean="0">
                <a:solidFill>
                  <a:srgbClr val="FF0000"/>
                </a:solidFill>
              </a:rPr>
              <a:t>Mantenimiento Deductivo</a:t>
            </a:r>
            <a:endParaRPr lang="es-GT" sz="66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091847"/>
            <a:ext cx="7766936" cy="3055885"/>
          </a:xfrm>
        </p:spPr>
        <p:txBody>
          <a:bodyPr>
            <a:normAutofit lnSpcReduction="10000"/>
          </a:bodyPr>
          <a:lstStyle/>
          <a:p>
            <a:r>
              <a:rPr lang="es-GT" dirty="0" smtClean="0"/>
              <a:t> </a:t>
            </a:r>
            <a:r>
              <a:rPr lang="es-GT" sz="2600" dirty="0">
                <a:solidFill>
                  <a:srgbClr val="00B0F0"/>
                </a:solidFill>
              </a:rPr>
              <a:t>Mantenimiento deductivo: Es </a:t>
            </a:r>
            <a:r>
              <a:rPr lang="es-GT" sz="2600" dirty="0" smtClean="0">
                <a:solidFill>
                  <a:srgbClr val="00B0F0"/>
                </a:solidFill>
              </a:rPr>
              <a:t>inherente </a:t>
            </a:r>
            <a:r>
              <a:rPr lang="es-GT" sz="2600" dirty="0">
                <a:solidFill>
                  <a:srgbClr val="00B0F0"/>
                </a:solidFill>
              </a:rPr>
              <a:t>a la experiencia de la persona. Dadas ciertas condiciones, directas o indirectas, se puede relacionar la posibilidad de que se presente una falla independientemente de que "las cosas vayan bien". Es "hacer un mantenimiento preventivo" antes de que este sea "establecidamente" necesario.</a:t>
            </a:r>
          </a:p>
        </p:txBody>
      </p:sp>
    </p:spTree>
    <p:extLst>
      <p:ext uri="{BB962C8B-B14F-4D97-AF65-F5344CB8AC3E}">
        <p14:creationId xmlns:p14="http://schemas.microsoft.com/office/powerpoint/2010/main" val="67584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328220"/>
            <a:ext cx="3457183" cy="269055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5" y="328219"/>
            <a:ext cx="2968669" cy="269055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018" y="3519814"/>
            <a:ext cx="327914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8297"/>
      </p:ext>
    </p:extLst>
  </p:cSld>
  <p:clrMapOvr>
    <a:masterClrMapping/>
  </p:clrMapOvr>
  <p:transition spd="slow" advClick="0" advTm="5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9385" y="162375"/>
            <a:ext cx="7766936" cy="1646302"/>
          </a:xfrm>
        </p:spPr>
        <p:txBody>
          <a:bodyPr/>
          <a:lstStyle/>
          <a:p>
            <a:pPr algn="ctr"/>
            <a:r>
              <a:rPr lang="es-GT" sz="6000" dirty="0" smtClean="0">
                <a:solidFill>
                  <a:srgbClr val="FF0000"/>
                </a:solidFill>
              </a:rPr>
              <a:t>Mantenimiento Preventivo</a:t>
            </a:r>
            <a:endParaRPr lang="es-GT" sz="60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1808677"/>
            <a:ext cx="8062818" cy="4654753"/>
          </a:xfrm>
        </p:spPr>
        <p:txBody>
          <a:bodyPr>
            <a:normAutofit/>
          </a:bodyPr>
          <a:lstStyle/>
          <a:p>
            <a:r>
              <a:rPr lang="es-GT" sz="2800" dirty="0" smtClean="0">
                <a:solidFill>
                  <a:srgbClr val="00B0F0"/>
                </a:solidFill>
              </a:rPr>
              <a:t>El </a:t>
            </a:r>
            <a:r>
              <a:rPr lang="es-GT" sz="2800" dirty="0">
                <a:solidFill>
                  <a:srgbClr val="00B0F0"/>
                </a:solidFill>
              </a:rPr>
              <a:t>mantenimiento preventivo es el destinado a la conservación de equipos o instalaciones mediante la realización de revisión y reparación que garanticen su buen funcionamiento y fiabilidad. El mantenimiento preventivo se realiza en equipos en condiciones de funcionamiento, por oposición al mantenimiento correctivo que repara o pone en condiciones de funcionamiento aquellos que dejaron de funcionar o están </a:t>
            </a:r>
            <a:r>
              <a:rPr lang="es-GT" sz="2800" dirty="0" smtClean="0">
                <a:solidFill>
                  <a:srgbClr val="00B0F0"/>
                </a:solidFill>
              </a:rPr>
              <a:t>dañados.</a:t>
            </a:r>
            <a:endParaRPr lang="es-GT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10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5000">
        <p15:prstTrans prst="fracture"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" y="664172"/>
            <a:ext cx="5969827" cy="48532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02" y="237603"/>
            <a:ext cx="2857500" cy="16002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02" y="2219259"/>
            <a:ext cx="2857500" cy="1743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02" y="4343790"/>
            <a:ext cx="2857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13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4333" y="412896"/>
            <a:ext cx="7766936" cy="1646302"/>
          </a:xfrm>
        </p:spPr>
        <p:txBody>
          <a:bodyPr/>
          <a:lstStyle/>
          <a:p>
            <a:pPr algn="ctr"/>
            <a:r>
              <a:rPr lang="es-GT" sz="7200" dirty="0" smtClean="0">
                <a:solidFill>
                  <a:srgbClr val="FF0000"/>
                </a:solidFill>
              </a:rPr>
              <a:t>Mantenimiento Correctivo </a:t>
            </a:r>
            <a:endParaRPr lang="es-GT" sz="72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379945"/>
            <a:ext cx="7766936" cy="2767787"/>
          </a:xfrm>
        </p:spPr>
        <p:txBody>
          <a:bodyPr>
            <a:normAutofit fontScale="92500" lnSpcReduction="20000"/>
          </a:bodyPr>
          <a:lstStyle/>
          <a:p>
            <a:r>
              <a:rPr lang="es-GT" sz="3000" dirty="0">
                <a:solidFill>
                  <a:srgbClr val="00B0F0"/>
                </a:solidFill>
              </a:rPr>
              <a:t>Este mantenimiento que se realiza luego que ocurra una falla o avería en el equipo que por su naturaleza no pueden planificarse en el tiempo, presenta costos por reparación y repuestos no presupuestadas, pues puede implicar el cambio de algunas piezas del equipo en caso de ser necesario</a:t>
            </a:r>
            <a:r>
              <a:rPr lang="es-G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703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Click="0" advTm="5000">
        <p15:prstTrans prst="crush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98" y="309303"/>
            <a:ext cx="3010943" cy="24338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14" y="309303"/>
            <a:ext cx="3214622" cy="24338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14" y="4047146"/>
            <a:ext cx="3214622" cy="19653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98" y="4047146"/>
            <a:ext cx="3010944" cy="18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1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>
        <p14:vortex dir="r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202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Algerian</vt:lpstr>
      <vt:lpstr>Arial</vt:lpstr>
      <vt:lpstr>Trebuchet MS</vt:lpstr>
      <vt:lpstr>Wingdings 3</vt:lpstr>
      <vt:lpstr>Faceta</vt:lpstr>
      <vt:lpstr>Presentación de PowerPoint</vt:lpstr>
      <vt:lpstr>Mantenimiento Deductivo</vt:lpstr>
      <vt:lpstr>Presentación de PowerPoint</vt:lpstr>
      <vt:lpstr>Mantenimiento Preventivo</vt:lpstr>
      <vt:lpstr>Presentación de PowerPoint</vt:lpstr>
      <vt:lpstr>Mantenimiento Correctivo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de Liceo Compu-market</dc:creator>
  <cp:lastModifiedBy>estudiante de Liceo Compu-market</cp:lastModifiedBy>
  <cp:revision>4</cp:revision>
  <dcterms:created xsi:type="dcterms:W3CDTF">2017-07-07T16:05:22Z</dcterms:created>
  <dcterms:modified xsi:type="dcterms:W3CDTF">2017-07-07T16:40:30Z</dcterms:modified>
</cp:coreProperties>
</file>