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03ef52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03ef52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03ef522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03ef522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03ef52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03ef52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f03ef52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f03ef52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xamp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and CSS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up page type in w3Sschool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the structure of your webpage. Its  where all the cool stuff happens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(have students open up replet to do code along)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&lt;html&gt; tags are uses to create what is going to show up on your web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 tags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&lt;body&gt; everything in the body tag is what you will see on the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at heading, paragraphs, images, links and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&lt;tags&gt;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&lt;h1&gt; is called a heading it will appear to be bold and </a:t>
            </a:r>
            <a:r>
              <a:rPr lang="en" sz="2100"/>
              <a:t>most likely the largest font on your page,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&lt;p&gt; is meant for a paragraph which are blocks of text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&lt;a&gt; is a anchor tag creates links to another website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&lt;a href=”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http://example.com</a:t>
            </a:r>
            <a:r>
              <a:rPr lang="en" sz="2100"/>
              <a:t>&gt;Name&lt;/a&gt;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 &lt;ol&gt; are called organized list if you want to list things in order it will be listed as 1.2.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&lt;un&gt; list will be listed as bullet points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&lt;img&gt; will allow you to post images on your page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&lt;div&gt; is to make sections on your page.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stand for </a:t>
            </a:r>
            <a:r>
              <a:rPr b="1" lang="en"/>
              <a:t>cascade style sheet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meant to style your web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</a:t>
            </a:r>
            <a:r>
              <a:rPr lang="en"/>
              <a:t>different</a:t>
            </a:r>
            <a:r>
              <a:rPr lang="en"/>
              <a:t> elements such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Background color, Background image, Borders which is rectangle box, you will be able to adjust the  height and width along with the  color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