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4B9"/>
    <a:srgbClr val="1C8BC2"/>
    <a:srgbClr val="1E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889925" y="1970075"/>
            <a:ext cx="1999831" cy="2193480"/>
          </a:xfrm>
          <a:prstGeom prst="ellipse">
            <a:avLst/>
          </a:prstGeom>
          <a:solidFill>
            <a:srgbClr val="1C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675735" y="4249955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Valeria Guerra Zapata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759735" y="4249955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Sara </a:t>
            </a:r>
            <a:r>
              <a:rPr lang="en-US" sz="2200" dirty="0" smtClean="0">
                <a:solidFill>
                  <a:srgbClr val="001E33"/>
                </a:solidFill>
              </a:rPr>
              <a:t>María </a:t>
            </a:r>
            <a:r>
              <a:rPr lang="en-US" sz="2200" dirty="0">
                <a:solidFill>
                  <a:srgbClr val="001E33"/>
                </a:solidFill>
              </a:rPr>
              <a:t>Castrilón Ríos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85543"/>
            <a:ext cx="978039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200" b="1" dirty="0" smtClean="0">
                <a:solidFill>
                  <a:srgbClr val="001E3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github.com/Angel2327/Proyecto_1-Estructuras_De_Datos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571346" y="424995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Angel David </a:t>
            </a:r>
            <a:r>
              <a:rPr lang="en-US" sz="2200" dirty="0" smtClean="0">
                <a:solidFill>
                  <a:srgbClr val="001E33"/>
                </a:solidFill>
              </a:rPr>
              <a:t>Martinez Doria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9" t="1964" r="-2764" b="13979"/>
          <a:stretch/>
        </p:blipFill>
        <p:spPr>
          <a:xfrm>
            <a:off x="875411" y="2090056"/>
            <a:ext cx="1999831" cy="2097493"/>
          </a:xfrm>
          <a:prstGeom prst="ellipse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2" t="86" r="9446" b="23380"/>
          <a:stretch/>
        </p:blipFill>
        <p:spPr>
          <a:xfrm>
            <a:off x="6647543" y="1885086"/>
            <a:ext cx="2220686" cy="2280514"/>
          </a:xfrm>
          <a:prstGeom prst="ellipse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7" t="6152" r="16149" b="31719"/>
          <a:stretch/>
        </p:blipFill>
        <p:spPr>
          <a:xfrm>
            <a:off x="3904343" y="1930399"/>
            <a:ext cx="1944914" cy="2191658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26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User</cp:lastModifiedBy>
  <cp:revision>13</cp:revision>
  <dcterms:created xsi:type="dcterms:W3CDTF">2020-06-26T14:36:07Z</dcterms:created>
  <dcterms:modified xsi:type="dcterms:W3CDTF">2021-10-23T02:06:57Z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