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5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4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53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2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282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56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54BA-4033-45DD-B6DE-AB179A889813}" type="datetimeFigureOut">
              <a:rPr lang="bg-BG" smtClean="0"/>
              <a:t>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A5C9C5-3D63-4F17-BF9A-5A2E7CFE7244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3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odoviPokritiq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857250" y="1072992"/>
            <a:ext cx="5872716" cy="1466851"/>
          </a:xfrm>
        </p:spPr>
        <p:txBody>
          <a:bodyPr>
            <a:normAutofit fontScale="90000"/>
          </a:bodyPr>
          <a:lstStyle/>
          <a:p>
            <a:r>
              <a:rPr lang="bg-BG" sz="6000" dirty="0" smtClean="0"/>
              <a:t/>
            </a:r>
            <a:br>
              <a:rPr lang="bg-BG" sz="6000" dirty="0" smtClean="0"/>
            </a:br>
            <a:r>
              <a:rPr lang="bg-BG" sz="6000" dirty="0"/>
              <a:t/>
            </a:r>
            <a:br>
              <a:rPr lang="bg-BG" sz="6000" dirty="0"/>
            </a:br>
            <a:r>
              <a:rPr lang="bg-BG" sz="6000" dirty="0" smtClean="0"/>
              <a:t>БИЗНЕС ПЛАН 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411430" y="2541431"/>
            <a:ext cx="8637072" cy="977621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</a:t>
            </a:r>
            <a:r>
              <a:rPr lang="bg-BG" sz="2400" dirty="0" smtClean="0"/>
              <a:t>ПОДОВИ ПОКРИТИЯ</a:t>
            </a:r>
            <a:r>
              <a:rPr lang="en-US" sz="2400" dirty="0" smtClean="0"/>
              <a:t>”</a:t>
            </a:r>
            <a:r>
              <a:rPr lang="bg-BG" sz="2400" dirty="0" smtClean="0"/>
              <a:t> ООД - </a:t>
            </a:r>
            <a:r>
              <a:rPr lang="ru-RU" sz="2400" dirty="0"/>
              <a:t>продажба, доставката и монтаж на подови настилки</a:t>
            </a:r>
            <a:endParaRPr lang="bg-BG" sz="2400" dirty="0"/>
          </a:p>
        </p:txBody>
      </p:sp>
      <p:pic>
        <p:nvPicPr>
          <p:cNvPr id="1026" name="Picture 2" descr="http://www.euromarket.bg/js/tiny_mce/plugins/ajaxfilemanager/upload/KARRY/News/Podovi%20pokritiq/Podovi_pokritiq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66" y="195262"/>
            <a:ext cx="52387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о поле 3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Презентацията е разработена за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Подови покрития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ООД от Ангел Илиянов Петров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 номер 3 ПГЕА 2016 г.</a:t>
            </a:r>
            <a:endParaRPr lang="bg-B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Смисълът на пода е</a:t>
            </a:r>
            <a:r>
              <a:rPr lang="en-US" dirty="0" smtClean="0"/>
              <a:t>:  </a:t>
            </a:r>
            <a:r>
              <a:rPr lang="bg-BG" dirty="0" smtClean="0"/>
              <a:t>изравнена на едно ниво повърхност, която може да удържи на приложено върху не</a:t>
            </a:r>
            <a:r>
              <a:rPr lang="bg-BG" dirty="0"/>
              <a:t>я</a:t>
            </a:r>
            <a:r>
              <a:rPr lang="bg-BG" dirty="0" smtClean="0"/>
              <a:t> тегло. Един под</a:t>
            </a:r>
            <a:r>
              <a:rPr lang="en-US" dirty="0" smtClean="0"/>
              <a:t> </a:t>
            </a:r>
            <a:r>
              <a:rPr lang="bg-BG" dirty="0" smtClean="0"/>
              <a:t>трябва да бъде издръжлив и устойчив. За да бъде това възможно той трябва да бъде и качествено поставен. Нашата фирма </a:t>
            </a:r>
            <a:r>
              <a:rPr lang="en-US" dirty="0" smtClean="0"/>
              <a:t>“</a:t>
            </a:r>
            <a:r>
              <a:rPr lang="bg-BG" dirty="0" smtClean="0"/>
              <a:t>Подови покрития</a:t>
            </a:r>
            <a:r>
              <a:rPr lang="en-US" dirty="0" smtClean="0"/>
              <a:t>”</a:t>
            </a:r>
            <a:r>
              <a:rPr lang="bg-BG" dirty="0" smtClean="0"/>
              <a:t> ще задоволи тези нужди при монтажа на подовата настила, както и при стриктния контрол за проверка на качеството </a:t>
            </a:r>
            <a:br>
              <a:rPr lang="bg-BG" dirty="0" smtClean="0"/>
            </a:br>
            <a:r>
              <a:rPr lang="bg-BG" dirty="0" smtClean="0"/>
              <a:t>на подовите настилки! </a:t>
            </a:r>
            <a:endParaRPr lang="bg-BG" dirty="0"/>
          </a:p>
        </p:txBody>
      </p:sp>
      <p:pic>
        <p:nvPicPr>
          <p:cNvPr id="4" name="Picture 2" descr="http://www.euromarket.bg/js/tiny_mce/plugins/ajaxfilemanager/upload/KARRY/News/Podovi%20pokritiq/Podovi_pokritiq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66" y="195262"/>
            <a:ext cx="52387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1.iconfinder.com/data/icons/delivery-logistics-1/512/Logistics-11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200399"/>
            <a:ext cx="3657600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1.iconfinder.com/data/icons/delivery-logistics-1/512/Logistics-11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86" y="4872355"/>
            <a:ext cx="2228849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ФирмАТА НИ и </a:t>
            </a:r>
            <a:br>
              <a:rPr lang="bg-BG" dirty="0" smtClean="0"/>
            </a:br>
            <a:r>
              <a:rPr lang="bg-BG" dirty="0" smtClean="0"/>
              <a:t>конкуренцията </a:t>
            </a:r>
            <a:r>
              <a:rPr lang="bg-BG" dirty="0"/>
              <a:t>ѝ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bg-BG" dirty="0" smtClean="0"/>
              <a:t>Подови покрития</a:t>
            </a:r>
            <a:r>
              <a:rPr lang="en-US" dirty="0" smtClean="0"/>
              <a:t>”</a:t>
            </a:r>
            <a:r>
              <a:rPr lang="bg-BG" dirty="0" smtClean="0"/>
              <a:t> или накратко адресирана като </a:t>
            </a:r>
            <a:r>
              <a:rPr lang="en-US" dirty="0" smtClean="0"/>
              <a:t>“</a:t>
            </a:r>
            <a:r>
              <a:rPr lang="bg-BG" dirty="0" smtClean="0"/>
              <a:t>ПП</a:t>
            </a:r>
            <a:r>
              <a:rPr lang="en-US" dirty="0" smtClean="0"/>
              <a:t>”</a:t>
            </a:r>
            <a:r>
              <a:rPr lang="bg-BG" dirty="0" smtClean="0"/>
              <a:t> първоначално ще разполага с един магазин, който ще бъде установен в северната част на София. На фона на това, че фирмата оперира в столицата, тя ще има за цел стабилен старт и същевременно постепенно натрупване на пазарен дял. Фирмата ни ще бъде изправена сред конкуренцията на четири други фирми, които имат собствени положителни и отрицателни страни. Установяването ни в северната част е поради наличието на близко намиращо се предприятие, което ще снабдява нашият магазин с подови настилки като предимството тук ще ни бъде бързината. Другия определящ фактор при изборът ни беше ниската цена за наем.</a:t>
            </a:r>
            <a:endParaRPr lang="bg-BG" dirty="0"/>
          </a:p>
        </p:txBody>
      </p:sp>
      <p:pic>
        <p:nvPicPr>
          <p:cNvPr id="4" name="Picture 2" descr="http://www.euromarket.bg/js/tiny_mce/plugins/ajaxfilemanager/upload/KARRY/News/Podovi%20pokritiq/Podovi_pokritiq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66" y="195262"/>
            <a:ext cx="52387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Правен статут, </a:t>
            </a:r>
            <a:br>
              <a:rPr lang="bg-BG" dirty="0" smtClean="0"/>
            </a:br>
            <a:r>
              <a:rPr lang="bg-BG" dirty="0" smtClean="0"/>
              <a:t>Капитал и СЪДРУЖНИЦИ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15448"/>
          </a:xfrm>
        </p:spPr>
        <p:txBody>
          <a:bodyPr>
            <a:normAutofit/>
          </a:bodyPr>
          <a:lstStyle/>
          <a:p>
            <a:r>
              <a:rPr lang="ru-RU" dirty="0"/>
              <a:t> Фирма „ПП“ </a:t>
            </a:r>
            <a:r>
              <a:rPr lang="ru-RU" dirty="0" err="1"/>
              <a:t>ще</a:t>
            </a:r>
            <a:r>
              <a:rPr lang="ru-RU" dirty="0"/>
              <a:t> се </a:t>
            </a:r>
            <a:r>
              <a:rPr lang="ru-RU" dirty="0" err="1"/>
              <a:t>създаде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дружество с ограничена </a:t>
            </a:r>
            <a:r>
              <a:rPr lang="ru-RU" dirty="0" err="1"/>
              <a:t>отговорност</a:t>
            </a:r>
            <a:r>
              <a:rPr lang="ru-RU" dirty="0"/>
              <a:t>, с </a:t>
            </a:r>
            <a:r>
              <a:rPr lang="ru-RU" dirty="0" err="1"/>
              <a:t>участието</a:t>
            </a:r>
            <a:r>
              <a:rPr lang="ru-RU" dirty="0"/>
              <a:t> на </a:t>
            </a:r>
            <a:r>
              <a:rPr lang="ru-RU" dirty="0" err="1"/>
              <a:t>двама</a:t>
            </a:r>
            <a:r>
              <a:rPr lang="ru-RU" dirty="0"/>
              <a:t> </a:t>
            </a:r>
            <a:r>
              <a:rPr lang="ru-RU" dirty="0" err="1"/>
              <a:t>съдружници</a:t>
            </a:r>
            <a:r>
              <a:rPr lang="ru-RU" dirty="0"/>
              <a:t>. Избрали </a:t>
            </a:r>
            <a:r>
              <a:rPr lang="ru-RU" dirty="0" err="1"/>
              <a:t>сме</a:t>
            </a:r>
            <a:r>
              <a:rPr lang="ru-RU" dirty="0"/>
              <a:t>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правен</a:t>
            </a:r>
            <a:r>
              <a:rPr lang="ru-RU" dirty="0"/>
              <a:t> </a:t>
            </a:r>
            <a:r>
              <a:rPr lang="ru-RU" dirty="0" err="1"/>
              <a:t>статут,защото</a:t>
            </a:r>
            <a:r>
              <a:rPr lang="ru-RU" dirty="0"/>
              <a:t> </a:t>
            </a:r>
            <a:r>
              <a:rPr lang="ru-RU" dirty="0" err="1"/>
              <a:t>дружеството</a:t>
            </a:r>
            <a:r>
              <a:rPr lang="ru-RU" dirty="0"/>
              <a:t> с ограничена </a:t>
            </a:r>
            <a:r>
              <a:rPr lang="ru-RU" dirty="0" err="1"/>
              <a:t>отговорност</a:t>
            </a:r>
            <a:r>
              <a:rPr lang="ru-RU" dirty="0"/>
              <a:t> не </a:t>
            </a:r>
            <a:r>
              <a:rPr lang="ru-RU" dirty="0" err="1"/>
              <a:t>изисква</a:t>
            </a:r>
            <a:r>
              <a:rPr lang="ru-RU" dirty="0"/>
              <a:t> наличие на </a:t>
            </a:r>
            <a:r>
              <a:rPr lang="ru-RU" dirty="0" err="1"/>
              <a:t>голям</a:t>
            </a:r>
            <a:r>
              <a:rPr lang="ru-RU" dirty="0"/>
              <a:t> </a:t>
            </a:r>
            <a:r>
              <a:rPr lang="ru-RU" dirty="0" err="1"/>
              <a:t>първоначален</a:t>
            </a:r>
            <a:r>
              <a:rPr lang="ru-RU" dirty="0"/>
              <a:t> капитал и </a:t>
            </a:r>
            <a:r>
              <a:rPr lang="ru-RU" dirty="0" err="1"/>
              <a:t>съдружниците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ограничено </a:t>
            </a:r>
            <a:r>
              <a:rPr lang="ru-RU" dirty="0" err="1"/>
              <a:t>отговорни</a:t>
            </a:r>
            <a:r>
              <a:rPr lang="ru-RU" dirty="0"/>
              <a:t> до размера на </a:t>
            </a:r>
            <a:r>
              <a:rPr lang="ru-RU" dirty="0" err="1"/>
              <a:t>дяловата</a:t>
            </a:r>
            <a:r>
              <a:rPr lang="ru-RU" dirty="0"/>
              <a:t> си вноска</a:t>
            </a:r>
            <a:r>
              <a:rPr lang="ru-RU" dirty="0" smtClean="0"/>
              <a:t>. </a:t>
            </a:r>
            <a:r>
              <a:rPr lang="ru-RU" dirty="0" err="1" smtClean="0"/>
              <a:t>Фирмата</a:t>
            </a:r>
            <a:r>
              <a:rPr lang="ru-RU" dirty="0" smtClean="0"/>
              <a:t> ни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разполага</a:t>
            </a:r>
            <a:r>
              <a:rPr lang="ru-RU" dirty="0" smtClean="0"/>
              <a:t> </a:t>
            </a:r>
            <a:r>
              <a:rPr lang="ru-RU" dirty="0" err="1" smtClean="0"/>
              <a:t>със</a:t>
            </a:r>
            <a:r>
              <a:rPr lang="ru-RU" dirty="0" smtClean="0"/>
              <a:t> 30 000 </a:t>
            </a:r>
            <a:r>
              <a:rPr lang="ru-RU" dirty="0" err="1" smtClean="0"/>
              <a:t>лв</a:t>
            </a:r>
            <a:r>
              <a:rPr lang="ru-RU" dirty="0" smtClean="0"/>
              <a:t>. </a:t>
            </a:r>
            <a:r>
              <a:rPr lang="ru-RU" dirty="0" err="1" smtClean="0"/>
              <a:t>инвестирани</a:t>
            </a:r>
            <a:r>
              <a:rPr lang="ru-RU" dirty="0" smtClean="0"/>
              <a:t> </a:t>
            </a:r>
            <a:r>
              <a:rPr lang="ru-RU" dirty="0" smtClean="0"/>
              <a:t>от </a:t>
            </a:r>
            <a:r>
              <a:rPr lang="ru-RU" dirty="0" err="1" smtClean="0"/>
              <a:t>собствениците</a:t>
            </a:r>
            <a:r>
              <a:rPr lang="ru-RU" dirty="0" smtClean="0"/>
              <a:t> и 5 000 </a:t>
            </a:r>
            <a:r>
              <a:rPr lang="ru-RU" dirty="0" err="1" smtClean="0"/>
              <a:t>лв</a:t>
            </a:r>
            <a:r>
              <a:rPr lang="ru-RU" dirty="0" smtClean="0"/>
              <a:t> банков заем.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Учредители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двама</a:t>
            </a:r>
            <a:r>
              <a:rPr lang="ru-RU" dirty="0"/>
              <a:t> </a:t>
            </a:r>
            <a:r>
              <a:rPr lang="ru-RU" dirty="0" err="1"/>
              <a:t>съдружници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Ангел </a:t>
            </a:r>
            <a:r>
              <a:rPr lang="ru-RU" dirty="0" err="1" smtClean="0"/>
              <a:t>Илиянов</a:t>
            </a:r>
            <a:r>
              <a:rPr lang="ru-RU" dirty="0" smtClean="0"/>
              <a:t> Петров ЕГН</a:t>
            </a:r>
            <a:r>
              <a:rPr lang="en-US" dirty="0" smtClean="0"/>
              <a:t>: </a:t>
            </a: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9802265874, допринася за 50 % от капитала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   </a:t>
            </a:r>
            <a:r>
              <a:rPr lang="bg-BG" dirty="0" smtClean="0"/>
              <a:t>Валентин Валентинов Иванов ЕГН</a:t>
            </a:r>
            <a:r>
              <a:rPr lang="en-US" dirty="0" smtClean="0"/>
              <a:t>: </a:t>
            </a: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9802184525,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допринася за 50 % от капитала</a:t>
            </a:r>
            <a:endParaRPr lang="ru-RU" dirty="0" smtClean="0"/>
          </a:p>
        </p:txBody>
      </p:sp>
      <p:pic>
        <p:nvPicPr>
          <p:cNvPr id="4" name="Picture 2" descr="http://www.euromarket.bg/js/tiny_mce/plugins/ajaxfilemanager/upload/KARRY/News/Podovi%20pokritiq/Podovi_pokritiq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66" y="195262"/>
            <a:ext cx="52387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</a:t>
            </a:r>
            <a:r>
              <a:rPr lang="bg-BG" dirty="0" smtClean="0"/>
              <a:t>анализ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bg-BG" dirty="0" smtClean="0"/>
              <a:t>силни страни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bg-BG" b="1" dirty="0"/>
              <a:t>Силни страни</a:t>
            </a:r>
            <a:endParaRPr lang="bg-BG" dirty="0"/>
          </a:p>
          <a:p>
            <a:pPr marL="0" indent="0">
              <a:buNone/>
            </a:pPr>
            <a:r>
              <a:rPr lang="bg-BG" b="1" dirty="0"/>
              <a:t>- Близко установен магазин до фирмата, която ще ни снабдява с подови настилки</a:t>
            </a:r>
            <a:r>
              <a:rPr lang="en-US" b="1" dirty="0"/>
              <a:t>;</a:t>
            </a:r>
            <a:r>
              <a:rPr lang="bg-BG" b="1" dirty="0"/>
              <a:t/>
            </a:r>
            <a:br>
              <a:rPr lang="bg-BG" b="1" dirty="0"/>
            </a:br>
            <a:r>
              <a:rPr lang="bg-BG" b="1" dirty="0"/>
              <a:t>- Добро качество на услугите на конкурентно ниски цени</a:t>
            </a:r>
            <a:r>
              <a:rPr lang="en-US" b="1" dirty="0"/>
              <a:t>;</a:t>
            </a:r>
            <a:endParaRPr lang="bg-BG" dirty="0"/>
          </a:p>
          <a:p>
            <a:pPr marL="0" indent="0">
              <a:buNone/>
            </a:pPr>
            <a:r>
              <a:rPr lang="bg-BG" b="1" dirty="0"/>
              <a:t>- Застраховки и гарантирано качество на монтажа и самите подови настилки</a:t>
            </a:r>
            <a:r>
              <a:rPr lang="en-US" b="1" dirty="0"/>
              <a:t>;</a:t>
            </a:r>
            <a:r>
              <a:rPr lang="bg-BG" b="1" dirty="0"/>
              <a:t/>
            </a:r>
            <a:br>
              <a:rPr lang="bg-BG" b="1" dirty="0"/>
            </a:br>
            <a:r>
              <a:rPr lang="bg-BG" b="1" dirty="0"/>
              <a:t>- Служителите ни са с постоянна мобилна връзка</a:t>
            </a:r>
            <a:r>
              <a:rPr lang="en-US" b="1" dirty="0"/>
              <a:t>;</a:t>
            </a:r>
            <a:r>
              <a:rPr lang="bg-BG" b="1" dirty="0"/>
              <a:t/>
            </a:r>
            <a:br>
              <a:rPr lang="bg-BG" b="1" dirty="0"/>
            </a:br>
            <a:r>
              <a:rPr lang="bg-BG" b="1" dirty="0"/>
              <a:t>- Разнообразни преференциални цени</a:t>
            </a:r>
            <a:r>
              <a:rPr lang="en-US" b="1" dirty="0"/>
              <a:t>;</a:t>
            </a:r>
            <a:br>
              <a:rPr lang="en-US" b="1" dirty="0"/>
            </a:br>
            <a:r>
              <a:rPr lang="bg-BG" b="1" dirty="0"/>
              <a:t>- Добра връзка с клиентите ни</a:t>
            </a:r>
            <a:r>
              <a:rPr lang="en-US" b="1" dirty="0"/>
              <a:t>;</a:t>
            </a:r>
            <a:r>
              <a:rPr lang="bg-BG" b="1" dirty="0"/>
              <a:t/>
            </a:r>
            <a:br>
              <a:rPr lang="bg-BG" b="1" dirty="0"/>
            </a:br>
            <a:r>
              <a:rPr lang="bg-BG" b="1" dirty="0"/>
              <a:t>- Добра инфраструктура на околните пътища – бърза доставка</a:t>
            </a:r>
            <a:r>
              <a:rPr lang="en-US" b="1" dirty="0"/>
              <a:t>;</a:t>
            </a:r>
            <a:r>
              <a:rPr lang="bg-BG" b="1" dirty="0"/>
              <a:t/>
            </a:r>
            <a:br>
              <a:rPr lang="bg-BG" b="1" dirty="0"/>
            </a:br>
            <a:r>
              <a:rPr lang="bg-BG" b="1" dirty="0"/>
              <a:t>- Гъвкаво време за доставка и поставяне</a:t>
            </a:r>
            <a:r>
              <a:rPr lang="en-US" b="1" dirty="0"/>
              <a:t>;</a:t>
            </a:r>
            <a:r>
              <a:rPr lang="bg-BG" dirty="0"/>
              <a:t/>
            </a:r>
            <a:br>
              <a:rPr lang="bg-BG" dirty="0"/>
            </a:br>
            <a:r>
              <a:rPr lang="bg-BG" b="1" dirty="0"/>
              <a:t>- Фирмата предлага мостри на продуктите си</a:t>
            </a:r>
            <a:r>
              <a:rPr lang="en-US" b="1" dirty="0"/>
              <a:t>;</a:t>
            </a:r>
            <a:endParaRPr lang="bg-BG" dirty="0"/>
          </a:p>
        </p:txBody>
      </p:sp>
      <p:pic>
        <p:nvPicPr>
          <p:cNvPr id="4" name="Picture 2" descr="http://www.euromarket.bg/js/tiny_mce/plugins/ajaxfilemanager/upload/KARRY/News/Podovi%20pokritiq/Podovi_pokritiq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66" y="195262"/>
            <a:ext cx="52387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5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</a:t>
            </a:r>
            <a:r>
              <a:rPr lang="bg-BG" dirty="0" smtClean="0"/>
              <a:t>анализ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bg-BG" dirty="0" err="1" smtClean="0"/>
              <a:t>сЛАБИ</a:t>
            </a:r>
            <a:r>
              <a:rPr lang="bg-BG" dirty="0" smtClean="0"/>
              <a:t> страни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bg-BG" b="1" dirty="0"/>
              <a:t>Слаби </a:t>
            </a:r>
            <a:r>
              <a:rPr lang="bg-BG" b="1" dirty="0" smtClean="0"/>
              <a:t>страни</a:t>
            </a:r>
            <a:endParaRPr lang="bg-BG" dirty="0" smtClean="0"/>
          </a:p>
          <a:p>
            <a:pPr marL="0" indent="0">
              <a:buNone/>
            </a:pPr>
            <a:r>
              <a:rPr lang="en-US" b="1" dirty="0" smtClean="0"/>
              <a:t>                   </a:t>
            </a:r>
            <a:r>
              <a:rPr lang="bg-BG" b="1" dirty="0" smtClean="0"/>
              <a:t>- Липсата на ясна стратегия за привличане на клиенти</a:t>
            </a:r>
            <a:r>
              <a:rPr lang="en-US" b="1" dirty="0" smtClean="0"/>
              <a:t>: 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bg-BG" b="1" dirty="0" smtClean="0"/>
              <a:t>нашата фирма работи като предлага услугите си на цени много по-ниски от цените на конкуренцията. Това може да доведе до лоша репутация. Когато една услуга е предлагана на цена много по-ниска от  обичайната й, то тогава неминуемо в клиента се поражда подозрение за качеството й;          </a:t>
            </a:r>
            <a:br>
              <a:rPr lang="bg-BG" b="1" dirty="0" smtClean="0"/>
            </a:br>
            <a:r>
              <a:rPr lang="bg-BG" b="1" dirty="0" smtClean="0"/>
              <a:t>                  - Разположението на офисът ни</a:t>
            </a:r>
            <a:r>
              <a:rPr lang="en-US" b="1" dirty="0" smtClean="0"/>
              <a:t>;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bg-BG" b="1" dirty="0" smtClean="0"/>
              <a:t>                </a:t>
            </a:r>
            <a:r>
              <a:rPr lang="en-US" b="1" dirty="0" smtClean="0"/>
              <a:t>  -</a:t>
            </a:r>
            <a:r>
              <a:rPr lang="bg-BG" b="1" dirty="0" smtClean="0"/>
              <a:t> Доставките ще са със забавяне, тъй като няма цялостен обхват на града</a:t>
            </a:r>
            <a:r>
              <a:rPr lang="en-US" b="1" dirty="0" smtClean="0"/>
              <a:t>;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bg-BG" b="1" dirty="0" smtClean="0"/>
              <a:t>                  </a:t>
            </a:r>
            <a:r>
              <a:rPr lang="bg-BG" dirty="0" smtClean="0"/>
              <a:t>-</a:t>
            </a:r>
            <a:r>
              <a:rPr lang="bg-BG" b="1" dirty="0" smtClean="0"/>
              <a:t> Вътрешна </a:t>
            </a:r>
            <a:r>
              <a:rPr lang="bg-BG" b="1" dirty="0" err="1" smtClean="0"/>
              <a:t>ненадежност</a:t>
            </a:r>
            <a:r>
              <a:rPr lang="bg-BG" b="1" dirty="0" smtClean="0"/>
              <a:t> във фирмата – некоректност, изтичане на информация</a:t>
            </a:r>
            <a:r>
              <a:rPr lang="en-US" b="1" dirty="0" smtClean="0"/>
              <a:t>;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bg-BG" b="1" dirty="0" smtClean="0"/>
              <a:t>                  </a:t>
            </a:r>
            <a:r>
              <a:rPr lang="bg-BG" dirty="0" smtClean="0"/>
              <a:t>-</a:t>
            </a:r>
            <a:r>
              <a:rPr lang="bg-BG" b="1" dirty="0" smtClean="0"/>
              <a:t> Току-що създаден бизнес. Сурова конкуренция</a:t>
            </a:r>
            <a:r>
              <a:rPr lang="en-US" b="1" dirty="0" smtClean="0"/>
              <a:t>;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bg-BG" b="1" dirty="0" smtClean="0"/>
              <a:t>                  </a:t>
            </a:r>
            <a:r>
              <a:rPr lang="bg-BG" dirty="0" smtClean="0"/>
              <a:t>-</a:t>
            </a:r>
            <a:r>
              <a:rPr lang="bg-BG" b="1" dirty="0" smtClean="0"/>
              <a:t> Недоказан бизнес пред нови клиенти</a:t>
            </a:r>
            <a:r>
              <a:rPr lang="en-US" b="1" dirty="0" smtClean="0"/>
              <a:t>;</a:t>
            </a:r>
            <a:endParaRPr lang="bg-BG" dirty="0"/>
          </a:p>
        </p:txBody>
      </p:sp>
      <p:pic>
        <p:nvPicPr>
          <p:cNvPr id="4" name="Picture 2" descr="http://www.euromarket.bg/js/tiny_mce/plugins/ajaxfilemanager/upload/KARRY/News/Podovi%20pokritiq/Podovi_pokritiq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66" y="195262"/>
            <a:ext cx="52387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74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600" dirty="0" smtClean="0"/>
              <a:t>Адрес на </a:t>
            </a:r>
            <a:br>
              <a:rPr lang="bg-BG" sz="3600" dirty="0" smtClean="0"/>
            </a:br>
            <a:r>
              <a:rPr lang="bg-BG" sz="3600" dirty="0" smtClean="0"/>
              <a:t>магазинът Ни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1680"/>
            <a:ext cx="9603275" cy="4084320"/>
          </a:xfrm>
          <a:prstGeom prst="rect">
            <a:avLst/>
          </a:prstGeom>
        </p:spPr>
      </p:pic>
      <p:pic>
        <p:nvPicPr>
          <p:cNvPr id="6" name="Picture 2" descr="http://www.euromarket.bg/js/tiny_mce/plugins/ajaxfilemanager/upload/KARRY/News/Podovi%20pokritiq/Podovi_pokritiq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66" y="195262"/>
            <a:ext cx="52387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6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АДРЕС НА </a:t>
            </a:r>
            <a:br>
              <a:rPr lang="bg-BG" dirty="0" smtClean="0"/>
            </a:br>
            <a:r>
              <a:rPr lang="bg-BG" dirty="0" smtClean="0"/>
              <a:t>ОФИСА</a:t>
            </a:r>
            <a:r>
              <a:rPr lang="bg-BG" dirty="0"/>
              <a:t> </a:t>
            </a:r>
            <a:r>
              <a:rPr lang="bg-BG" dirty="0" smtClean="0"/>
              <a:t>И КОНТАКТИ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Адрес</a:t>
            </a:r>
            <a:r>
              <a:rPr lang="en-US" dirty="0"/>
              <a:t>: </a:t>
            </a:r>
            <a:r>
              <a:rPr lang="bg-BG" dirty="0"/>
              <a:t>бул. Княз Александър Дондуков №19</a:t>
            </a:r>
            <a:br>
              <a:rPr lang="bg-BG" dirty="0"/>
            </a:br>
            <a:r>
              <a:rPr lang="bg-BG" dirty="0"/>
              <a:t>Контакти</a:t>
            </a:r>
            <a:r>
              <a:rPr lang="en-US" dirty="0"/>
              <a:t>: </a:t>
            </a:r>
            <a:br>
              <a:rPr lang="en-US" dirty="0"/>
            </a:br>
            <a:r>
              <a:rPr lang="bg-BG" dirty="0"/>
              <a:t>Факс</a:t>
            </a:r>
            <a:r>
              <a:rPr lang="en-US" dirty="0"/>
              <a:t>: 359-02-515651, </a:t>
            </a:r>
            <a:br>
              <a:rPr lang="en-US" dirty="0"/>
            </a:br>
            <a:r>
              <a:rPr lang="bg-BG" dirty="0"/>
              <a:t>Мобилен: </a:t>
            </a:r>
            <a:r>
              <a:rPr lang="en-US" dirty="0"/>
              <a:t>+359 9 541 </a:t>
            </a:r>
            <a:r>
              <a:rPr lang="en-US" dirty="0" smtClean="0"/>
              <a:t>289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PodoviPokritiq@gmail.com</a:t>
            </a:r>
            <a:endParaRPr lang="bg-BG" dirty="0"/>
          </a:p>
        </p:txBody>
      </p:sp>
      <p:pic>
        <p:nvPicPr>
          <p:cNvPr id="4" name="Picture 2" descr="http://www.euromarket.bg/js/tiny_mce/plugins/ajaxfilemanager/upload/KARRY/News/Podovi%20pokritiq/Podovi_pokritiq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66" y="195262"/>
            <a:ext cx="52387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TM10001114[[fn=Галерия]]</Template>
  <TotalTime>76</TotalTime>
  <Words>342</Words>
  <Application>Microsoft Office PowerPoint</Application>
  <PresentationFormat>Широк екран</PresentationFormat>
  <Paragraphs>20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  БИЗНЕС ПЛАН  </vt:lpstr>
      <vt:lpstr>ВЪВЕДЕНИЕ</vt:lpstr>
      <vt:lpstr>ФирмАТА НИ и  конкуренцията ѝ</vt:lpstr>
      <vt:lpstr>Правен статут,  Капитал и СЪДРУЖНИЦИ</vt:lpstr>
      <vt:lpstr>SWOT анализ: силни страни</vt:lpstr>
      <vt:lpstr>SWOT анализ: сЛАБИ страни</vt:lpstr>
      <vt:lpstr>Адрес на  магазинът Ни </vt:lpstr>
      <vt:lpstr>АДРЕС НА  ОФИСА И КОНТАКТИ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БИЗНЕС ПЛАН  </dc:title>
  <dc:creator>Angel Petrov</dc:creator>
  <cp:lastModifiedBy>Angel Petrov</cp:lastModifiedBy>
  <cp:revision>11</cp:revision>
  <dcterms:created xsi:type="dcterms:W3CDTF">2016-05-03T23:11:31Z</dcterms:created>
  <dcterms:modified xsi:type="dcterms:W3CDTF">2016-05-04T00:30:15Z</dcterms:modified>
</cp:coreProperties>
</file>