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309" r:id="rId5"/>
    <p:sldId id="306" r:id="rId6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9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上机实验（一）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P33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标题为：</a:t>
            </a:r>
            <a:r>
              <a:rPr lang="en-US" altLang="zh-CN"/>
              <a:t>“</a:t>
            </a:r>
            <a:r>
              <a:t>求知家园</a:t>
            </a:r>
            <a:r>
              <a:rPr lang="en-US" altLang="zh-CN"/>
              <a:t>”</a:t>
            </a:r>
            <a:r>
              <a:t>，浏览器窗口显示</a:t>
            </a:r>
            <a:r>
              <a:rPr lang="en-US" altLang="zh-CN"/>
              <a:t>“</a:t>
            </a:r>
            <a:r>
              <a:t>欢迎来到我们的求知家园！</a:t>
            </a:r>
            <a:r>
              <a:rPr lang="en-US" altLang="zh-CN"/>
              <a:t>”</a:t>
            </a:r>
            <a:r>
              <a:t>，网页信息颜色为</a:t>
            </a:r>
            <a:r>
              <a:rPr lang="en-US" altLang="zh-CN"/>
              <a:t>blue</a:t>
            </a:r>
            <a:r>
              <a:t>，背景颜色为</a:t>
            </a:r>
            <a:r>
              <a:rPr lang="en-US" altLang="zh-CN"/>
              <a:t>#99FFFF</a:t>
            </a:r>
            <a:r>
              <a:t>；水平分隔线粗细为</a:t>
            </a:r>
            <a:r>
              <a:rPr lang="en-US" altLang="zh-CN"/>
              <a:t>5</a:t>
            </a:r>
            <a:r>
              <a:t>、颜色为</a:t>
            </a:r>
            <a:r>
              <a:rPr lang="en-US" altLang="zh-CN"/>
              <a:t>#FF3333.</a:t>
            </a:r>
            <a:endParaRPr lang="en-US" altLang="zh-CN"/>
          </a:p>
          <a:p>
            <a:r>
              <a:rPr lang="en-US" altLang="zh-CN"/>
              <a:t>2. </a:t>
            </a:r>
            <a:r>
              <a:t>标题为</a:t>
            </a:r>
            <a:r>
              <a:rPr lang="en-US" altLang="zh-CN"/>
              <a:t>“Google</a:t>
            </a:r>
            <a:r>
              <a:t>搜索</a:t>
            </a:r>
            <a:r>
              <a:rPr lang="en-US" altLang="zh-CN"/>
              <a:t>”</a:t>
            </a:r>
            <a:r>
              <a:t>，窗口中显示</a:t>
            </a:r>
            <a:r>
              <a:rPr lang="en-US" altLang="zh-CN"/>
              <a:t>“</a:t>
            </a:r>
            <a:r>
              <a:t>欢迎使用</a:t>
            </a:r>
            <a:r>
              <a:rPr lang="en-US" altLang="zh-CN"/>
              <a:t>Google</a:t>
            </a:r>
            <a:r>
              <a:t>搜索！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Google</a:t>
            </a:r>
            <a:r>
              <a:t>图片，背景颜色为</a:t>
            </a:r>
            <a:r>
              <a:rPr lang="en-US" altLang="zh-CN">
                <a:sym typeface="+mn-ea"/>
              </a:rPr>
              <a:t>#FFFF33</a:t>
            </a:r>
            <a:r>
              <a:rPr>
                <a:sym typeface="+mn-ea"/>
              </a:rPr>
              <a:t>；水平分隔线粗细为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、颜色为</a:t>
            </a:r>
            <a:r>
              <a:rPr lang="en-US" altLang="zh-CN">
                <a:sym typeface="+mn-ea"/>
              </a:rPr>
              <a:t>#0033FF</a:t>
            </a:r>
            <a:r>
              <a:rPr>
                <a:sym typeface="+mn-ea"/>
              </a:rPr>
              <a:t>，本机运行时图片可从页面提取，但提交时图片链接需为：</a:t>
            </a:r>
            <a:endParaRPr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”https://img-blog.csdnimg.cn/d8474331cfd64236ad776b70516835ba.png”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插入图片为</a:t>
            </a:r>
            <a:r>
              <a:rPr lang="en-US" altLang="zh-CN"/>
              <a:t>&lt;img src="</a:t>
            </a:r>
            <a:r>
              <a:t>图片链接或图片文件名</a:t>
            </a:r>
            <a:r>
              <a:rPr lang="en-US" altLang="zh-CN"/>
              <a:t>" width="275" height="95" border="0" alt=""&gt;</a:t>
            </a:r>
            <a:endParaRPr lang="en-US" altLang="zh-CN"/>
          </a:p>
          <a:p>
            <a:pPr lvl="1"/>
            <a:r>
              <a:t>本机时图片保存位置与</a:t>
            </a:r>
            <a:r>
              <a:rPr lang="en-US" altLang="zh-CN"/>
              <a:t>html</a:t>
            </a:r>
            <a:r>
              <a:t>文件保存位置相同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3997960"/>
            <a:ext cx="346265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0" y="3925570"/>
            <a:ext cx="2888615" cy="2072005"/>
          </a:xfrm>
          <a:prstGeom prst="rect">
            <a:avLst/>
          </a:prstGeom>
        </p:spPr>
      </p:pic>
      <p:pic>
        <p:nvPicPr>
          <p:cNvPr id="7" name="图片 6" descr="goo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05" y="2976880"/>
            <a:ext cx="2619375" cy="904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个通过的全部检查项的得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sz="1350">
                <a:sym typeface="+mn-ea"/>
              </a:rPr>
              <a:t>特殊规则：在首次启动评分时，如有相同错误</a:t>
            </a:r>
            <a:r>
              <a:rPr lang="zh-CN" altLang="en-US" sz="1350">
                <a:sym typeface="+mn-ea"/>
              </a:rPr>
              <a:t>，按相同人数</a:t>
            </a:r>
            <a:r>
              <a:rPr lang="en-US" altLang="zh-CN" sz="1350">
                <a:sym typeface="+mn-ea"/>
              </a:rPr>
              <a:t>*5</a:t>
            </a:r>
            <a:r>
              <a:rPr lang="zh-CN" altLang="en-US" sz="1350">
                <a:sym typeface="+mn-ea"/>
              </a:rPr>
              <a:t>，倒扣最后的通过得分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首次评分只提示有差错，不提示具体错误情况；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 lang="zh-CN" altLang="en-US">
              <a:sym typeface="+mn-ea"/>
            </a:endParaRPr>
          </a:p>
          <a:p>
            <a:pPr marL="1371600" lvl="5"/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宽屏</PresentationFormat>
  <Paragraphs>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上机实验（一）.1，P33</vt:lpstr>
      <vt:lpstr>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77</cp:revision>
  <dcterms:created xsi:type="dcterms:W3CDTF">2019-06-19T02:08:00Z</dcterms:created>
  <dcterms:modified xsi:type="dcterms:W3CDTF">2023-02-26T19:52:24Z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A279E1D4D855411181C3462E195C1B95</vt:lpwstr>
  </property>
</Properties>
</file>