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10" r:id="rId5"/>
    <p:sldId id="313" r:id="rId6"/>
    <p:sldId id="316" r:id="rId7"/>
    <p:sldId id="315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1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9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6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</a:t>
            </a:r>
            <a:r>
              <a:t>二），</a:t>
            </a:r>
            <a:r>
              <a:rPr lang="en-US" altLang="zh-CN"/>
              <a:t>P48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t>页面上方水平分隔线粗细为</a:t>
            </a:r>
            <a:r>
              <a:rPr lang="en-US" altLang="zh-CN"/>
              <a:t>1px</a:t>
            </a:r>
            <a:r>
              <a:t>，颜色为</a:t>
            </a:r>
            <a:r>
              <a:rPr lang="en-US" altLang="zh-CN"/>
              <a:t>#000FFF</a:t>
            </a:r>
            <a:r>
              <a:t>，下方水平分隔线粗细为</a:t>
            </a:r>
            <a:r>
              <a:rPr lang="en-US" altLang="zh-CN"/>
              <a:t>1px</a:t>
            </a:r>
            <a:r>
              <a:t>，颜色为</a:t>
            </a:r>
            <a:r>
              <a:rPr lang="en-US" altLang="zh-CN"/>
              <a:t>#00FFFF</a:t>
            </a:r>
            <a:r>
              <a:t>。其他内容如下图所示。</a:t>
            </a:r>
          </a:p>
          <a:p>
            <a:r>
              <a:rPr lang="en-US" altLang="zh-CN"/>
              <a:t>2. </a:t>
            </a:r>
            <a:r>
              <a:t>设计如下页面</a:t>
            </a:r>
          </a:p>
          <a:p>
            <a:pPr lvl="1"/>
            <a:r>
              <a:rPr lang="en-US" altLang="zh-CN"/>
              <a:t>3</a:t>
            </a:r>
            <a:r>
              <a:t>号标题</a:t>
            </a:r>
            <a:r>
              <a:rPr lang="en-US" altLang="zh-CN"/>
              <a:t>“</a:t>
            </a:r>
            <a:r>
              <a:t>数学方程式</a:t>
            </a:r>
            <a:r>
              <a:rPr lang="en-US" altLang="zh-CN"/>
              <a:t>”</a:t>
            </a:r>
            <a:r>
              <a:t>，采用</a:t>
            </a:r>
            <a:r>
              <a:rPr lang="en-US" altLang="zh-CN"/>
              <a:t>style</a:t>
            </a:r>
            <a:r>
              <a:t>定义，格式为字体</a:t>
            </a:r>
            <a:r>
              <a:rPr lang="en-US" altLang="zh-CN"/>
              <a:t>24px</a:t>
            </a:r>
            <a:r>
              <a:t>，红色，居中对齐；</a:t>
            </a:r>
          </a:p>
          <a:p>
            <a:pPr lvl="1"/>
            <a:r>
              <a:t>一条宽度为</a:t>
            </a:r>
            <a:r>
              <a:rPr lang="en-US" altLang="zh-CN"/>
              <a:t>80%</a:t>
            </a:r>
            <a:r>
              <a:t>，大小为</a:t>
            </a:r>
            <a:r>
              <a:rPr lang="en-US" altLang="zh-CN"/>
              <a:t>2px</a:t>
            </a:r>
            <a:r>
              <a:t>，蓝色的水平线</a:t>
            </a:r>
          </a:p>
          <a:p>
            <a:pPr lvl="1"/>
            <a:r>
              <a:t>方程式</a:t>
            </a:r>
            <a:r>
              <a:rPr lang="en-US" altLang="zh-CN"/>
              <a:t>1</a:t>
            </a:r>
            <a:r>
              <a:t>：</a:t>
            </a:r>
            <a:r>
              <a:rPr lang="en-US" altLang="zh-CN"/>
              <a:t>2x</a:t>
            </a:r>
            <a:r>
              <a:rPr lang="en-US" altLang="zh-CN" baseline="30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</a:t>
            </a:r>
            <a:r>
              <a:rPr lang="en-US" altLang="zh-CN"/>
              <a:t>+3x=9</a:t>
            </a:r>
            <a:r>
              <a:t>； 方程式</a:t>
            </a:r>
            <a:r>
              <a:rPr lang="en-US" altLang="zh-CN"/>
              <a:t>2</a:t>
            </a:r>
            <a:r>
              <a:t>：</a:t>
            </a:r>
            <a:r>
              <a:rPr lang="en-US" altLang="zh-CN"/>
              <a:t>x</a:t>
            </a:r>
            <a:r>
              <a:rPr lang="en-US" altLang="zh-CN" baseline="-250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</a:t>
            </a:r>
            <a:r>
              <a:rPr lang="en-US" altLang="zh-CN"/>
              <a:t>+x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/>
              <a:t>=10</a:t>
            </a:r>
            <a:r>
              <a:t>；</a:t>
            </a:r>
          </a:p>
          <a:p>
            <a:pPr lvl="1"/>
            <a:r>
              <a:t>在头部插入样式标记，定义如下：</a:t>
            </a:r>
          </a:p>
          <a:p>
            <a:pPr lvl="1"/>
            <a:r>
              <a:rPr lang="en-US" altLang="zh-CN"/>
              <a:t>&lt;style type="text/css"&gt;</a:t>
            </a:r>
            <a:endParaRPr lang="en-US" altLang="zh-CN"/>
          </a:p>
          <a:p>
            <a:pPr lvl="2"/>
            <a:r>
              <a:rPr lang="en-US" altLang="zh-CN"/>
              <a:t>h3{font-size:24px;color:red;text-align:center;}</a:t>
            </a:r>
            <a:endParaRPr lang="en-US" altLang="zh-CN"/>
          </a:p>
          <a:p>
            <a:pPr lvl="1"/>
            <a:r>
              <a:rPr lang="en-US" altLang="zh-CN"/>
              <a:t>&lt;/style&gt;</a:t>
            </a:r>
            <a:endParaRPr lang="en-US" altLang="zh-CN"/>
          </a:p>
          <a:p>
            <a:endParaRPr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895" y="4535170"/>
            <a:ext cx="3183890" cy="1595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05" y="2926080"/>
            <a:ext cx="3584575" cy="3239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上机实验（三），</a:t>
            </a:r>
            <a:r>
              <a:rPr lang="en-US" altLang="zh-CN"/>
              <a:t>P58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1736725"/>
            <a:ext cx="3562350" cy="3838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519680"/>
            <a:ext cx="4224655" cy="227266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注意仔细查看网页上需要显示的内容并尝试完美复现！</a:t>
            </a: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http://yywebsite.cn/webcheck/#/login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实验（二）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提交后在特定时间（如下午</a:t>
            </a:r>
            <a:r>
              <a:rPr lang="en-US" altLang="zh-CN">
                <a:sym typeface="+mn-ea"/>
              </a:rPr>
              <a:t>5:00</a:t>
            </a:r>
            <a:r>
              <a:rPr>
                <a:sym typeface="+mn-ea"/>
              </a:rPr>
              <a:t>）启动评分，按最后一次提交的先后次序，第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100</a:t>
            </a:r>
            <a:r>
              <a:rPr>
                <a:sym typeface="+mn-ea"/>
              </a:rPr>
              <a:t>分；第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99</a:t>
            </a:r>
            <a:r>
              <a:rPr>
                <a:sym typeface="+mn-ea"/>
              </a:rPr>
              <a:t>分；依次类推；未全通过暂不赋分。</a:t>
            </a:r>
            <a:endParaRPr>
              <a:sym typeface="+mn-ea"/>
            </a:endParaRPr>
          </a:p>
          <a:p>
            <a:pPr marL="1371600" lvl="5"/>
            <a:r>
              <a:rPr lang="zh-CN" sz="1350">
                <a:sym typeface="+mn-ea"/>
              </a:rPr>
              <a:t>特殊规则：在首次启动评分时，如有相同错误</a:t>
            </a:r>
            <a:r>
              <a:rPr lang="zh-CN" altLang="en-US" sz="1350">
                <a:sym typeface="+mn-ea"/>
              </a:rPr>
              <a:t>，按相同人数</a:t>
            </a:r>
            <a:r>
              <a:rPr lang="en-US" altLang="zh-CN" sz="1350">
                <a:sym typeface="+mn-ea"/>
              </a:rPr>
              <a:t>*5</a:t>
            </a:r>
            <a:r>
              <a:rPr lang="zh-CN" altLang="en-US" sz="1350">
                <a:sym typeface="+mn-ea"/>
              </a:rPr>
              <a:t>，倒扣最后的通过得分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 altLang="en-US" sz="1350">
                <a:sym typeface="+mn-ea"/>
              </a:rPr>
              <a:t>首次评分只提示有差错，不提示具体错误情况；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>
                <a:sym typeface="+mn-ea"/>
              </a:rPr>
              <a:t>次（如</a:t>
            </a:r>
            <a:r>
              <a:rPr lang="en-US" altLang="zh-CN">
                <a:sym typeface="+mn-ea"/>
              </a:rPr>
              <a:t>5:20</a:t>
            </a:r>
            <a:r>
              <a:rPr lang="zh-CN" altLang="en-US">
                <a:sym typeface="+mn-ea"/>
              </a:rPr>
              <a:t>）启动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次评分，按首评后的最后一次提交次序检查，给</a:t>
            </a:r>
            <a:r>
              <a:rPr lang="zh-CN" altLang="en-US">
                <a:sym typeface="+mn-ea"/>
              </a:rPr>
              <a:t>通过全部检查项</a:t>
            </a:r>
            <a:r>
              <a:rPr lang="zh-CN" altLang="en-US">
                <a:sym typeface="+mn-ea"/>
              </a:rPr>
              <a:t>的赋分，但最高分比首评得分的最低分再少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分；检查仍有差错的，给出具体错误提示</a:t>
            </a:r>
            <a:endParaRPr lang="zh-CN" altLang="en-US">
              <a:sym typeface="+mn-ea"/>
            </a:endParaRPr>
          </a:p>
          <a:p>
            <a:pPr marL="1371600" lvl="5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次（如</a:t>
            </a:r>
            <a:r>
              <a:rPr lang="en-US" altLang="zh-CN">
                <a:sym typeface="+mn-ea"/>
              </a:rPr>
              <a:t>7:00</a:t>
            </a:r>
            <a:r>
              <a:rPr lang="zh-CN" altLang="en-US">
                <a:sym typeface="+mn-ea"/>
              </a:rPr>
              <a:t>）启动第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次评分，</a:t>
            </a:r>
            <a:r>
              <a:rPr lang="zh-CN" altLang="en-US">
                <a:sym typeface="+mn-ea"/>
              </a:rPr>
              <a:t>按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评后的最后一次提交次序，给通过全部检查项的赋分，但最高分比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分。第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次评分仍有差错（有效提交）的，记为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内容为主。特别的，在中文上下文中使用的半角标点，都改用全角标点，如半角的</a:t>
            </a:r>
            <a:r>
              <a:rPr lang="en-US" altLang="zh-CN"/>
              <a:t>()</a:t>
            </a:r>
            <a:r>
              <a:t>改为</a:t>
            </a:r>
            <a:r>
              <a:t>全角的（）等等。</a:t>
            </a:r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</a:p>
          <a:p>
            <a:pPr lvl="1"/>
            <a:r>
              <a:t>提交网站带来一些变化影响，记得查阅下页说明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提交网站引起的一些问题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标签的样式属性失效，需使用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HTML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使用类或</a:t>
            </a:r>
            <a:r>
              <a:rPr lang="en-US" altLang="zh-CN" sz="1600"/>
              <a:t>ID</a:t>
            </a:r>
            <a:r>
              <a:rPr lang="zh-CN" altLang="en-US" sz="1600"/>
              <a:t>选择器（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DOC_GUID" val="{cf0e3bb2-dbd9-4304-90c7-2348b7bef669}"/>
  <p:tag name="COMMONDATA" val="eyJoZGlkIjoiZTZiMGM5MmQ4ZjdjYWQzZmJhMGMwZDExYjZjYjk1ZWEifQ=="/>
  <p:tag name="KSO_WPP_MARK_KEY" val="bca4fdfe-3218-468a-9198-0a6a77c703ef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WPS 演示</Application>
  <PresentationFormat>宽屏</PresentationFormat>
  <Paragraphs>46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Web编程</vt:lpstr>
      <vt:lpstr>上机实验（二），P48</vt:lpstr>
      <vt:lpstr>上机实验（三），P58</vt:lpstr>
      <vt:lpstr>评分标准</vt:lpstr>
      <vt:lpstr>提交网站引起的一些问题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67</cp:revision>
  <dcterms:created xsi:type="dcterms:W3CDTF">2019-06-19T02:08:00Z</dcterms:created>
  <dcterms:modified xsi:type="dcterms:W3CDTF">2023-03-05T17:07:49Z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3C2B965CAA0C448CA8060B748EA1DC8D</vt:lpwstr>
  </property>
</Properties>
</file>